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762" r:id="rId4"/>
    <p:sldMasterId id="2147493771" r:id="rId5"/>
    <p:sldMasterId id="2147493773" r:id="rId6"/>
    <p:sldMasterId id="2147493781" r:id="rId7"/>
    <p:sldMasterId id="2147493713" r:id="rId8"/>
    <p:sldMasterId id="2147493725" r:id="rId9"/>
    <p:sldMasterId id="2147493734" r:id="rId10"/>
  </p:sldMasterIdLst>
  <p:notesMasterIdLst>
    <p:notesMasterId r:id="rId44"/>
  </p:notesMasterIdLst>
  <p:handoutMasterIdLst>
    <p:handoutMasterId r:id="rId45"/>
  </p:handoutMasterIdLst>
  <p:sldIdLst>
    <p:sldId id="340" r:id="rId11"/>
    <p:sldId id="694" r:id="rId12"/>
    <p:sldId id="661" r:id="rId13"/>
    <p:sldId id="616" r:id="rId14"/>
    <p:sldId id="678" r:id="rId15"/>
    <p:sldId id="698" r:id="rId16"/>
    <p:sldId id="606" r:id="rId17"/>
    <p:sldId id="602" r:id="rId18"/>
    <p:sldId id="646" r:id="rId19"/>
    <p:sldId id="375" r:id="rId20"/>
    <p:sldId id="411" r:id="rId21"/>
    <p:sldId id="407" r:id="rId22"/>
    <p:sldId id="623" r:id="rId23"/>
    <p:sldId id="648" r:id="rId24"/>
    <p:sldId id="697" r:id="rId25"/>
    <p:sldId id="687" r:id="rId26"/>
    <p:sldId id="691" r:id="rId27"/>
    <p:sldId id="631" r:id="rId28"/>
    <p:sldId id="650" r:id="rId29"/>
    <p:sldId id="633" r:id="rId30"/>
    <p:sldId id="659" r:id="rId31"/>
    <p:sldId id="699" r:id="rId32"/>
    <p:sldId id="700" r:id="rId33"/>
    <p:sldId id="701" r:id="rId34"/>
    <p:sldId id="702" r:id="rId35"/>
    <p:sldId id="695" r:id="rId36"/>
    <p:sldId id="613" r:id="rId37"/>
    <p:sldId id="266" r:id="rId38"/>
    <p:sldId id="267" r:id="rId39"/>
    <p:sldId id="258" r:id="rId40"/>
    <p:sldId id="261" r:id="rId41"/>
    <p:sldId id="270" r:id="rId42"/>
    <p:sldId id="271" r:id="rId43"/>
  </p:sldIdLst>
  <p:sldSz cx="9144000" cy="5143500" type="screen16x9"/>
  <p:notesSz cx="6797675" cy="992822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2">
          <p15:clr>
            <a:srgbClr val="A4A3A4"/>
          </p15:clr>
        </p15:guide>
        <p15:guide id="2" orient="horz" pos="3164">
          <p15:clr>
            <a:srgbClr val="A4A3A4"/>
          </p15:clr>
        </p15:guide>
        <p15:guide id="3" orient="horz" pos="2950">
          <p15:clr>
            <a:srgbClr val="A4A3A4"/>
          </p15:clr>
        </p15:guide>
        <p15:guide id="4" orient="horz" pos="2606">
          <p15:clr>
            <a:srgbClr val="A4A3A4"/>
          </p15:clr>
        </p15:guide>
        <p15:guide id="5" orient="horz" pos="220">
          <p15:clr>
            <a:srgbClr val="A4A3A4"/>
          </p15:clr>
        </p15:guide>
        <p15:guide id="6" pos="3337">
          <p15:clr>
            <a:srgbClr val="A4A3A4"/>
          </p15:clr>
        </p15:guide>
        <p15:guide id="7" pos="5465">
          <p15:clr>
            <a:srgbClr val="A4A3A4"/>
          </p15:clr>
        </p15:guide>
        <p15:guide id="8" pos="5021">
          <p15:clr>
            <a:srgbClr val="A4A3A4"/>
          </p15:clr>
        </p15:guide>
        <p15:guide id="9" pos="276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B80412E-5E8C-5979-F65B-206D63C7C6E1}" name="MACANDA Laure" initials="LM" userId="S::laure.macanda@vyv3.fr::a5f3fc0b-1d24-4e43-aeb4-60f28067c81e" providerId="AD"/>
  <p188:author id="{6CD483BF-8072-E315-F997-9B33DCAEA93A}" name="Ingrid BERTHÉ" initials="IB" userId="S::i.berthe@agencebside.fr::d406a087-8ae4-4bc8-b357-8f69dec0d02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DUIT Apolline" initials="" lastIdx="4" clrIdx="0">
    <p:extLst>
      <p:ext uri="{19B8F6BF-5375-455C-9EA6-DF929625EA0E}">
        <p15:presenceInfo xmlns:p15="http://schemas.microsoft.com/office/powerpoint/2012/main" userId="S::apolline.beduit@vyv3.fr::39f6d1a0-c26f-432b-8c05-c00897f890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2683"/>
    <a:srgbClr val="439BB3"/>
    <a:srgbClr val="FFA210"/>
    <a:srgbClr val="F79646"/>
    <a:srgbClr val="EA4B65"/>
    <a:srgbClr val="878787"/>
    <a:srgbClr val="7687C3"/>
    <a:srgbClr val="F9B114"/>
    <a:srgbClr val="DAE177"/>
    <a:srgbClr val="EF78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31" autoAdjust="0"/>
    <p:restoredTop sz="76634" autoAdjust="0"/>
  </p:normalViewPr>
  <p:slideViewPr>
    <p:cSldViewPr snapToGrid="0" snapToObjects="1">
      <p:cViewPr varScale="1">
        <p:scale>
          <a:sx n="84" d="100"/>
          <a:sy n="84" d="100"/>
        </p:scale>
        <p:origin x="700" y="64"/>
      </p:cViewPr>
      <p:guideLst>
        <p:guide orient="horz" pos="2342"/>
        <p:guide orient="horz" pos="3164"/>
        <p:guide orient="horz" pos="2950"/>
        <p:guide orient="horz" pos="2606"/>
        <p:guide orient="horz" pos="220"/>
        <p:guide pos="3337"/>
        <p:guide pos="5465"/>
        <p:guide pos="5021"/>
        <p:guide pos="2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51" Type="http://schemas.microsoft.com/office/2018/10/relationships/authors" Target="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commentAuthors" Target="commentAuthors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sv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6" Type="http://schemas.openxmlformats.org/officeDocument/2006/relationships/image" Target="../media/image49.sv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svg"/><Relationship Id="rId4" Type="http://schemas.openxmlformats.org/officeDocument/2006/relationships/image" Target="../media/image47.svg"/><Relationship Id="rId9" Type="http://schemas.openxmlformats.org/officeDocument/2006/relationships/image" Target="../media/image52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sv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6" Type="http://schemas.openxmlformats.org/officeDocument/2006/relationships/image" Target="../media/image49.sv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svg"/><Relationship Id="rId4" Type="http://schemas.openxmlformats.org/officeDocument/2006/relationships/image" Target="../media/image47.svg"/><Relationship Id="rId9" Type="http://schemas.openxmlformats.org/officeDocument/2006/relationships/image" Target="../media/image52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sv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6" Type="http://schemas.openxmlformats.org/officeDocument/2006/relationships/image" Target="../media/image49.sv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svg"/><Relationship Id="rId4" Type="http://schemas.openxmlformats.org/officeDocument/2006/relationships/image" Target="../media/image47.svg"/><Relationship Id="rId9" Type="http://schemas.openxmlformats.org/officeDocument/2006/relationships/image" Target="../media/image52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sv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6" Type="http://schemas.openxmlformats.org/officeDocument/2006/relationships/image" Target="../media/image49.sv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svg"/><Relationship Id="rId4" Type="http://schemas.openxmlformats.org/officeDocument/2006/relationships/image" Target="../media/image47.svg"/><Relationship Id="rId9" Type="http://schemas.openxmlformats.org/officeDocument/2006/relationships/image" Target="../media/image5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343CBD-4220-43B1-A1D8-C6C12095F353}" type="doc">
      <dgm:prSet loTypeId="urn:microsoft.com/office/officeart/2008/layout/VerticalCurvedLis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774B817A-376A-407E-BA69-9F5084C23E08}">
      <dgm:prSet phldrT="[Texte]"/>
      <dgm:spPr/>
      <dgm:t>
        <a:bodyPr/>
        <a:lstStyle/>
        <a:p>
          <a:r>
            <a:rPr lang="fr-FR" dirty="0"/>
            <a:t>Rappeler les éléments clés de notre contexte</a:t>
          </a:r>
        </a:p>
      </dgm:t>
    </dgm:pt>
    <dgm:pt modelId="{2134FE2F-9E9F-4F35-8769-4D7F0C0BF226}" type="parTrans" cxnId="{1F007D73-1812-465B-8B78-AA7DDB2520B4}">
      <dgm:prSet/>
      <dgm:spPr/>
      <dgm:t>
        <a:bodyPr/>
        <a:lstStyle/>
        <a:p>
          <a:endParaRPr lang="fr-FR"/>
        </a:p>
      </dgm:t>
    </dgm:pt>
    <dgm:pt modelId="{CBF2CCDC-C2BA-4E6D-B825-4A8C5E649A92}" type="sibTrans" cxnId="{1F007D73-1812-465B-8B78-AA7DDB2520B4}">
      <dgm:prSet/>
      <dgm:spPr/>
      <dgm:t>
        <a:bodyPr/>
        <a:lstStyle/>
        <a:p>
          <a:endParaRPr lang="fr-FR"/>
        </a:p>
      </dgm:t>
    </dgm:pt>
    <dgm:pt modelId="{73F8DB0A-852F-4B93-BBA6-9B3B0A72E83B}">
      <dgm:prSet/>
      <dgm:spPr/>
      <dgm:t>
        <a:bodyPr/>
        <a:lstStyle/>
        <a:p>
          <a:r>
            <a:rPr lang="fr-FR"/>
            <a:t>Connaître et comprendre la raison d’être VYV3</a:t>
          </a:r>
          <a:endParaRPr lang="fr-FR" dirty="0"/>
        </a:p>
      </dgm:t>
    </dgm:pt>
    <dgm:pt modelId="{6274269B-5376-4B52-A449-70FCDCEFBB10}" type="parTrans" cxnId="{1193B116-6B7B-4B2B-8B64-944AAAD2AED3}">
      <dgm:prSet/>
      <dgm:spPr/>
      <dgm:t>
        <a:bodyPr/>
        <a:lstStyle/>
        <a:p>
          <a:endParaRPr lang="fr-FR"/>
        </a:p>
      </dgm:t>
    </dgm:pt>
    <dgm:pt modelId="{50B39076-F2E8-4E28-853D-6541691EDFA1}" type="sibTrans" cxnId="{1193B116-6B7B-4B2B-8B64-944AAAD2AED3}">
      <dgm:prSet/>
      <dgm:spPr/>
      <dgm:t>
        <a:bodyPr/>
        <a:lstStyle/>
        <a:p>
          <a:endParaRPr lang="fr-FR"/>
        </a:p>
      </dgm:t>
    </dgm:pt>
    <dgm:pt modelId="{87D73A9D-B3D5-4304-A59F-0D328EA3BB1E}">
      <dgm:prSet/>
      <dgm:spPr/>
      <dgm:t>
        <a:bodyPr/>
        <a:lstStyle/>
        <a:p>
          <a:r>
            <a:rPr lang="fr-FR" dirty="0"/>
            <a:t>Présenter la déclinaison et les rôles au sein de la démarche raison d’être </a:t>
          </a:r>
        </a:p>
      </dgm:t>
    </dgm:pt>
    <dgm:pt modelId="{E13E3C94-A100-4311-9B02-7330A8A0CEE0}" type="parTrans" cxnId="{438906BE-C079-428E-8840-2E4357CB5D35}">
      <dgm:prSet/>
      <dgm:spPr/>
      <dgm:t>
        <a:bodyPr/>
        <a:lstStyle/>
        <a:p>
          <a:endParaRPr lang="fr-FR"/>
        </a:p>
      </dgm:t>
    </dgm:pt>
    <dgm:pt modelId="{916347ED-F62E-4066-9BA6-EB19005960B0}" type="sibTrans" cxnId="{438906BE-C079-428E-8840-2E4357CB5D35}">
      <dgm:prSet/>
      <dgm:spPr/>
      <dgm:t>
        <a:bodyPr/>
        <a:lstStyle/>
        <a:p>
          <a:endParaRPr lang="fr-FR"/>
        </a:p>
      </dgm:t>
    </dgm:pt>
    <dgm:pt modelId="{848C5FC0-F558-4717-B2E7-E51D286FDD32}">
      <dgm:prSet/>
      <dgm:spPr/>
      <dgm:t>
        <a:bodyPr/>
        <a:lstStyle/>
        <a:p>
          <a:r>
            <a:rPr lang="fr-FR" dirty="0"/>
            <a:t>Découvrir comment notre raison d’être se décline dans notre entité </a:t>
          </a:r>
        </a:p>
      </dgm:t>
    </dgm:pt>
    <dgm:pt modelId="{C28D9EA1-8CCA-482E-AC7F-184CC946ACCF}" type="parTrans" cxnId="{F90D0AC3-9BA0-45A8-818D-6232A07B665D}">
      <dgm:prSet/>
      <dgm:spPr/>
      <dgm:t>
        <a:bodyPr/>
        <a:lstStyle/>
        <a:p>
          <a:endParaRPr lang="fr-FR"/>
        </a:p>
      </dgm:t>
    </dgm:pt>
    <dgm:pt modelId="{81B500B1-04FB-4D35-A669-E7A13848E96A}" type="sibTrans" cxnId="{F90D0AC3-9BA0-45A8-818D-6232A07B665D}">
      <dgm:prSet/>
      <dgm:spPr/>
      <dgm:t>
        <a:bodyPr/>
        <a:lstStyle/>
        <a:p>
          <a:endParaRPr lang="fr-FR"/>
        </a:p>
      </dgm:t>
    </dgm:pt>
    <dgm:pt modelId="{A5C5857D-A00E-4FCD-B496-856C0B04A56F}">
      <dgm:prSet/>
      <dgm:spPr/>
      <dgm:t>
        <a:bodyPr/>
        <a:lstStyle/>
        <a:p>
          <a:r>
            <a:rPr lang="fr-FR" dirty="0"/>
            <a:t>Découvrir votre rôle et les étapes en tant que manager </a:t>
          </a:r>
        </a:p>
      </dgm:t>
    </dgm:pt>
    <dgm:pt modelId="{E9BE7A84-9999-4AD1-8F72-4F1B992FED35}" type="parTrans" cxnId="{70A7309B-8B6D-426B-8155-19CB92700E92}">
      <dgm:prSet/>
      <dgm:spPr/>
      <dgm:t>
        <a:bodyPr/>
        <a:lstStyle/>
        <a:p>
          <a:endParaRPr lang="fr-FR"/>
        </a:p>
      </dgm:t>
    </dgm:pt>
    <dgm:pt modelId="{62FBCC43-B1D1-406F-9151-66E5DC9B1298}" type="sibTrans" cxnId="{70A7309B-8B6D-426B-8155-19CB92700E92}">
      <dgm:prSet/>
      <dgm:spPr/>
      <dgm:t>
        <a:bodyPr/>
        <a:lstStyle/>
        <a:p>
          <a:endParaRPr lang="fr-FR"/>
        </a:p>
      </dgm:t>
    </dgm:pt>
    <dgm:pt modelId="{3EC86ED5-BEB6-4CAA-81A4-A477E0E21B2A}" type="pres">
      <dgm:prSet presAssocID="{CE343CBD-4220-43B1-A1D8-C6C12095F353}" presName="Name0" presStyleCnt="0">
        <dgm:presLayoutVars>
          <dgm:chMax val="7"/>
          <dgm:chPref val="7"/>
          <dgm:dir/>
        </dgm:presLayoutVars>
      </dgm:prSet>
      <dgm:spPr/>
    </dgm:pt>
    <dgm:pt modelId="{34949745-10FA-4D3F-9645-B9B9E84563B8}" type="pres">
      <dgm:prSet presAssocID="{CE343CBD-4220-43B1-A1D8-C6C12095F353}" presName="Name1" presStyleCnt="0"/>
      <dgm:spPr/>
    </dgm:pt>
    <dgm:pt modelId="{22879C87-A533-461F-AF19-C1400BEFA0FD}" type="pres">
      <dgm:prSet presAssocID="{CE343CBD-4220-43B1-A1D8-C6C12095F353}" presName="cycle" presStyleCnt="0"/>
      <dgm:spPr/>
    </dgm:pt>
    <dgm:pt modelId="{753C7B11-874A-4398-8D2A-FF3C64C4FF31}" type="pres">
      <dgm:prSet presAssocID="{CE343CBD-4220-43B1-A1D8-C6C12095F353}" presName="srcNode" presStyleLbl="node1" presStyleIdx="0" presStyleCnt="5"/>
      <dgm:spPr/>
    </dgm:pt>
    <dgm:pt modelId="{F7492D7B-4709-48F4-8442-25C5A370E149}" type="pres">
      <dgm:prSet presAssocID="{CE343CBD-4220-43B1-A1D8-C6C12095F353}" presName="conn" presStyleLbl="parChTrans1D2" presStyleIdx="0" presStyleCnt="1"/>
      <dgm:spPr/>
    </dgm:pt>
    <dgm:pt modelId="{B208A729-3F2E-41F4-8073-B752035E48E4}" type="pres">
      <dgm:prSet presAssocID="{CE343CBD-4220-43B1-A1D8-C6C12095F353}" presName="extraNode" presStyleLbl="node1" presStyleIdx="0" presStyleCnt="5"/>
      <dgm:spPr/>
    </dgm:pt>
    <dgm:pt modelId="{883EC2AA-D511-441E-A481-BD2695443FFD}" type="pres">
      <dgm:prSet presAssocID="{CE343CBD-4220-43B1-A1D8-C6C12095F353}" presName="dstNode" presStyleLbl="node1" presStyleIdx="0" presStyleCnt="5"/>
      <dgm:spPr/>
    </dgm:pt>
    <dgm:pt modelId="{3CD8D2D5-75A1-4C67-B666-B9FAF9C30611}" type="pres">
      <dgm:prSet presAssocID="{774B817A-376A-407E-BA69-9F5084C23E08}" presName="text_1" presStyleLbl="node1" presStyleIdx="0" presStyleCnt="5">
        <dgm:presLayoutVars>
          <dgm:bulletEnabled val="1"/>
        </dgm:presLayoutVars>
      </dgm:prSet>
      <dgm:spPr/>
    </dgm:pt>
    <dgm:pt modelId="{96C5A11E-A864-4EE3-8D8B-D055D008988B}" type="pres">
      <dgm:prSet presAssocID="{774B817A-376A-407E-BA69-9F5084C23E08}" presName="accent_1" presStyleCnt="0"/>
      <dgm:spPr/>
    </dgm:pt>
    <dgm:pt modelId="{90162261-3EE9-4D39-9999-5626D41438C6}" type="pres">
      <dgm:prSet presAssocID="{774B817A-376A-407E-BA69-9F5084C23E08}" presName="accentRepeatNode" presStyleLbl="solidFgAcc1" presStyleIdx="0" presStyleCnt="5"/>
      <dgm:spPr/>
    </dgm:pt>
    <dgm:pt modelId="{2828B76E-59EB-4D1C-AF97-DECF91B15F26}" type="pres">
      <dgm:prSet presAssocID="{73F8DB0A-852F-4B93-BBA6-9B3B0A72E83B}" presName="text_2" presStyleLbl="node1" presStyleIdx="1" presStyleCnt="5">
        <dgm:presLayoutVars>
          <dgm:bulletEnabled val="1"/>
        </dgm:presLayoutVars>
      </dgm:prSet>
      <dgm:spPr/>
    </dgm:pt>
    <dgm:pt modelId="{6C312293-B5DC-4D3B-B0DA-5604D0179877}" type="pres">
      <dgm:prSet presAssocID="{73F8DB0A-852F-4B93-BBA6-9B3B0A72E83B}" presName="accent_2" presStyleCnt="0"/>
      <dgm:spPr/>
    </dgm:pt>
    <dgm:pt modelId="{DD714A54-CDF4-4797-9431-0C709872C83F}" type="pres">
      <dgm:prSet presAssocID="{73F8DB0A-852F-4B93-BBA6-9B3B0A72E83B}" presName="accentRepeatNode" presStyleLbl="solidFgAcc1" presStyleIdx="1" presStyleCnt="5"/>
      <dgm:spPr/>
    </dgm:pt>
    <dgm:pt modelId="{6EB308EA-9772-48BC-AA64-21E6F43567DE}" type="pres">
      <dgm:prSet presAssocID="{87D73A9D-B3D5-4304-A59F-0D328EA3BB1E}" presName="text_3" presStyleLbl="node1" presStyleIdx="2" presStyleCnt="5">
        <dgm:presLayoutVars>
          <dgm:bulletEnabled val="1"/>
        </dgm:presLayoutVars>
      </dgm:prSet>
      <dgm:spPr/>
    </dgm:pt>
    <dgm:pt modelId="{DF3CC726-983A-411E-9AAB-F09952D4F6D6}" type="pres">
      <dgm:prSet presAssocID="{87D73A9D-B3D5-4304-A59F-0D328EA3BB1E}" presName="accent_3" presStyleCnt="0"/>
      <dgm:spPr/>
    </dgm:pt>
    <dgm:pt modelId="{369AD011-ECB0-428F-89BB-2D3FB2E7D9DA}" type="pres">
      <dgm:prSet presAssocID="{87D73A9D-B3D5-4304-A59F-0D328EA3BB1E}" presName="accentRepeatNode" presStyleLbl="solidFgAcc1" presStyleIdx="2" presStyleCnt="5"/>
      <dgm:spPr/>
    </dgm:pt>
    <dgm:pt modelId="{8204B35D-8852-4DBC-94DD-F02E422C92AF}" type="pres">
      <dgm:prSet presAssocID="{848C5FC0-F558-4717-B2E7-E51D286FDD32}" presName="text_4" presStyleLbl="node1" presStyleIdx="3" presStyleCnt="5">
        <dgm:presLayoutVars>
          <dgm:bulletEnabled val="1"/>
        </dgm:presLayoutVars>
      </dgm:prSet>
      <dgm:spPr/>
    </dgm:pt>
    <dgm:pt modelId="{4B8B0CAF-1053-4797-954F-2B43D08F684D}" type="pres">
      <dgm:prSet presAssocID="{848C5FC0-F558-4717-B2E7-E51D286FDD32}" presName="accent_4" presStyleCnt="0"/>
      <dgm:spPr/>
    </dgm:pt>
    <dgm:pt modelId="{2730A7F0-54C2-4B3F-BE79-E393232514B2}" type="pres">
      <dgm:prSet presAssocID="{848C5FC0-F558-4717-B2E7-E51D286FDD32}" presName="accentRepeatNode" presStyleLbl="solidFgAcc1" presStyleIdx="3" presStyleCnt="5"/>
      <dgm:spPr/>
    </dgm:pt>
    <dgm:pt modelId="{1E3349B9-79C0-4C0C-8303-B66A5DA90DAD}" type="pres">
      <dgm:prSet presAssocID="{A5C5857D-A00E-4FCD-B496-856C0B04A56F}" presName="text_5" presStyleLbl="node1" presStyleIdx="4" presStyleCnt="5">
        <dgm:presLayoutVars>
          <dgm:bulletEnabled val="1"/>
        </dgm:presLayoutVars>
      </dgm:prSet>
      <dgm:spPr/>
    </dgm:pt>
    <dgm:pt modelId="{10BDFD9D-BA40-4423-9230-03F05C974987}" type="pres">
      <dgm:prSet presAssocID="{A5C5857D-A00E-4FCD-B496-856C0B04A56F}" presName="accent_5" presStyleCnt="0"/>
      <dgm:spPr/>
    </dgm:pt>
    <dgm:pt modelId="{DB80FF16-4CD9-4E50-89B7-401CA3381166}" type="pres">
      <dgm:prSet presAssocID="{A5C5857D-A00E-4FCD-B496-856C0B04A56F}" presName="accentRepeatNode" presStyleLbl="solidFgAcc1" presStyleIdx="4" presStyleCnt="5"/>
      <dgm:spPr/>
    </dgm:pt>
  </dgm:ptLst>
  <dgm:cxnLst>
    <dgm:cxn modelId="{1193B116-6B7B-4B2B-8B64-944AAAD2AED3}" srcId="{CE343CBD-4220-43B1-A1D8-C6C12095F353}" destId="{73F8DB0A-852F-4B93-BBA6-9B3B0A72E83B}" srcOrd="1" destOrd="0" parTransId="{6274269B-5376-4B52-A449-70FCDCEFBB10}" sibTransId="{50B39076-F2E8-4E28-853D-6541691EDFA1}"/>
    <dgm:cxn modelId="{3A87572F-A2E9-4198-ABE4-7CFD051F6270}" type="presOf" srcId="{A5C5857D-A00E-4FCD-B496-856C0B04A56F}" destId="{1E3349B9-79C0-4C0C-8303-B66A5DA90DAD}" srcOrd="0" destOrd="0" presId="urn:microsoft.com/office/officeart/2008/layout/VerticalCurvedList"/>
    <dgm:cxn modelId="{EC41973B-DCD0-4F74-940D-6CF5D7A4B105}" type="presOf" srcId="{73F8DB0A-852F-4B93-BBA6-9B3B0A72E83B}" destId="{2828B76E-59EB-4D1C-AF97-DECF91B15F26}" srcOrd="0" destOrd="0" presId="urn:microsoft.com/office/officeart/2008/layout/VerticalCurvedList"/>
    <dgm:cxn modelId="{15807462-185C-4A00-AAAE-6D436A53F6AF}" type="presOf" srcId="{CE343CBD-4220-43B1-A1D8-C6C12095F353}" destId="{3EC86ED5-BEB6-4CAA-81A4-A477E0E21B2A}" srcOrd="0" destOrd="0" presId="urn:microsoft.com/office/officeart/2008/layout/VerticalCurvedList"/>
    <dgm:cxn modelId="{3909E743-692A-4B4C-B837-AC687BE632C2}" type="presOf" srcId="{774B817A-376A-407E-BA69-9F5084C23E08}" destId="{3CD8D2D5-75A1-4C67-B666-B9FAF9C30611}" srcOrd="0" destOrd="0" presId="urn:microsoft.com/office/officeart/2008/layout/VerticalCurvedList"/>
    <dgm:cxn modelId="{1F007D73-1812-465B-8B78-AA7DDB2520B4}" srcId="{CE343CBD-4220-43B1-A1D8-C6C12095F353}" destId="{774B817A-376A-407E-BA69-9F5084C23E08}" srcOrd="0" destOrd="0" parTransId="{2134FE2F-9E9F-4F35-8769-4D7F0C0BF226}" sibTransId="{CBF2CCDC-C2BA-4E6D-B825-4A8C5E649A92}"/>
    <dgm:cxn modelId="{70A7309B-8B6D-426B-8155-19CB92700E92}" srcId="{CE343CBD-4220-43B1-A1D8-C6C12095F353}" destId="{A5C5857D-A00E-4FCD-B496-856C0B04A56F}" srcOrd="4" destOrd="0" parTransId="{E9BE7A84-9999-4AD1-8F72-4F1B992FED35}" sibTransId="{62FBCC43-B1D1-406F-9151-66E5DC9B1298}"/>
    <dgm:cxn modelId="{53A3B7B3-107C-437A-8641-229D84AFBA16}" type="presOf" srcId="{87D73A9D-B3D5-4304-A59F-0D328EA3BB1E}" destId="{6EB308EA-9772-48BC-AA64-21E6F43567DE}" srcOrd="0" destOrd="0" presId="urn:microsoft.com/office/officeart/2008/layout/VerticalCurvedList"/>
    <dgm:cxn modelId="{438906BE-C079-428E-8840-2E4357CB5D35}" srcId="{CE343CBD-4220-43B1-A1D8-C6C12095F353}" destId="{87D73A9D-B3D5-4304-A59F-0D328EA3BB1E}" srcOrd="2" destOrd="0" parTransId="{E13E3C94-A100-4311-9B02-7330A8A0CEE0}" sibTransId="{916347ED-F62E-4066-9BA6-EB19005960B0}"/>
    <dgm:cxn modelId="{F90D0AC3-9BA0-45A8-818D-6232A07B665D}" srcId="{CE343CBD-4220-43B1-A1D8-C6C12095F353}" destId="{848C5FC0-F558-4717-B2E7-E51D286FDD32}" srcOrd="3" destOrd="0" parTransId="{C28D9EA1-8CCA-482E-AC7F-184CC946ACCF}" sibTransId="{81B500B1-04FB-4D35-A669-E7A13848E96A}"/>
    <dgm:cxn modelId="{6A8CD1DD-04D6-43C5-A013-FBA3658E6934}" type="presOf" srcId="{848C5FC0-F558-4717-B2E7-E51D286FDD32}" destId="{8204B35D-8852-4DBC-94DD-F02E422C92AF}" srcOrd="0" destOrd="0" presId="urn:microsoft.com/office/officeart/2008/layout/VerticalCurvedList"/>
    <dgm:cxn modelId="{252609E9-0288-49D3-9918-B935EFD050A5}" type="presOf" srcId="{CBF2CCDC-C2BA-4E6D-B825-4A8C5E649A92}" destId="{F7492D7B-4709-48F4-8442-25C5A370E149}" srcOrd="0" destOrd="0" presId="urn:microsoft.com/office/officeart/2008/layout/VerticalCurvedList"/>
    <dgm:cxn modelId="{3E04C3AC-6B80-4CC9-B6CC-6C5B216051CC}" type="presParOf" srcId="{3EC86ED5-BEB6-4CAA-81A4-A477E0E21B2A}" destId="{34949745-10FA-4D3F-9645-B9B9E84563B8}" srcOrd="0" destOrd="0" presId="urn:microsoft.com/office/officeart/2008/layout/VerticalCurvedList"/>
    <dgm:cxn modelId="{57ACE0DB-FEB5-4359-A60B-B6EAA5A7CF82}" type="presParOf" srcId="{34949745-10FA-4D3F-9645-B9B9E84563B8}" destId="{22879C87-A533-461F-AF19-C1400BEFA0FD}" srcOrd="0" destOrd="0" presId="urn:microsoft.com/office/officeart/2008/layout/VerticalCurvedList"/>
    <dgm:cxn modelId="{E0980A6B-8482-4D3A-B091-607FFCB24CE7}" type="presParOf" srcId="{22879C87-A533-461F-AF19-C1400BEFA0FD}" destId="{753C7B11-874A-4398-8D2A-FF3C64C4FF31}" srcOrd="0" destOrd="0" presId="urn:microsoft.com/office/officeart/2008/layout/VerticalCurvedList"/>
    <dgm:cxn modelId="{E3F08EB3-E919-463C-A982-9C83875AE373}" type="presParOf" srcId="{22879C87-A533-461F-AF19-C1400BEFA0FD}" destId="{F7492D7B-4709-48F4-8442-25C5A370E149}" srcOrd="1" destOrd="0" presId="urn:microsoft.com/office/officeart/2008/layout/VerticalCurvedList"/>
    <dgm:cxn modelId="{0252D8AB-55EF-4FA0-949B-CCCEFFBEEE09}" type="presParOf" srcId="{22879C87-A533-461F-AF19-C1400BEFA0FD}" destId="{B208A729-3F2E-41F4-8073-B752035E48E4}" srcOrd="2" destOrd="0" presId="urn:microsoft.com/office/officeart/2008/layout/VerticalCurvedList"/>
    <dgm:cxn modelId="{911110B2-2143-482C-9F9D-E2C0E0B2282D}" type="presParOf" srcId="{22879C87-A533-461F-AF19-C1400BEFA0FD}" destId="{883EC2AA-D511-441E-A481-BD2695443FFD}" srcOrd="3" destOrd="0" presId="urn:microsoft.com/office/officeart/2008/layout/VerticalCurvedList"/>
    <dgm:cxn modelId="{B2077109-2660-43E3-ABDD-1DBBEEA91BA6}" type="presParOf" srcId="{34949745-10FA-4D3F-9645-B9B9E84563B8}" destId="{3CD8D2D5-75A1-4C67-B666-B9FAF9C30611}" srcOrd="1" destOrd="0" presId="urn:microsoft.com/office/officeart/2008/layout/VerticalCurvedList"/>
    <dgm:cxn modelId="{B59FDE0A-033E-435E-A1B4-5E90D989EFF4}" type="presParOf" srcId="{34949745-10FA-4D3F-9645-B9B9E84563B8}" destId="{96C5A11E-A864-4EE3-8D8B-D055D008988B}" srcOrd="2" destOrd="0" presId="urn:microsoft.com/office/officeart/2008/layout/VerticalCurvedList"/>
    <dgm:cxn modelId="{63C121ED-B3AC-473B-9CFA-274710E6E2F6}" type="presParOf" srcId="{96C5A11E-A864-4EE3-8D8B-D055D008988B}" destId="{90162261-3EE9-4D39-9999-5626D41438C6}" srcOrd="0" destOrd="0" presId="urn:microsoft.com/office/officeart/2008/layout/VerticalCurvedList"/>
    <dgm:cxn modelId="{943DC72A-BF61-4793-9A99-33ACE3D3A029}" type="presParOf" srcId="{34949745-10FA-4D3F-9645-B9B9E84563B8}" destId="{2828B76E-59EB-4D1C-AF97-DECF91B15F26}" srcOrd="3" destOrd="0" presId="urn:microsoft.com/office/officeart/2008/layout/VerticalCurvedList"/>
    <dgm:cxn modelId="{BCC0F171-E379-4C79-9608-644984F083AF}" type="presParOf" srcId="{34949745-10FA-4D3F-9645-B9B9E84563B8}" destId="{6C312293-B5DC-4D3B-B0DA-5604D0179877}" srcOrd="4" destOrd="0" presId="urn:microsoft.com/office/officeart/2008/layout/VerticalCurvedList"/>
    <dgm:cxn modelId="{976722F1-DC9D-43E9-B7C0-1AF9D8E9E4F3}" type="presParOf" srcId="{6C312293-B5DC-4D3B-B0DA-5604D0179877}" destId="{DD714A54-CDF4-4797-9431-0C709872C83F}" srcOrd="0" destOrd="0" presId="urn:microsoft.com/office/officeart/2008/layout/VerticalCurvedList"/>
    <dgm:cxn modelId="{7AD4FF28-0A97-443A-A021-9332273330F9}" type="presParOf" srcId="{34949745-10FA-4D3F-9645-B9B9E84563B8}" destId="{6EB308EA-9772-48BC-AA64-21E6F43567DE}" srcOrd="5" destOrd="0" presId="urn:microsoft.com/office/officeart/2008/layout/VerticalCurvedList"/>
    <dgm:cxn modelId="{2EAD118A-85FC-4D78-B4DE-2761D4559342}" type="presParOf" srcId="{34949745-10FA-4D3F-9645-B9B9E84563B8}" destId="{DF3CC726-983A-411E-9AAB-F09952D4F6D6}" srcOrd="6" destOrd="0" presId="urn:microsoft.com/office/officeart/2008/layout/VerticalCurvedList"/>
    <dgm:cxn modelId="{65362929-9B76-44DA-8393-526EE71B3A3D}" type="presParOf" srcId="{DF3CC726-983A-411E-9AAB-F09952D4F6D6}" destId="{369AD011-ECB0-428F-89BB-2D3FB2E7D9DA}" srcOrd="0" destOrd="0" presId="urn:microsoft.com/office/officeart/2008/layout/VerticalCurvedList"/>
    <dgm:cxn modelId="{BED5AF15-6943-4367-884E-196428DD1EBA}" type="presParOf" srcId="{34949745-10FA-4D3F-9645-B9B9E84563B8}" destId="{8204B35D-8852-4DBC-94DD-F02E422C92AF}" srcOrd="7" destOrd="0" presId="urn:microsoft.com/office/officeart/2008/layout/VerticalCurvedList"/>
    <dgm:cxn modelId="{41A16E78-29AF-47C9-A178-B0622C4C9560}" type="presParOf" srcId="{34949745-10FA-4D3F-9645-B9B9E84563B8}" destId="{4B8B0CAF-1053-4797-954F-2B43D08F684D}" srcOrd="8" destOrd="0" presId="urn:microsoft.com/office/officeart/2008/layout/VerticalCurvedList"/>
    <dgm:cxn modelId="{FBB41867-69A3-49CD-A3F7-691995337F50}" type="presParOf" srcId="{4B8B0CAF-1053-4797-954F-2B43D08F684D}" destId="{2730A7F0-54C2-4B3F-BE79-E393232514B2}" srcOrd="0" destOrd="0" presId="urn:microsoft.com/office/officeart/2008/layout/VerticalCurvedList"/>
    <dgm:cxn modelId="{152148F4-8D02-498D-8E0F-5C8D8D99F2CC}" type="presParOf" srcId="{34949745-10FA-4D3F-9645-B9B9E84563B8}" destId="{1E3349B9-79C0-4C0C-8303-B66A5DA90DAD}" srcOrd="9" destOrd="0" presId="urn:microsoft.com/office/officeart/2008/layout/VerticalCurvedList"/>
    <dgm:cxn modelId="{97543525-11FC-44AB-8CC5-33181F690F79}" type="presParOf" srcId="{34949745-10FA-4D3F-9645-B9B9E84563B8}" destId="{10BDFD9D-BA40-4423-9230-03F05C974987}" srcOrd="10" destOrd="0" presId="urn:microsoft.com/office/officeart/2008/layout/VerticalCurvedList"/>
    <dgm:cxn modelId="{5EF77CBA-E8AD-4A0E-A6F4-52FC22AB1CD0}" type="presParOf" srcId="{10BDFD9D-BA40-4423-9230-03F05C974987}" destId="{DB80FF16-4CD9-4E50-89B7-401CA338116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573E51-0333-4BB7-9F3D-A54A6FAFF308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D050329-D7B7-41D5-8025-9153350DC745}">
      <dgm:prSet phldrT="[Texte]"/>
      <dgm:spPr/>
      <dgm:t>
        <a:bodyPr/>
        <a:lstStyle/>
        <a:p>
          <a:r>
            <a:rPr lang="fr-FR" dirty="0"/>
            <a:t>Référents </a:t>
          </a:r>
        </a:p>
      </dgm:t>
    </dgm:pt>
    <dgm:pt modelId="{AB39CD13-8E25-48C5-A2A8-DA5898C8B584}" type="parTrans" cxnId="{B30C2A12-9CB3-4EB7-87F5-0017B00D3A23}">
      <dgm:prSet/>
      <dgm:spPr/>
      <dgm:t>
        <a:bodyPr/>
        <a:lstStyle/>
        <a:p>
          <a:endParaRPr lang="fr-FR"/>
        </a:p>
      </dgm:t>
    </dgm:pt>
    <dgm:pt modelId="{D3C2A57B-4B1F-4EA3-A171-130014E845C0}" type="sibTrans" cxnId="{B30C2A12-9CB3-4EB7-87F5-0017B00D3A23}">
      <dgm:prSet/>
      <dgm:spPr/>
      <dgm:t>
        <a:bodyPr/>
        <a:lstStyle/>
        <a:p>
          <a:endParaRPr lang="fr-FR"/>
        </a:p>
      </dgm:t>
    </dgm:pt>
    <dgm:pt modelId="{CF9EBE32-60AF-4193-B987-6129829EC57B}">
      <dgm:prSet phldrT="[Texte]"/>
      <dgm:spPr/>
      <dgm:t>
        <a:bodyPr/>
        <a:lstStyle/>
        <a:p>
          <a:r>
            <a:rPr lang="fr-FR" dirty="0">
              <a:solidFill>
                <a:schemeClr val="tx1"/>
              </a:solidFill>
            </a:rPr>
            <a:t>Directeurs</a:t>
          </a:r>
        </a:p>
      </dgm:t>
    </dgm:pt>
    <dgm:pt modelId="{E536882B-F5ED-4588-A421-4028BFA8FB9D}" type="parTrans" cxnId="{DB3173B1-46EF-4B02-83FF-132855E78AF9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fr-FR"/>
        </a:p>
      </dgm:t>
    </dgm:pt>
    <dgm:pt modelId="{FE44F03C-31B8-4179-A873-BD9ACE62B688}" type="sibTrans" cxnId="{DB3173B1-46EF-4B02-83FF-132855E78AF9}">
      <dgm:prSet/>
      <dgm:spPr/>
      <dgm:t>
        <a:bodyPr/>
        <a:lstStyle/>
        <a:p>
          <a:endParaRPr lang="fr-FR"/>
        </a:p>
      </dgm:t>
    </dgm:pt>
    <dgm:pt modelId="{8E811EBC-1201-4F64-8B6F-DEB122E4D5ED}">
      <dgm:prSet phldrT="[Texte]"/>
      <dgm:spPr/>
      <dgm:t>
        <a:bodyPr/>
        <a:lstStyle/>
        <a:p>
          <a:r>
            <a:rPr lang="fr-FR" dirty="0">
              <a:solidFill>
                <a:schemeClr val="tx1"/>
              </a:solidFill>
            </a:rPr>
            <a:t>Managers</a:t>
          </a:r>
        </a:p>
      </dgm:t>
    </dgm:pt>
    <dgm:pt modelId="{E1832C1F-3D87-480A-A38C-6969585FE594}" type="parTrans" cxnId="{75C8D760-4101-46E6-B1EE-3EF1E2DEEF03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fr-FR"/>
        </a:p>
      </dgm:t>
    </dgm:pt>
    <dgm:pt modelId="{5828B0C3-BFEF-427D-95AE-453738C06407}" type="sibTrans" cxnId="{75C8D760-4101-46E6-B1EE-3EF1E2DEEF03}">
      <dgm:prSet/>
      <dgm:spPr/>
      <dgm:t>
        <a:bodyPr/>
        <a:lstStyle/>
        <a:p>
          <a:endParaRPr lang="fr-FR"/>
        </a:p>
      </dgm:t>
    </dgm:pt>
    <dgm:pt modelId="{EE963D62-55A8-4729-8B4E-569076963633}">
      <dgm:prSet phldrT="[Texte]"/>
      <dgm:spPr/>
      <dgm:t>
        <a:bodyPr/>
        <a:lstStyle/>
        <a:p>
          <a:r>
            <a:rPr lang="fr-FR" dirty="0">
              <a:solidFill>
                <a:schemeClr val="tx1"/>
              </a:solidFill>
            </a:rPr>
            <a:t>Manager</a:t>
          </a:r>
        </a:p>
      </dgm:t>
    </dgm:pt>
    <dgm:pt modelId="{B923BEBE-266A-4818-AE4D-545CF95E56AF}" type="parTrans" cxnId="{B81814D7-9A35-4D4B-A172-45F267535E6A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fr-FR"/>
        </a:p>
      </dgm:t>
    </dgm:pt>
    <dgm:pt modelId="{D5661887-D13B-4D9A-86BC-7EFA1AE03D3A}" type="sibTrans" cxnId="{B81814D7-9A35-4D4B-A172-45F267535E6A}">
      <dgm:prSet/>
      <dgm:spPr/>
      <dgm:t>
        <a:bodyPr/>
        <a:lstStyle/>
        <a:p>
          <a:endParaRPr lang="fr-FR"/>
        </a:p>
      </dgm:t>
    </dgm:pt>
    <dgm:pt modelId="{D51F0566-0479-444D-8058-A5F85069A578}">
      <dgm:prSet phldrT="[Texte]"/>
      <dgm:spPr/>
      <dgm:t>
        <a:bodyPr/>
        <a:lstStyle/>
        <a:p>
          <a:r>
            <a:rPr lang="fr-FR" dirty="0">
              <a:solidFill>
                <a:schemeClr val="tx1"/>
              </a:solidFill>
            </a:rPr>
            <a:t>Responsable</a:t>
          </a:r>
        </a:p>
      </dgm:t>
    </dgm:pt>
    <dgm:pt modelId="{7CB8E620-B02E-46C7-ACAA-DD5865F5F114}" type="parTrans" cxnId="{71EA41C7-3317-47D1-80C9-C21E4533273F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fr-FR"/>
        </a:p>
      </dgm:t>
    </dgm:pt>
    <dgm:pt modelId="{1B07C640-8FB6-4644-9649-1BEA03D3D580}" type="sibTrans" cxnId="{71EA41C7-3317-47D1-80C9-C21E4533273F}">
      <dgm:prSet/>
      <dgm:spPr/>
      <dgm:t>
        <a:bodyPr/>
        <a:lstStyle/>
        <a:p>
          <a:endParaRPr lang="fr-FR"/>
        </a:p>
      </dgm:t>
    </dgm:pt>
    <dgm:pt modelId="{A455D92B-F13B-4441-9DDF-69F98EBEB95F}">
      <dgm:prSet phldrT="[Texte]"/>
      <dgm:spPr/>
      <dgm:t>
        <a:bodyPr/>
        <a:lstStyle/>
        <a:p>
          <a:r>
            <a:rPr lang="fr-FR" dirty="0">
              <a:solidFill>
                <a:schemeClr val="tx1"/>
              </a:solidFill>
            </a:rPr>
            <a:t>Equipe</a:t>
          </a:r>
        </a:p>
      </dgm:t>
    </dgm:pt>
    <dgm:pt modelId="{E7AA419A-836C-451A-B3EE-5D8D1D8CD29F}" type="parTrans" cxnId="{8ED4068F-FD22-4326-92D5-E3CA96633621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fr-FR"/>
        </a:p>
      </dgm:t>
    </dgm:pt>
    <dgm:pt modelId="{2EAD3712-EC90-4ED4-8F94-6E3CBD286786}" type="sibTrans" cxnId="{8ED4068F-FD22-4326-92D5-E3CA96633621}">
      <dgm:prSet/>
      <dgm:spPr/>
      <dgm:t>
        <a:bodyPr/>
        <a:lstStyle/>
        <a:p>
          <a:endParaRPr lang="fr-FR"/>
        </a:p>
      </dgm:t>
    </dgm:pt>
    <dgm:pt modelId="{FE45CC6D-5E3E-4E5E-BB23-1B93A28ECCB0}">
      <dgm:prSet phldrT="[Texte]"/>
      <dgm:spPr/>
      <dgm:t>
        <a:bodyPr/>
        <a:lstStyle/>
        <a:p>
          <a:r>
            <a:rPr lang="fr-FR" dirty="0">
              <a:solidFill>
                <a:schemeClr val="tx1"/>
              </a:solidFill>
            </a:rPr>
            <a:t>Equipe</a:t>
          </a:r>
        </a:p>
      </dgm:t>
    </dgm:pt>
    <dgm:pt modelId="{D25A21FD-63BF-4BAC-ACC4-B89EF25461DF}" type="parTrans" cxnId="{39B516C2-4533-4150-96B4-57FDFCA3CC05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fr-FR"/>
        </a:p>
      </dgm:t>
    </dgm:pt>
    <dgm:pt modelId="{4BFFC218-9241-41AA-A4DB-B5B010B3C333}" type="sibTrans" cxnId="{39B516C2-4533-4150-96B4-57FDFCA3CC05}">
      <dgm:prSet/>
      <dgm:spPr/>
      <dgm:t>
        <a:bodyPr/>
        <a:lstStyle/>
        <a:p>
          <a:endParaRPr lang="fr-FR"/>
        </a:p>
      </dgm:t>
    </dgm:pt>
    <dgm:pt modelId="{4BB364C1-7641-4AC2-B442-4FDBB9F3EED0}">
      <dgm:prSet phldrT="[Texte]"/>
      <dgm:spPr/>
      <dgm:t>
        <a:bodyPr/>
        <a:lstStyle/>
        <a:p>
          <a:r>
            <a:rPr lang="fr-FR" dirty="0">
              <a:solidFill>
                <a:schemeClr val="tx1"/>
              </a:solidFill>
            </a:rPr>
            <a:t>Equipe</a:t>
          </a:r>
        </a:p>
      </dgm:t>
    </dgm:pt>
    <dgm:pt modelId="{465D47D0-019A-4B5D-AB16-1EBD1D376986}" type="parTrans" cxnId="{653DBA39-EE61-4D62-8476-91602396DBBD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fr-FR"/>
        </a:p>
      </dgm:t>
    </dgm:pt>
    <dgm:pt modelId="{16CEA836-5AC7-4A8F-8AE0-39E8B41EFA79}" type="sibTrans" cxnId="{653DBA39-EE61-4D62-8476-91602396DBBD}">
      <dgm:prSet/>
      <dgm:spPr/>
      <dgm:t>
        <a:bodyPr/>
        <a:lstStyle/>
        <a:p>
          <a:endParaRPr lang="fr-FR"/>
        </a:p>
      </dgm:t>
    </dgm:pt>
    <dgm:pt modelId="{3332CB0F-AA3B-4F56-812E-F56BD5FFDA9C}">
      <dgm:prSet phldrT="[Texte]"/>
      <dgm:spPr/>
      <dgm:t>
        <a:bodyPr/>
        <a:lstStyle/>
        <a:p>
          <a:r>
            <a:rPr lang="fr-FR" dirty="0">
              <a:solidFill>
                <a:schemeClr val="tx1"/>
              </a:solidFill>
            </a:rPr>
            <a:t>Equipe</a:t>
          </a:r>
        </a:p>
      </dgm:t>
    </dgm:pt>
    <dgm:pt modelId="{467D823C-0D06-463C-AF5D-BBEE5B026BC2}" type="parTrans" cxnId="{DC7BF99C-B7F1-46F9-9843-4882E783205F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fr-FR"/>
        </a:p>
      </dgm:t>
    </dgm:pt>
    <dgm:pt modelId="{46ECEDCE-DBA5-4434-99BC-26420F292751}" type="sibTrans" cxnId="{DC7BF99C-B7F1-46F9-9843-4882E783205F}">
      <dgm:prSet/>
      <dgm:spPr/>
      <dgm:t>
        <a:bodyPr/>
        <a:lstStyle/>
        <a:p>
          <a:endParaRPr lang="fr-FR"/>
        </a:p>
      </dgm:t>
    </dgm:pt>
    <dgm:pt modelId="{A06D60FE-0664-4407-ADA2-C3906F815903}">
      <dgm:prSet phldrT="[Texte]"/>
      <dgm:spPr/>
      <dgm:t>
        <a:bodyPr/>
        <a:lstStyle/>
        <a:p>
          <a:r>
            <a:rPr lang="fr-FR" dirty="0">
              <a:solidFill>
                <a:schemeClr val="tx1"/>
              </a:solidFill>
            </a:rPr>
            <a:t>Equipes </a:t>
          </a:r>
        </a:p>
      </dgm:t>
    </dgm:pt>
    <dgm:pt modelId="{2647B42E-B2C6-4716-B6F6-481620CAD141}" type="parTrans" cxnId="{2C17C3C1-0DFD-44E6-AEE2-07D403DD1A11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fr-FR"/>
        </a:p>
      </dgm:t>
    </dgm:pt>
    <dgm:pt modelId="{B7C09C9D-DCB2-4A6C-9C0F-39EEA68E3777}" type="sibTrans" cxnId="{2C17C3C1-0DFD-44E6-AEE2-07D403DD1A11}">
      <dgm:prSet/>
      <dgm:spPr/>
      <dgm:t>
        <a:bodyPr/>
        <a:lstStyle/>
        <a:p>
          <a:endParaRPr lang="fr-FR"/>
        </a:p>
      </dgm:t>
    </dgm:pt>
    <dgm:pt modelId="{8105D938-AC74-4CF3-B1F7-4B2BAA886DFD}" type="pres">
      <dgm:prSet presAssocID="{A8573E51-0333-4BB7-9F3D-A54A6FAFF30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2C2ADB0-06B7-4DB9-99D6-6BEC1CD30E3B}" type="pres">
      <dgm:prSet presAssocID="{FD050329-D7B7-41D5-8025-9153350DC745}" presName="hierRoot1" presStyleCnt="0"/>
      <dgm:spPr/>
    </dgm:pt>
    <dgm:pt modelId="{962C2503-3CDE-4406-BC18-29125B7649B1}" type="pres">
      <dgm:prSet presAssocID="{FD050329-D7B7-41D5-8025-9153350DC745}" presName="composite" presStyleCnt="0"/>
      <dgm:spPr/>
    </dgm:pt>
    <dgm:pt modelId="{92C332EF-413E-4CCA-AD1B-8065C91C5B60}" type="pres">
      <dgm:prSet presAssocID="{FD050329-D7B7-41D5-8025-9153350DC745}" presName="image" presStyleLbl="node0" presStyleIdx="0" presStyleCnt="1"/>
      <dgm:spPr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163C1A3D-612D-4788-BFF0-4368132D37BA}" type="pres">
      <dgm:prSet presAssocID="{FD050329-D7B7-41D5-8025-9153350DC745}" presName="text" presStyleLbl="revTx" presStyleIdx="0" presStyleCnt="10">
        <dgm:presLayoutVars>
          <dgm:chPref val="3"/>
        </dgm:presLayoutVars>
      </dgm:prSet>
      <dgm:spPr/>
    </dgm:pt>
    <dgm:pt modelId="{7C48583F-E4DC-4442-B308-5630C9B5102F}" type="pres">
      <dgm:prSet presAssocID="{FD050329-D7B7-41D5-8025-9153350DC745}" presName="hierChild2" presStyleCnt="0"/>
      <dgm:spPr/>
    </dgm:pt>
    <dgm:pt modelId="{B910B52C-C8C0-431D-A969-5E1377DFFC68}" type="pres">
      <dgm:prSet presAssocID="{E536882B-F5ED-4588-A421-4028BFA8FB9D}" presName="Name10" presStyleLbl="parChTrans1D2" presStyleIdx="0" presStyleCnt="2"/>
      <dgm:spPr/>
    </dgm:pt>
    <dgm:pt modelId="{1E7A592B-5C98-4265-AC71-D0AF5D1923C2}" type="pres">
      <dgm:prSet presAssocID="{CF9EBE32-60AF-4193-B987-6129829EC57B}" presName="hierRoot2" presStyleCnt="0"/>
      <dgm:spPr/>
    </dgm:pt>
    <dgm:pt modelId="{5123D270-0184-42D6-9727-0ECEE4FB3585}" type="pres">
      <dgm:prSet presAssocID="{CF9EBE32-60AF-4193-B987-6129829EC57B}" presName="composite2" presStyleCnt="0"/>
      <dgm:spPr/>
    </dgm:pt>
    <dgm:pt modelId="{00415D9F-F1F7-40EA-A5F0-3C21DB838336}" type="pres">
      <dgm:prSet presAssocID="{CF9EBE32-60AF-4193-B987-6129829EC57B}" presName="image2" presStyleLbl="node2" presStyleIdx="0" presStyleCnt="2"/>
      <dgm:spPr>
        <a:blipFill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810EFA54-F40D-40E4-B881-5CA69BBC3B41}" type="pres">
      <dgm:prSet presAssocID="{CF9EBE32-60AF-4193-B987-6129829EC57B}" presName="text2" presStyleLbl="revTx" presStyleIdx="1" presStyleCnt="10">
        <dgm:presLayoutVars>
          <dgm:chPref val="3"/>
        </dgm:presLayoutVars>
      </dgm:prSet>
      <dgm:spPr/>
    </dgm:pt>
    <dgm:pt modelId="{1EA8F339-0DB5-4CC5-AF02-13EDDF9DC749}" type="pres">
      <dgm:prSet presAssocID="{CF9EBE32-60AF-4193-B987-6129829EC57B}" presName="hierChild3" presStyleCnt="0"/>
      <dgm:spPr/>
    </dgm:pt>
    <dgm:pt modelId="{1EB5902C-036B-4671-8831-A751D23A519F}" type="pres">
      <dgm:prSet presAssocID="{E1832C1F-3D87-480A-A38C-6969585FE594}" presName="Name17" presStyleLbl="parChTrans1D3" presStyleIdx="0" presStyleCnt="3"/>
      <dgm:spPr/>
    </dgm:pt>
    <dgm:pt modelId="{EC8A70B4-C2F0-4BC8-BDFE-0678BB01ADC8}" type="pres">
      <dgm:prSet presAssocID="{8E811EBC-1201-4F64-8B6F-DEB122E4D5ED}" presName="hierRoot3" presStyleCnt="0"/>
      <dgm:spPr/>
    </dgm:pt>
    <dgm:pt modelId="{4932BE92-1CF0-4079-AD2F-E1E632479C75}" type="pres">
      <dgm:prSet presAssocID="{8E811EBC-1201-4F64-8B6F-DEB122E4D5ED}" presName="composite3" presStyleCnt="0"/>
      <dgm:spPr/>
    </dgm:pt>
    <dgm:pt modelId="{E4E54F28-BBC3-421A-91A4-B99B8B6E57A2}" type="pres">
      <dgm:prSet presAssocID="{8E811EBC-1201-4F64-8B6F-DEB122E4D5ED}" presName="image3" presStyleLbl="node3" presStyleIdx="0" presStyleCnt="3"/>
      <dgm:spPr>
        <a:blipFill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5C45F9C3-6FE0-4B59-858F-400F664A2149}" type="pres">
      <dgm:prSet presAssocID="{8E811EBC-1201-4F64-8B6F-DEB122E4D5ED}" presName="text3" presStyleLbl="revTx" presStyleIdx="2" presStyleCnt="10" custLinFactNeighborX="309" custLinFactNeighborY="11412">
        <dgm:presLayoutVars>
          <dgm:chPref val="3"/>
        </dgm:presLayoutVars>
      </dgm:prSet>
      <dgm:spPr/>
    </dgm:pt>
    <dgm:pt modelId="{3D1090B5-6840-42D8-97DB-4965AEC8F9FC}" type="pres">
      <dgm:prSet presAssocID="{8E811EBC-1201-4F64-8B6F-DEB122E4D5ED}" presName="hierChild4" presStyleCnt="0"/>
      <dgm:spPr/>
    </dgm:pt>
    <dgm:pt modelId="{E68A618A-5B50-417B-89F3-D241972A29F8}" type="pres">
      <dgm:prSet presAssocID="{465D47D0-019A-4B5D-AB16-1EBD1D376986}" presName="Name23" presStyleLbl="parChTrans1D4" presStyleIdx="0" presStyleCnt="4"/>
      <dgm:spPr/>
    </dgm:pt>
    <dgm:pt modelId="{81739D90-66A3-49A7-9246-61A97D84D7F9}" type="pres">
      <dgm:prSet presAssocID="{4BB364C1-7641-4AC2-B442-4FDBB9F3EED0}" presName="hierRoot4" presStyleCnt="0"/>
      <dgm:spPr/>
    </dgm:pt>
    <dgm:pt modelId="{E090BE0D-1F14-4904-B86C-444242898B4F}" type="pres">
      <dgm:prSet presAssocID="{4BB364C1-7641-4AC2-B442-4FDBB9F3EED0}" presName="composite4" presStyleCnt="0"/>
      <dgm:spPr/>
    </dgm:pt>
    <dgm:pt modelId="{EA610837-85A5-4CA7-A968-0F2C5BF9CA45}" type="pres">
      <dgm:prSet presAssocID="{4BB364C1-7641-4AC2-B442-4FDBB9F3EED0}" presName="image4" presStyleLbl="node4" presStyleIdx="0" presStyleCnt="4"/>
      <dgm:spPr>
        <a:blipFill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B9D06628-80BE-436A-A976-354B7D75BABE}" type="pres">
      <dgm:prSet presAssocID="{4BB364C1-7641-4AC2-B442-4FDBB9F3EED0}" presName="text4" presStyleLbl="revTx" presStyleIdx="3" presStyleCnt="10">
        <dgm:presLayoutVars>
          <dgm:chPref val="3"/>
        </dgm:presLayoutVars>
      </dgm:prSet>
      <dgm:spPr/>
    </dgm:pt>
    <dgm:pt modelId="{0227B0D9-2227-4DCD-BEA6-3AD7DFE58B16}" type="pres">
      <dgm:prSet presAssocID="{4BB364C1-7641-4AC2-B442-4FDBB9F3EED0}" presName="hierChild5" presStyleCnt="0"/>
      <dgm:spPr/>
    </dgm:pt>
    <dgm:pt modelId="{CEDEE925-0195-4EAE-80DF-B4372F3A0481}" type="pres">
      <dgm:prSet presAssocID="{467D823C-0D06-463C-AF5D-BBEE5B026BC2}" presName="Name23" presStyleLbl="parChTrans1D4" presStyleIdx="1" presStyleCnt="4"/>
      <dgm:spPr/>
    </dgm:pt>
    <dgm:pt modelId="{968F2671-5FC0-4736-90A4-A56E05E40750}" type="pres">
      <dgm:prSet presAssocID="{3332CB0F-AA3B-4F56-812E-F56BD5FFDA9C}" presName="hierRoot4" presStyleCnt="0"/>
      <dgm:spPr/>
    </dgm:pt>
    <dgm:pt modelId="{9AA59921-2F63-46EC-AC5B-F207375761B7}" type="pres">
      <dgm:prSet presAssocID="{3332CB0F-AA3B-4F56-812E-F56BD5FFDA9C}" presName="composite4" presStyleCnt="0"/>
      <dgm:spPr/>
    </dgm:pt>
    <dgm:pt modelId="{D0BD7DB7-8AE7-4A90-8765-425A2FD95F21}" type="pres">
      <dgm:prSet presAssocID="{3332CB0F-AA3B-4F56-812E-F56BD5FFDA9C}" presName="image4" presStyleLbl="node4" presStyleIdx="1" presStyleCnt="4" custLinFactNeighborY="11835"/>
      <dgm:spPr>
        <a:blipFill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8736EE1A-2272-4399-BE56-77837FEFA861}" type="pres">
      <dgm:prSet presAssocID="{3332CB0F-AA3B-4F56-812E-F56BD5FFDA9C}" presName="text4" presStyleLbl="revTx" presStyleIdx="4" presStyleCnt="10">
        <dgm:presLayoutVars>
          <dgm:chPref val="3"/>
        </dgm:presLayoutVars>
      </dgm:prSet>
      <dgm:spPr/>
    </dgm:pt>
    <dgm:pt modelId="{005EFE2E-DDAC-4AF1-BB5B-D92C3F461724}" type="pres">
      <dgm:prSet presAssocID="{3332CB0F-AA3B-4F56-812E-F56BD5FFDA9C}" presName="hierChild5" presStyleCnt="0"/>
      <dgm:spPr/>
    </dgm:pt>
    <dgm:pt modelId="{4A092AE8-ADAD-4FAF-B8F2-C7D3E6C8E310}" type="pres">
      <dgm:prSet presAssocID="{2647B42E-B2C6-4716-B6F6-481620CAD141}" presName="Name23" presStyleLbl="parChTrans1D4" presStyleIdx="2" presStyleCnt="4"/>
      <dgm:spPr/>
    </dgm:pt>
    <dgm:pt modelId="{4222E56B-7145-42DD-800A-5FCC47BE3160}" type="pres">
      <dgm:prSet presAssocID="{A06D60FE-0664-4407-ADA2-C3906F815903}" presName="hierRoot4" presStyleCnt="0"/>
      <dgm:spPr/>
    </dgm:pt>
    <dgm:pt modelId="{5B4F0BB8-16DA-464B-BBA2-492CEE0B70D5}" type="pres">
      <dgm:prSet presAssocID="{A06D60FE-0664-4407-ADA2-C3906F815903}" presName="composite4" presStyleCnt="0"/>
      <dgm:spPr/>
    </dgm:pt>
    <dgm:pt modelId="{738FCA47-18E0-48A5-9F0E-4414CEB2B1EE}" type="pres">
      <dgm:prSet presAssocID="{A06D60FE-0664-4407-ADA2-C3906F815903}" presName="image4" presStyleLbl="node4" presStyleIdx="2" presStyleCnt="4"/>
      <dgm:spPr>
        <a:blipFill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B40C05ED-1F3C-4D37-8BD9-B2FB0E40FABA}" type="pres">
      <dgm:prSet presAssocID="{A06D60FE-0664-4407-ADA2-C3906F815903}" presName="text4" presStyleLbl="revTx" presStyleIdx="5" presStyleCnt="10">
        <dgm:presLayoutVars>
          <dgm:chPref val="3"/>
        </dgm:presLayoutVars>
      </dgm:prSet>
      <dgm:spPr/>
    </dgm:pt>
    <dgm:pt modelId="{B59A8B19-8008-4843-B967-37CBF68ACBCC}" type="pres">
      <dgm:prSet presAssocID="{A06D60FE-0664-4407-ADA2-C3906F815903}" presName="hierChild5" presStyleCnt="0"/>
      <dgm:spPr/>
    </dgm:pt>
    <dgm:pt modelId="{F2B713FB-88E5-4ECD-8730-AC22A050D934}" type="pres">
      <dgm:prSet presAssocID="{B923BEBE-266A-4818-AE4D-545CF95E56AF}" presName="Name17" presStyleLbl="parChTrans1D3" presStyleIdx="1" presStyleCnt="3"/>
      <dgm:spPr/>
    </dgm:pt>
    <dgm:pt modelId="{D6FDC2A3-9644-4B48-AE68-144704B8B7CE}" type="pres">
      <dgm:prSet presAssocID="{EE963D62-55A8-4729-8B4E-569076963633}" presName="hierRoot3" presStyleCnt="0"/>
      <dgm:spPr/>
    </dgm:pt>
    <dgm:pt modelId="{1198C64E-32F6-4777-9BF3-66E29742D6E9}" type="pres">
      <dgm:prSet presAssocID="{EE963D62-55A8-4729-8B4E-569076963633}" presName="composite3" presStyleCnt="0"/>
      <dgm:spPr/>
    </dgm:pt>
    <dgm:pt modelId="{62AECE69-DB7D-4C6F-AC0D-52D69988A62B}" type="pres">
      <dgm:prSet presAssocID="{EE963D62-55A8-4729-8B4E-569076963633}" presName="image3" presStyleLbl="node3" presStyleIdx="1" presStyleCnt="3"/>
      <dgm:spPr>
        <a:blipFill rotWithShape="1"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71E26674-D9CD-4AB4-832E-F23D83F9CA28}" type="pres">
      <dgm:prSet presAssocID="{EE963D62-55A8-4729-8B4E-569076963633}" presName="text3" presStyleLbl="revTx" presStyleIdx="6" presStyleCnt="10" custLinFactNeighborX="-14497" custLinFactNeighborY="6915">
        <dgm:presLayoutVars>
          <dgm:chPref val="3"/>
        </dgm:presLayoutVars>
      </dgm:prSet>
      <dgm:spPr/>
    </dgm:pt>
    <dgm:pt modelId="{F4E2BB73-4FFB-4374-BDC9-C097D8514134}" type="pres">
      <dgm:prSet presAssocID="{EE963D62-55A8-4729-8B4E-569076963633}" presName="hierChild4" presStyleCnt="0"/>
      <dgm:spPr/>
    </dgm:pt>
    <dgm:pt modelId="{9E02D484-98AB-40C0-9E65-86A93771C718}" type="pres">
      <dgm:prSet presAssocID="{D25A21FD-63BF-4BAC-ACC4-B89EF25461DF}" presName="Name23" presStyleLbl="parChTrans1D4" presStyleIdx="3" presStyleCnt="4"/>
      <dgm:spPr/>
    </dgm:pt>
    <dgm:pt modelId="{B1368515-C800-409F-9967-34199568E34F}" type="pres">
      <dgm:prSet presAssocID="{FE45CC6D-5E3E-4E5E-BB23-1B93A28ECCB0}" presName="hierRoot4" presStyleCnt="0"/>
      <dgm:spPr/>
    </dgm:pt>
    <dgm:pt modelId="{038B0978-51BC-4F5D-AA3E-664D4A1B6FCB}" type="pres">
      <dgm:prSet presAssocID="{FE45CC6D-5E3E-4E5E-BB23-1B93A28ECCB0}" presName="composite4" presStyleCnt="0"/>
      <dgm:spPr/>
    </dgm:pt>
    <dgm:pt modelId="{AB2A2974-1A5B-4606-8D0D-749F3BC8CC98}" type="pres">
      <dgm:prSet presAssocID="{FE45CC6D-5E3E-4E5E-BB23-1B93A28ECCB0}" presName="image4" presStyleLbl="node4" presStyleIdx="3" presStyleCnt="4"/>
      <dgm:spPr>
        <a:blipFill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BA939089-3791-47E1-AA59-6F7A7D7F2739}" type="pres">
      <dgm:prSet presAssocID="{FE45CC6D-5E3E-4E5E-BB23-1B93A28ECCB0}" presName="text4" presStyleLbl="revTx" presStyleIdx="7" presStyleCnt="10">
        <dgm:presLayoutVars>
          <dgm:chPref val="3"/>
        </dgm:presLayoutVars>
      </dgm:prSet>
      <dgm:spPr/>
    </dgm:pt>
    <dgm:pt modelId="{74B885E3-68B4-4BC0-B0D2-4C17F6DD4C5D}" type="pres">
      <dgm:prSet presAssocID="{FE45CC6D-5E3E-4E5E-BB23-1B93A28ECCB0}" presName="hierChild5" presStyleCnt="0"/>
      <dgm:spPr/>
    </dgm:pt>
    <dgm:pt modelId="{9E03D7AB-F388-4884-AEEC-6DE799AA69A2}" type="pres">
      <dgm:prSet presAssocID="{7CB8E620-B02E-46C7-ACAA-DD5865F5F114}" presName="Name10" presStyleLbl="parChTrans1D2" presStyleIdx="1" presStyleCnt="2"/>
      <dgm:spPr/>
    </dgm:pt>
    <dgm:pt modelId="{491F5995-6870-4C86-BD2E-DC50353E6D8C}" type="pres">
      <dgm:prSet presAssocID="{D51F0566-0479-444D-8058-A5F85069A578}" presName="hierRoot2" presStyleCnt="0"/>
      <dgm:spPr/>
    </dgm:pt>
    <dgm:pt modelId="{C130DFE5-CFCA-4CDA-98AB-5902DA59552B}" type="pres">
      <dgm:prSet presAssocID="{D51F0566-0479-444D-8058-A5F85069A578}" presName="composite2" presStyleCnt="0"/>
      <dgm:spPr/>
    </dgm:pt>
    <dgm:pt modelId="{F17F3000-8F56-443D-8950-36F2EC4BC47F}" type="pres">
      <dgm:prSet presAssocID="{D51F0566-0479-444D-8058-A5F85069A578}" presName="image2" presStyleLbl="node2" presStyleIdx="1" presStyleCnt="2"/>
      <dgm:spPr>
        <a:blipFill rotWithShape="1"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D88B293C-F5AF-49BE-B611-82F329AC7DDB}" type="pres">
      <dgm:prSet presAssocID="{D51F0566-0479-444D-8058-A5F85069A578}" presName="text2" presStyleLbl="revTx" presStyleIdx="8" presStyleCnt="10" custLinFactNeighborX="-12645" custLinFactNeighborY="7037">
        <dgm:presLayoutVars>
          <dgm:chPref val="3"/>
        </dgm:presLayoutVars>
      </dgm:prSet>
      <dgm:spPr/>
    </dgm:pt>
    <dgm:pt modelId="{1AEBB18B-ADB7-41D1-87D7-54D32F20A10E}" type="pres">
      <dgm:prSet presAssocID="{D51F0566-0479-444D-8058-A5F85069A578}" presName="hierChild3" presStyleCnt="0"/>
      <dgm:spPr/>
    </dgm:pt>
    <dgm:pt modelId="{06223BD4-1AE2-45A7-8D28-FF2D64FB91B1}" type="pres">
      <dgm:prSet presAssocID="{E7AA419A-836C-451A-B3EE-5D8D1D8CD29F}" presName="Name17" presStyleLbl="parChTrans1D3" presStyleIdx="2" presStyleCnt="3"/>
      <dgm:spPr/>
    </dgm:pt>
    <dgm:pt modelId="{4E999CE0-0BDC-4332-BD70-3DC0F414F909}" type="pres">
      <dgm:prSet presAssocID="{A455D92B-F13B-4441-9DDF-69F98EBEB95F}" presName="hierRoot3" presStyleCnt="0"/>
      <dgm:spPr/>
    </dgm:pt>
    <dgm:pt modelId="{3522D85F-C9B9-4EEA-9EAE-323E0173F608}" type="pres">
      <dgm:prSet presAssocID="{A455D92B-F13B-4441-9DDF-69F98EBEB95F}" presName="composite3" presStyleCnt="0"/>
      <dgm:spPr/>
    </dgm:pt>
    <dgm:pt modelId="{AAEC1236-6BEB-4D49-8644-944E7E126732}" type="pres">
      <dgm:prSet presAssocID="{A455D92B-F13B-4441-9DDF-69F98EBEB95F}" presName="image3" presStyleLbl="node3" presStyleIdx="2" presStyleCnt="3"/>
      <dgm:spPr>
        <a:blipFill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BF4D4AAE-AE5F-4EA6-BC77-D4C451C35573}" type="pres">
      <dgm:prSet presAssocID="{A455D92B-F13B-4441-9DDF-69F98EBEB95F}" presName="text3" presStyleLbl="revTx" presStyleIdx="9" presStyleCnt="10">
        <dgm:presLayoutVars>
          <dgm:chPref val="3"/>
        </dgm:presLayoutVars>
      </dgm:prSet>
      <dgm:spPr/>
    </dgm:pt>
    <dgm:pt modelId="{D1EFCC24-9447-4BF9-8CEA-570B6D645491}" type="pres">
      <dgm:prSet presAssocID="{A455D92B-F13B-4441-9DDF-69F98EBEB95F}" presName="hierChild4" presStyleCnt="0"/>
      <dgm:spPr/>
    </dgm:pt>
  </dgm:ptLst>
  <dgm:cxnLst>
    <dgm:cxn modelId="{7EBBFA01-73AF-468C-A5A4-2C23996BCEF7}" type="presOf" srcId="{B923BEBE-266A-4818-AE4D-545CF95E56AF}" destId="{F2B713FB-88E5-4ECD-8730-AC22A050D934}" srcOrd="0" destOrd="0" presId="urn:microsoft.com/office/officeart/2009/layout/CirclePictureHierarchy"/>
    <dgm:cxn modelId="{DFB2D609-B632-45C6-915D-170DA8A0B19A}" type="presOf" srcId="{467D823C-0D06-463C-AF5D-BBEE5B026BC2}" destId="{CEDEE925-0195-4EAE-80DF-B4372F3A0481}" srcOrd="0" destOrd="0" presId="urn:microsoft.com/office/officeart/2009/layout/CirclePictureHierarchy"/>
    <dgm:cxn modelId="{0A0EB70B-57F0-4BA3-ACAA-BFFB089C48FB}" type="presOf" srcId="{EE963D62-55A8-4729-8B4E-569076963633}" destId="{71E26674-D9CD-4AB4-832E-F23D83F9CA28}" srcOrd="0" destOrd="0" presId="urn:microsoft.com/office/officeart/2009/layout/CirclePictureHierarchy"/>
    <dgm:cxn modelId="{B30C2A12-9CB3-4EB7-87F5-0017B00D3A23}" srcId="{A8573E51-0333-4BB7-9F3D-A54A6FAFF308}" destId="{FD050329-D7B7-41D5-8025-9153350DC745}" srcOrd="0" destOrd="0" parTransId="{AB39CD13-8E25-48C5-A2A8-DA5898C8B584}" sibTransId="{D3C2A57B-4B1F-4EA3-A171-130014E845C0}"/>
    <dgm:cxn modelId="{E9CF2D1D-3ABB-4E51-9C53-0E637F0C1AD5}" type="presOf" srcId="{A8573E51-0333-4BB7-9F3D-A54A6FAFF308}" destId="{8105D938-AC74-4CF3-B1F7-4B2BAA886DFD}" srcOrd="0" destOrd="0" presId="urn:microsoft.com/office/officeart/2009/layout/CirclePictureHierarchy"/>
    <dgm:cxn modelId="{6A5ED028-EAB7-4E06-8248-21DF71DBCCF2}" type="presOf" srcId="{A455D92B-F13B-4441-9DDF-69F98EBEB95F}" destId="{BF4D4AAE-AE5F-4EA6-BC77-D4C451C35573}" srcOrd="0" destOrd="0" presId="urn:microsoft.com/office/officeart/2009/layout/CirclePictureHierarchy"/>
    <dgm:cxn modelId="{B01BB82A-2798-463F-AD05-7AE2ADD6B007}" type="presOf" srcId="{D25A21FD-63BF-4BAC-ACC4-B89EF25461DF}" destId="{9E02D484-98AB-40C0-9E65-86A93771C718}" srcOrd="0" destOrd="0" presId="urn:microsoft.com/office/officeart/2009/layout/CirclePictureHierarchy"/>
    <dgm:cxn modelId="{653DBA39-EE61-4D62-8476-91602396DBBD}" srcId="{8E811EBC-1201-4F64-8B6F-DEB122E4D5ED}" destId="{4BB364C1-7641-4AC2-B442-4FDBB9F3EED0}" srcOrd="0" destOrd="0" parTransId="{465D47D0-019A-4B5D-AB16-1EBD1D376986}" sibTransId="{16CEA836-5AC7-4A8F-8AE0-39E8B41EFA79}"/>
    <dgm:cxn modelId="{A50D2F5D-DEEC-474A-BBC1-52B8ADAA714B}" type="presOf" srcId="{E536882B-F5ED-4588-A421-4028BFA8FB9D}" destId="{B910B52C-C8C0-431D-A969-5E1377DFFC68}" srcOrd="0" destOrd="0" presId="urn:microsoft.com/office/officeart/2009/layout/CirclePictureHierarchy"/>
    <dgm:cxn modelId="{75C8D760-4101-46E6-B1EE-3EF1E2DEEF03}" srcId="{CF9EBE32-60AF-4193-B987-6129829EC57B}" destId="{8E811EBC-1201-4F64-8B6F-DEB122E4D5ED}" srcOrd="0" destOrd="0" parTransId="{E1832C1F-3D87-480A-A38C-6969585FE594}" sibTransId="{5828B0C3-BFEF-427D-95AE-453738C06407}"/>
    <dgm:cxn modelId="{C5567C45-37BA-4DF1-8F30-87F269A4678D}" type="presOf" srcId="{3332CB0F-AA3B-4F56-812E-F56BD5FFDA9C}" destId="{8736EE1A-2272-4399-BE56-77837FEFA861}" srcOrd="0" destOrd="0" presId="urn:microsoft.com/office/officeart/2009/layout/CirclePictureHierarchy"/>
    <dgm:cxn modelId="{1E0A9B52-D286-4E91-A975-898649E3F283}" type="presOf" srcId="{4BB364C1-7641-4AC2-B442-4FDBB9F3EED0}" destId="{B9D06628-80BE-436A-A976-354B7D75BABE}" srcOrd="0" destOrd="0" presId="urn:microsoft.com/office/officeart/2009/layout/CirclePictureHierarchy"/>
    <dgm:cxn modelId="{0E369883-0E82-4699-9831-361BBF8D1186}" type="presOf" srcId="{7CB8E620-B02E-46C7-ACAA-DD5865F5F114}" destId="{9E03D7AB-F388-4884-AEEC-6DE799AA69A2}" srcOrd="0" destOrd="0" presId="urn:microsoft.com/office/officeart/2009/layout/CirclePictureHierarchy"/>
    <dgm:cxn modelId="{C08D0D8A-6115-414F-93EE-22DE54751360}" type="presOf" srcId="{CF9EBE32-60AF-4193-B987-6129829EC57B}" destId="{810EFA54-F40D-40E4-B881-5CA69BBC3B41}" srcOrd="0" destOrd="0" presId="urn:microsoft.com/office/officeart/2009/layout/CirclePictureHierarchy"/>
    <dgm:cxn modelId="{8ED4068F-FD22-4326-92D5-E3CA96633621}" srcId="{D51F0566-0479-444D-8058-A5F85069A578}" destId="{A455D92B-F13B-4441-9DDF-69F98EBEB95F}" srcOrd="0" destOrd="0" parTransId="{E7AA419A-836C-451A-B3EE-5D8D1D8CD29F}" sibTransId="{2EAD3712-EC90-4ED4-8F94-6E3CBD286786}"/>
    <dgm:cxn modelId="{7DE3AA92-68D8-4716-B4B0-E5804C650CD3}" type="presOf" srcId="{2647B42E-B2C6-4716-B6F6-481620CAD141}" destId="{4A092AE8-ADAD-4FAF-B8F2-C7D3E6C8E310}" srcOrd="0" destOrd="0" presId="urn:microsoft.com/office/officeart/2009/layout/CirclePictureHierarchy"/>
    <dgm:cxn modelId="{DB8A0C94-88B5-48D0-BAF0-8FE48FED1257}" type="presOf" srcId="{D51F0566-0479-444D-8058-A5F85069A578}" destId="{D88B293C-F5AF-49BE-B611-82F329AC7DDB}" srcOrd="0" destOrd="0" presId="urn:microsoft.com/office/officeart/2009/layout/CirclePictureHierarchy"/>
    <dgm:cxn modelId="{DC7BF99C-B7F1-46F9-9843-4882E783205F}" srcId="{8E811EBC-1201-4F64-8B6F-DEB122E4D5ED}" destId="{3332CB0F-AA3B-4F56-812E-F56BD5FFDA9C}" srcOrd="1" destOrd="0" parTransId="{467D823C-0D06-463C-AF5D-BBEE5B026BC2}" sibTransId="{46ECEDCE-DBA5-4434-99BC-26420F292751}"/>
    <dgm:cxn modelId="{DB3173B1-46EF-4B02-83FF-132855E78AF9}" srcId="{FD050329-D7B7-41D5-8025-9153350DC745}" destId="{CF9EBE32-60AF-4193-B987-6129829EC57B}" srcOrd="0" destOrd="0" parTransId="{E536882B-F5ED-4588-A421-4028BFA8FB9D}" sibTransId="{FE44F03C-31B8-4179-A873-BD9ACE62B688}"/>
    <dgm:cxn modelId="{CE3E41B3-802E-47E8-A810-B86E9AAFA026}" type="presOf" srcId="{E7AA419A-836C-451A-B3EE-5D8D1D8CD29F}" destId="{06223BD4-1AE2-45A7-8D28-FF2D64FB91B1}" srcOrd="0" destOrd="0" presId="urn:microsoft.com/office/officeart/2009/layout/CirclePictureHierarchy"/>
    <dgm:cxn modelId="{622C60B7-350E-4189-891F-862069FA8E7A}" type="presOf" srcId="{465D47D0-019A-4B5D-AB16-1EBD1D376986}" destId="{E68A618A-5B50-417B-89F3-D241972A29F8}" srcOrd="0" destOrd="0" presId="urn:microsoft.com/office/officeart/2009/layout/CirclePictureHierarchy"/>
    <dgm:cxn modelId="{2C17C3C1-0DFD-44E6-AEE2-07D403DD1A11}" srcId="{8E811EBC-1201-4F64-8B6F-DEB122E4D5ED}" destId="{A06D60FE-0664-4407-ADA2-C3906F815903}" srcOrd="2" destOrd="0" parTransId="{2647B42E-B2C6-4716-B6F6-481620CAD141}" sibTransId="{B7C09C9D-DCB2-4A6C-9C0F-39EEA68E3777}"/>
    <dgm:cxn modelId="{39B516C2-4533-4150-96B4-57FDFCA3CC05}" srcId="{EE963D62-55A8-4729-8B4E-569076963633}" destId="{FE45CC6D-5E3E-4E5E-BB23-1B93A28ECCB0}" srcOrd="0" destOrd="0" parTransId="{D25A21FD-63BF-4BAC-ACC4-B89EF25461DF}" sibTransId="{4BFFC218-9241-41AA-A4DB-B5B010B3C333}"/>
    <dgm:cxn modelId="{41E983C3-3F83-48DF-829D-95DED3EFD29B}" type="presOf" srcId="{8E811EBC-1201-4F64-8B6F-DEB122E4D5ED}" destId="{5C45F9C3-6FE0-4B59-858F-400F664A2149}" srcOrd="0" destOrd="0" presId="urn:microsoft.com/office/officeart/2009/layout/CirclePictureHierarchy"/>
    <dgm:cxn modelId="{71EA41C7-3317-47D1-80C9-C21E4533273F}" srcId="{FD050329-D7B7-41D5-8025-9153350DC745}" destId="{D51F0566-0479-444D-8058-A5F85069A578}" srcOrd="1" destOrd="0" parTransId="{7CB8E620-B02E-46C7-ACAA-DD5865F5F114}" sibTransId="{1B07C640-8FB6-4644-9649-1BEA03D3D580}"/>
    <dgm:cxn modelId="{A28E47CD-1484-4A37-B23B-4C8ABF2D7F50}" type="presOf" srcId="{A06D60FE-0664-4407-ADA2-C3906F815903}" destId="{B40C05ED-1F3C-4D37-8BD9-B2FB0E40FABA}" srcOrd="0" destOrd="0" presId="urn:microsoft.com/office/officeart/2009/layout/CirclePictureHierarchy"/>
    <dgm:cxn modelId="{20F2DCD5-2E4E-46BF-A82B-7AE6CE44CAC6}" type="presOf" srcId="{FE45CC6D-5E3E-4E5E-BB23-1B93A28ECCB0}" destId="{BA939089-3791-47E1-AA59-6F7A7D7F2739}" srcOrd="0" destOrd="0" presId="urn:microsoft.com/office/officeart/2009/layout/CirclePictureHierarchy"/>
    <dgm:cxn modelId="{B81814D7-9A35-4D4B-A172-45F267535E6A}" srcId="{CF9EBE32-60AF-4193-B987-6129829EC57B}" destId="{EE963D62-55A8-4729-8B4E-569076963633}" srcOrd="1" destOrd="0" parTransId="{B923BEBE-266A-4818-AE4D-545CF95E56AF}" sibTransId="{D5661887-D13B-4D9A-86BC-7EFA1AE03D3A}"/>
    <dgm:cxn modelId="{4BF795E9-27B2-4997-8DBC-A5975E0D3436}" type="presOf" srcId="{E1832C1F-3D87-480A-A38C-6969585FE594}" destId="{1EB5902C-036B-4671-8831-A751D23A519F}" srcOrd="0" destOrd="0" presId="urn:microsoft.com/office/officeart/2009/layout/CirclePictureHierarchy"/>
    <dgm:cxn modelId="{8477C8F6-B52D-4C54-9B13-1D0A364854EB}" type="presOf" srcId="{FD050329-D7B7-41D5-8025-9153350DC745}" destId="{163C1A3D-612D-4788-BFF0-4368132D37BA}" srcOrd="0" destOrd="0" presId="urn:microsoft.com/office/officeart/2009/layout/CirclePictureHierarchy"/>
    <dgm:cxn modelId="{ABD45AAF-5DA8-409F-BE9F-FF83DFDF0421}" type="presParOf" srcId="{8105D938-AC74-4CF3-B1F7-4B2BAA886DFD}" destId="{42C2ADB0-06B7-4DB9-99D6-6BEC1CD30E3B}" srcOrd="0" destOrd="0" presId="urn:microsoft.com/office/officeart/2009/layout/CirclePictureHierarchy"/>
    <dgm:cxn modelId="{00692217-8B07-40DD-A028-C46662E202E3}" type="presParOf" srcId="{42C2ADB0-06B7-4DB9-99D6-6BEC1CD30E3B}" destId="{962C2503-3CDE-4406-BC18-29125B7649B1}" srcOrd="0" destOrd="0" presId="urn:microsoft.com/office/officeart/2009/layout/CirclePictureHierarchy"/>
    <dgm:cxn modelId="{83AE1851-3516-44EA-A666-0C66910E85BC}" type="presParOf" srcId="{962C2503-3CDE-4406-BC18-29125B7649B1}" destId="{92C332EF-413E-4CCA-AD1B-8065C91C5B60}" srcOrd="0" destOrd="0" presId="urn:microsoft.com/office/officeart/2009/layout/CirclePictureHierarchy"/>
    <dgm:cxn modelId="{CE9476B9-7EC7-4629-AF46-5D13A9D634B2}" type="presParOf" srcId="{962C2503-3CDE-4406-BC18-29125B7649B1}" destId="{163C1A3D-612D-4788-BFF0-4368132D37BA}" srcOrd="1" destOrd="0" presId="urn:microsoft.com/office/officeart/2009/layout/CirclePictureHierarchy"/>
    <dgm:cxn modelId="{D7CBAD0D-EA44-4955-84C6-FF14C1CF8D8D}" type="presParOf" srcId="{42C2ADB0-06B7-4DB9-99D6-6BEC1CD30E3B}" destId="{7C48583F-E4DC-4442-B308-5630C9B5102F}" srcOrd="1" destOrd="0" presId="urn:microsoft.com/office/officeart/2009/layout/CirclePictureHierarchy"/>
    <dgm:cxn modelId="{277CF6E4-5F96-436A-9BFA-54AAB841644B}" type="presParOf" srcId="{7C48583F-E4DC-4442-B308-5630C9B5102F}" destId="{B910B52C-C8C0-431D-A969-5E1377DFFC68}" srcOrd="0" destOrd="0" presId="urn:microsoft.com/office/officeart/2009/layout/CirclePictureHierarchy"/>
    <dgm:cxn modelId="{536FACD7-9E98-44BB-BAEF-2EA5C823150C}" type="presParOf" srcId="{7C48583F-E4DC-4442-B308-5630C9B5102F}" destId="{1E7A592B-5C98-4265-AC71-D0AF5D1923C2}" srcOrd="1" destOrd="0" presId="urn:microsoft.com/office/officeart/2009/layout/CirclePictureHierarchy"/>
    <dgm:cxn modelId="{9342E66F-80D9-4ACB-A806-99607ACF7D9D}" type="presParOf" srcId="{1E7A592B-5C98-4265-AC71-D0AF5D1923C2}" destId="{5123D270-0184-42D6-9727-0ECEE4FB3585}" srcOrd="0" destOrd="0" presId="urn:microsoft.com/office/officeart/2009/layout/CirclePictureHierarchy"/>
    <dgm:cxn modelId="{68162304-AD4E-4482-8423-01375F46DD8C}" type="presParOf" srcId="{5123D270-0184-42D6-9727-0ECEE4FB3585}" destId="{00415D9F-F1F7-40EA-A5F0-3C21DB838336}" srcOrd="0" destOrd="0" presId="urn:microsoft.com/office/officeart/2009/layout/CirclePictureHierarchy"/>
    <dgm:cxn modelId="{458EEBCD-94C6-41DC-8578-87F887FC2200}" type="presParOf" srcId="{5123D270-0184-42D6-9727-0ECEE4FB3585}" destId="{810EFA54-F40D-40E4-B881-5CA69BBC3B41}" srcOrd="1" destOrd="0" presId="urn:microsoft.com/office/officeart/2009/layout/CirclePictureHierarchy"/>
    <dgm:cxn modelId="{7B2036D3-28DF-45CE-9996-E5AC7477D29B}" type="presParOf" srcId="{1E7A592B-5C98-4265-AC71-D0AF5D1923C2}" destId="{1EA8F339-0DB5-4CC5-AF02-13EDDF9DC749}" srcOrd="1" destOrd="0" presId="urn:microsoft.com/office/officeart/2009/layout/CirclePictureHierarchy"/>
    <dgm:cxn modelId="{EDFE58C0-5E15-44C0-8499-210B52831649}" type="presParOf" srcId="{1EA8F339-0DB5-4CC5-AF02-13EDDF9DC749}" destId="{1EB5902C-036B-4671-8831-A751D23A519F}" srcOrd="0" destOrd="0" presId="urn:microsoft.com/office/officeart/2009/layout/CirclePictureHierarchy"/>
    <dgm:cxn modelId="{B6B756FF-27C5-4FA2-B090-7E5615C95AE3}" type="presParOf" srcId="{1EA8F339-0DB5-4CC5-AF02-13EDDF9DC749}" destId="{EC8A70B4-C2F0-4BC8-BDFE-0678BB01ADC8}" srcOrd="1" destOrd="0" presId="urn:microsoft.com/office/officeart/2009/layout/CirclePictureHierarchy"/>
    <dgm:cxn modelId="{8A236168-A92A-4ADD-A83D-AFAA52A30BF8}" type="presParOf" srcId="{EC8A70B4-C2F0-4BC8-BDFE-0678BB01ADC8}" destId="{4932BE92-1CF0-4079-AD2F-E1E632479C75}" srcOrd="0" destOrd="0" presId="urn:microsoft.com/office/officeart/2009/layout/CirclePictureHierarchy"/>
    <dgm:cxn modelId="{13FD1C28-CA5B-4FF9-B1D7-9FF635DAF15C}" type="presParOf" srcId="{4932BE92-1CF0-4079-AD2F-E1E632479C75}" destId="{E4E54F28-BBC3-421A-91A4-B99B8B6E57A2}" srcOrd="0" destOrd="0" presId="urn:microsoft.com/office/officeart/2009/layout/CirclePictureHierarchy"/>
    <dgm:cxn modelId="{8C1033D1-1D4A-4466-8D4E-8C298149D562}" type="presParOf" srcId="{4932BE92-1CF0-4079-AD2F-E1E632479C75}" destId="{5C45F9C3-6FE0-4B59-858F-400F664A2149}" srcOrd="1" destOrd="0" presId="urn:microsoft.com/office/officeart/2009/layout/CirclePictureHierarchy"/>
    <dgm:cxn modelId="{0DDD10C6-3988-48EE-BA59-C4E265C692B8}" type="presParOf" srcId="{EC8A70B4-C2F0-4BC8-BDFE-0678BB01ADC8}" destId="{3D1090B5-6840-42D8-97DB-4965AEC8F9FC}" srcOrd="1" destOrd="0" presId="urn:microsoft.com/office/officeart/2009/layout/CirclePictureHierarchy"/>
    <dgm:cxn modelId="{C148BCFB-6FA7-4E28-84B5-742259690829}" type="presParOf" srcId="{3D1090B5-6840-42D8-97DB-4965AEC8F9FC}" destId="{E68A618A-5B50-417B-89F3-D241972A29F8}" srcOrd="0" destOrd="0" presId="urn:microsoft.com/office/officeart/2009/layout/CirclePictureHierarchy"/>
    <dgm:cxn modelId="{8E276C21-8245-4487-9A87-D8E11463D818}" type="presParOf" srcId="{3D1090B5-6840-42D8-97DB-4965AEC8F9FC}" destId="{81739D90-66A3-49A7-9246-61A97D84D7F9}" srcOrd="1" destOrd="0" presId="urn:microsoft.com/office/officeart/2009/layout/CirclePictureHierarchy"/>
    <dgm:cxn modelId="{D5BB3667-8A1D-48CE-9046-7C9FC8CB0A24}" type="presParOf" srcId="{81739D90-66A3-49A7-9246-61A97D84D7F9}" destId="{E090BE0D-1F14-4904-B86C-444242898B4F}" srcOrd="0" destOrd="0" presId="urn:microsoft.com/office/officeart/2009/layout/CirclePictureHierarchy"/>
    <dgm:cxn modelId="{F3B9C37B-DA16-4666-9C4F-B2450339438B}" type="presParOf" srcId="{E090BE0D-1F14-4904-B86C-444242898B4F}" destId="{EA610837-85A5-4CA7-A968-0F2C5BF9CA45}" srcOrd="0" destOrd="0" presId="urn:microsoft.com/office/officeart/2009/layout/CirclePictureHierarchy"/>
    <dgm:cxn modelId="{9E5C53EA-2D77-40BE-8966-B671683CB4AF}" type="presParOf" srcId="{E090BE0D-1F14-4904-B86C-444242898B4F}" destId="{B9D06628-80BE-436A-A976-354B7D75BABE}" srcOrd="1" destOrd="0" presId="urn:microsoft.com/office/officeart/2009/layout/CirclePictureHierarchy"/>
    <dgm:cxn modelId="{6F894B05-0B08-46F7-82DC-9D2B40FAF8A3}" type="presParOf" srcId="{81739D90-66A3-49A7-9246-61A97D84D7F9}" destId="{0227B0D9-2227-4DCD-BEA6-3AD7DFE58B16}" srcOrd="1" destOrd="0" presId="urn:microsoft.com/office/officeart/2009/layout/CirclePictureHierarchy"/>
    <dgm:cxn modelId="{F148E4EC-462C-4649-9311-A08A2324CC6A}" type="presParOf" srcId="{3D1090B5-6840-42D8-97DB-4965AEC8F9FC}" destId="{CEDEE925-0195-4EAE-80DF-B4372F3A0481}" srcOrd="2" destOrd="0" presId="urn:microsoft.com/office/officeart/2009/layout/CirclePictureHierarchy"/>
    <dgm:cxn modelId="{8302B375-28ED-48E6-A649-03537E013ACE}" type="presParOf" srcId="{3D1090B5-6840-42D8-97DB-4965AEC8F9FC}" destId="{968F2671-5FC0-4736-90A4-A56E05E40750}" srcOrd="3" destOrd="0" presId="urn:microsoft.com/office/officeart/2009/layout/CirclePictureHierarchy"/>
    <dgm:cxn modelId="{CB14501F-EA07-4ADB-AEE5-DFC4D94F60BD}" type="presParOf" srcId="{968F2671-5FC0-4736-90A4-A56E05E40750}" destId="{9AA59921-2F63-46EC-AC5B-F207375761B7}" srcOrd="0" destOrd="0" presId="urn:microsoft.com/office/officeart/2009/layout/CirclePictureHierarchy"/>
    <dgm:cxn modelId="{EB2474E8-7434-4402-906B-F6DE6D132EEB}" type="presParOf" srcId="{9AA59921-2F63-46EC-AC5B-F207375761B7}" destId="{D0BD7DB7-8AE7-4A90-8765-425A2FD95F21}" srcOrd="0" destOrd="0" presId="urn:microsoft.com/office/officeart/2009/layout/CirclePictureHierarchy"/>
    <dgm:cxn modelId="{E24F49A7-02CF-4F87-BC84-202949DB9EB4}" type="presParOf" srcId="{9AA59921-2F63-46EC-AC5B-F207375761B7}" destId="{8736EE1A-2272-4399-BE56-77837FEFA861}" srcOrd="1" destOrd="0" presId="urn:microsoft.com/office/officeart/2009/layout/CirclePictureHierarchy"/>
    <dgm:cxn modelId="{3C3C0C6F-BC57-4910-8395-2D7C8AEBB36A}" type="presParOf" srcId="{968F2671-5FC0-4736-90A4-A56E05E40750}" destId="{005EFE2E-DDAC-4AF1-BB5B-D92C3F461724}" srcOrd="1" destOrd="0" presId="urn:microsoft.com/office/officeart/2009/layout/CirclePictureHierarchy"/>
    <dgm:cxn modelId="{EDD3D0C6-3559-4AE6-8D70-E9197F897F35}" type="presParOf" srcId="{3D1090B5-6840-42D8-97DB-4965AEC8F9FC}" destId="{4A092AE8-ADAD-4FAF-B8F2-C7D3E6C8E310}" srcOrd="4" destOrd="0" presId="urn:microsoft.com/office/officeart/2009/layout/CirclePictureHierarchy"/>
    <dgm:cxn modelId="{627A2199-9091-4246-8138-499FCF7812DB}" type="presParOf" srcId="{3D1090B5-6840-42D8-97DB-4965AEC8F9FC}" destId="{4222E56B-7145-42DD-800A-5FCC47BE3160}" srcOrd="5" destOrd="0" presId="urn:microsoft.com/office/officeart/2009/layout/CirclePictureHierarchy"/>
    <dgm:cxn modelId="{9FB5B8D4-814E-46EF-912B-DED57332B99B}" type="presParOf" srcId="{4222E56B-7145-42DD-800A-5FCC47BE3160}" destId="{5B4F0BB8-16DA-464B-BBA2-492CEE0B70D5}" srcOrd="0" destOrd="0" presId="urn:microsoft.com/office/officeart/2009/layout/CirclePictureHierarchy"/>
    <dgm:cxn modelId="{EEC37E8B-1037-4270-9A79-E37EB74F2817}" type="presParOf" srcId="{5B4F0BB8-16DA-464B-BBA2-492CEE0B70D5}" destId="{738FCA47-18E0-48A5-9F0E-4414CEB2B1EE}" srcOrd="0" destOrd="0" presId="urn:microsoft.com/office/officeart/2009/layout/CirclePictureHierarchy"/>
    <dgm:cxn modelId="{395074C2-CD18-45F0-B398-7EDA9D8B3994}" type="presParOf" srcId="{5B4F0BB8-16DA-464B-BBA2-492CEE0B70D5}" destId="{B40C05ED-1F3C-4D37-8BD9-B2FB0E40FABA}" srcOrd="1" destOrd="0" presId="urn:microsoft.com/office/officeart/2009/layout/CirclePictureHierarchy"/>
    <dgm:cxn modelId="{ECA0B82C-8185-4E05-8F3B-260AC9B29F46}" type="presParOf" srcId="{4222E56B-7145-42DD-800A-5FCC47BE3160}" destId="{B59A8B19-8008-4843-B967-37CBF68ACBCC}" srcOrd="1" destOrd="0" presId="urn:microsoft.com/office/officeart/2009/layout/CirclePictureHierarchy"/>
    <dgm:cxn modelId="{346FCC17-1537-44D6-B44B-86B1433C1891}" type="presParOf" srcId="{1EA8F339-0DB5-4CC5-AF02-13EDDF9DC749}" destId="{F2B713FB-88E5-4ECD-8730-AC22A050D934}" srcOrd="2" destOrd="0" presId="urn:microsoft.com/office/officeart/2009/layout/CirclePictureHierarchy"/>
    <dgm:cxn modelId="{0EFF6391-605D-483C-BFAF-4EE0B6C554A8}" type="presParOf" srcId="{1EA8F339-0DB5-4CC5-AF02-13EDDF9DC749}" destId="{D6FDC2A3-9644-4B48-AE68-144704B8B7CE}" srcOrd="3" destOrd="0" presId="urn:microsoft.com/office/officeart/2009/layout/CirclePictureHierarchy"/>
    <dgm:cxn modelId="{318BA993-7375-4168-8F49-C74B47472301}" type="presParOf" srcId="{D6FDC2A3-9644-4B48-AE68-144704B8B7CE}" destId="{1198C64E-32F6-4777-9BF3-66E29742D6E9}" srcOrd="0" destOrd="0" presId="urn:microsoft.com/office/officeart/2009/layout/CirclePictureHierarchy"/>
    <dgm:cxn modelId="{E7E7C32D-820B-4404-B80A-1395623B6A1A}" type="presParOf" srcId="{1198C64E-32F6-4777-9BF3-66E29742D6E9}" destId="{62AECE69-DB7D-4C6F-AC0D-52D69988A62B}" srcOrd="0" destOrd="0" presId="urn:microsoft.com/office/officeart/2009/layout/CirclePictureHierarchy"/>
    <dgm:cxn modelId="{05E085D4-8C68-4751-BCDB-23A282C0DCD6}" type="presParOf" srcId="{1198C64E-32F6-4777-9BF3-66E29742D6E9}" destId="{71E26674-D9CD-4AB4-832E-F23D83F9CA28}" srcOrd="1" destOrd="0" presId="urn:microsoft.com/office/officeart/2009/layout/CirclePictureHierarchy"/>
    <dgm:cxn modelId="{81143F24-FF8E-4B55-94F3-E083E2B461BE}" type="presParOf" srcId="{D6FDC2A3-9644-4B48-AE68-144704B8B7CE}" destId="{F4E2BB73-4FFB-4374-BDC9-C097D8514134}" srcOrd="1" destOrd="0" presId="urn:microsoft.com/office/officeart/2009/layout/CirclePictureHierarchy"/>
    <dgm:cxn modelId="{FB36AA4A-609A-4F47-89D3-333D217F9073}" type="presParOf" srcId="{F4E2BB73-4FFB-4374-BDC9-C097D8514134}" destId="{9E02D484-98AB-40C0-9E65-86A93771C718}" srcOrd="0" destOrd="0" presId="urn:microsoft.com/office/officeart/2009/layout/CirclePictureHierarchy"/>
    <dgm:cxn modelId="{F77B63FC-2580-42F1-BA11-8CA0D98C1982}" type="presParOf" srcId="{F4E2BB73-4FFB-4374-BDC9-C097D8514134}" destId="{B1368515-C800-409F-9967-34199568E34F}" srcOrd="1" destOrd="0" presId="urn:microsoft.com/office/officeart/2009/layout/CirclePictureHierarchy"/>
    <dgm:cxn modelId="{60AA345C-EC6B-4BDB-8CA0-8342BCEE99C5}" type="presParOf" srcId="{B1368515-C800-409F-9967-34199568E34F}" destId="{038B0978-51BC-4F5D-AA3E-664D4A1B6FCB}" srcOrd="0" destOrd="0" presId="urn:microsoft.com/office/officeart/2009/layout/CirclePictureHierarchy"/>
    <dgm:cxn modelId="{D95E95F7-533D-4B9A-93C8-121258263240}" type="presParOf" srcId="{038B0978-51BC-4F5D-AA3E-664D4A1B6FCB}" destId="{AB2A2974-1A5B-4606-8D0D-749F3BC8CC98}" srcOrd="0" destOrd="0" presId="urn:microsoft.com/office/officeart/2009/layout/CirclePictureHierarchy"/>
    <dgm:cxn modelId="{9ED09787-9A31-4B36-9EF2-B979EA4A3533}" type="presParOf" srcId="{038B0978-51BC-4F5D-AA3E-664D4A1B6FCB}" destId="{BA939089-3791-47E1-AA59-6F7A7D7F2739}" srcOrd="1" destOrd="0" presId="urn:microsoft.com/office/officeart/2009/layout/CirclePictureHierarchy"/>
    <dgm:cxn modelId="{6BA6D64E-EC48-497C-AEEB-1134F407353A}" type="presParOf" srcId="{B1368515-C800-409F-9967-34199568E34F}" destId="{74B885E3-68B4-4BC0-B0D2-4C17F6DD4C5D}" srcOrd="1" destOrd="0" presId="urn:microsoft.com/office/officeart/2009/layout/CirclePictureHierarchy"/>
    <dgm:cxn modelId="{87A23222-43A1-4C26-95F1-F3F01E2ECD05}" type="presParOf" srcId="{7C48583F-E4DC-4442-B308-5630C9B5102F}" destId="{9E03D7AB-F388-4884-AEEC-6DE799AA69A2}" srcOrd="2" destOrd="0" presId="urn:microsoft.com/office/officeart/2009/layout/CirclePictureHierarchy"/>
    <dgm:cxn modelId="{AC0A120C-F5F8-4A60-8F52-6F718A44FD38}" type="presParOf" srcId="{7C48583F-E4DC-4442-B308-5630C9B5102F}" destId="{491F5995-6870-4C86-BD2E-DC50353E6D8C}" srcOrd="3" destOrd="0" presId="urn:microsoft.com/office/officeart/2009/layout/CirclePictureHierarchy"/>
    <dgm:cxn modelId="{D84ABCC7-7929-4AEF-8C1C-AF46A6A84CEC}" type="presParOf" srcId="{491F5995-6870-4C86-BD2E-DC50353E6D8C}" destId="{C130DFE5-CFCA-4CDA-98AB-5902DA59552B}" srcOrd="0" destOrd="0" presId="urn:microsoft.com/office/officeart/2009/layout/CirclePictureHierarchy"/>
    <dgm:cxn modelId="{8C15AE4A-8A1A-4D40-B18C-F1901ABB455F}" type="presParOf" srcId="{C130DFE5-CFCA-4CDA-98AB-5902DA59552B}" destId="{F17F3000-8F56-443D-8950-36F2EC4BC47F}" srcOrd="0" destOrd="0" presId="urn:microsoft.com/office/officeart/2009/layout/CirclePictureHierarchy"/>
    <dgm:cxn modelId="{C6E27977-670B-40E9-9DFD-15D533CCD304}" type="presParOf" srcId="{C130DFE5-CFCA-4CDA-98AB-5902DA59552B}" destId="{D88B293C-F5AF-49BE-B611-82F329AC7DDB}" srcOrd="1" destOrd="0" presId="urn:microsoft.com/office/officeart/2009/layout/CirclePictureHierarchy"/>
    <dgm:cxn modelId="{8414E32C-A0EA-4233-B300-48A99D49884B}" type="presParOf" srcId="{491F5995-6870-4C86-BD2E-DC50353E6D8C}" destId="{1AEBB18B-ADB7-41D1-87D7-54D32F20A10E}" srcOrd="1" destOrd="0" presId="urn:microsoft.com/office/officeart/2009/layout/CirclePictureHierarchy"/>
    <dgm:cxn modelId="{407287FE-0E15-4E79-BD95-CC26918DB168}" type="presParOf" srcId="{1AEBB18B-ADB7-41D1-87D7-54D32F20A10E}" destId="{06223BD4-1AE2-45A7-8D28-FF2D64FB91B1}" srcOrd="0" destOrd="0" presId="urn:microsoft.com/office/officeart/2009/layout/CirclePictureHierarchy"/>
    <dgm:cxn modelId="{2449C6E0-B445-4786-8677-B62492893303}" type="presParOf" srcId="{1AEBB18B-ADB7-41D1-87D7-54D32F20A10E}" destId="{4E999CE0-0BDC-4332-BD70-3DC0F414F909}" srcOrd="1" destOrd="0" presId="urn:microsoft.com/office/officeart/2009/layout/CirclePictureHierarchy"/>
    <dgm:cxn modelId="{40C55F8D-1C2F-49CD-ADF1-24272CBC7B21}" type="presParOf" srcId="{4E999CE0-0BDC-4332-BD70-3DC0F414F909}" destId="{3522D85F-C9B9-4EEA-9EAE-323E0173F608}" srcOrd="0" destOrd="0" presId="urn:microsoft.com/office/officeart/2009/layout/CirclePictureHierarchy"/>
    <dgm:cxn modelId="{AB264BD3-DB15-408D-8346-B2234CA6FABD}" type="presParOf" srcId="{3522D85F-C9B9-4EEA-9EAE-323E0173F608}" destId="{AAEC1236-6BEB-4D49-8644-944E7E126732}" srcOrd="0" destOrd="0" presId="urn:microsoft.com/office/officeart/2009/layout/CirclePictureHierarchy"/>
    <dgm:cxn modelId="{5AC8759C-4EC1-4F92-9E29-19FD209BD240}" type="presParOf" srcId="{3522D85F-C9B9-4EEA-9EAE-323E0173F608}" destId="{BF4D4AAE-AE5F-4EA6-BC77-D4C451C35573}" srcOrd="1" destOrd="0" presId="urn:microsoft.com/office/officeart/2009/layout/CirclePictureHierarchy"/>
    <dgm:cxn modelId="{3A173FB9-5FAB-4B24-947D-2C8DF931A5AB}" type="presParOf" srcId="{4E999CE0-0BDC-4332-BD70-3DC0F414F909}" destId="{D1EFCC24-9447-4BF9-8CEA-570B6D645491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573E51-0333-4BB7-9F3D-A54A6FAFF308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D050329-D7B7-41D5-8025-9153350DC745}">
      <dgm:prSet phldrT="[Texte]"/>
      <dgm:spPr/>
      <dgm:t>
        <a:bodyPr/>
        <a:lstStyle/>
        <a:p>
          <a:r>
            <a:rPr lang="fr-FR" dirty="0"/>
            <a:t>Référents </a:t>
          </a:r>
        </a:p>
      </dgm:t>
    </dgm:pt>
    <dgm:pt modelId="{AB39CD13-8E25-48C5-A2A8-DA5898C8B584}" type="parTrans" cxnId="{B30C2A12-9CB3-4EB7-87F5-0017B00D3A23}">
      <dgm:prSet/>
      <dgm:spPr/>
      <dgm:t>
        <a:bodyPr/>
        <a:lstStyle/>
        <a:p>
          <a:endParaRPr lang="fr-FR"/>
        </a:p>
      </dgm:t>
    </dgm:pt>
    <dgm:pt modelId="{D3C2A57B-4B1F-4EA3-A171-130014E845C0}" type="sibTrans" cxnId="{B30C2A12-9CB3-4EB7-87F5-0017B00D3A23}">
      <dgm:prSet/>
      <dgm:spPr/>
      <dgm:t>
        <a:bodyPr/>
        <a:lstStyle/>
        <a:p>
          <a:endParaRPr lang="fr-FR"/>
        </a:p>
      </dgm:t>
    </dgm:pt>
    <dgm:pt modelId="{CF9EBE32-60AF-4193-B987-6129829EC57B}">
      <dgm:prSet phldrT="[Texte]"/>
      <dgm:spPr/>
      <dgm:t>
        <a:bodyPr/>
        <a:lstStyle/>
        <a:p>
          <a:r>
            <a:rPr lang="fr-FR" dirty="0">
              <a:solidFill>
                <a:schemeClr val="tx1"/>
              </a:solidFill>
            </a:rPr>
            <a:t>Directeurs</a:t>
          </a:r>
        </a:p>
      </dgm:t>
    </dgm:pt>
    <dgm:pt modelId="{E536882B-F5ED-4588-A421-4028BFA8FB9D}" type="parTrans" cxnId="{DB3173B1-46EF-4B02-83FF-132855E78AF9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fr-FR"/>
        </a:p>
      </dgm:t>
    </dgm:pt>
    <dgm:pt modelId="{FE44F03C-31B8-4179-A873-BD9ACE62B688}" type="sibTrans" cxnId="{DB3173B1-46EF-4B02-83FF-132855E78AF9}">
      <dgm:prSet/>
      <dgm:spPr/>
      <dgm:t>
        <a:bodyPr/>
        <a:lstStyle/>
        <a:p>
          <a:endParaRPr lang="fr-FR"/>
        </a:p>
      </dgm:t>
    </dgm:pt>
    <dgm:pt modelId="{8E811EBC-1201-4F64-8B6F-DEB122E4D5ED}">
      <dgm:prSet phldrT="[Texte]"/>
      <dgm:spPr/>
      <dgm:t>
        <a:bodyPr/>
        <a:lstStyle/>
        <a:p>
          <a:r>
            <a:rPr lang="fr-FR" dirty="0">
              <a:solidFill>
                <a:schemeClr val="tx1"/>
              </a:solidFill>
            </a:rPr>
            <a:t>Managers</a:t>
          </a:r>
        </a:p>
      </dgm:t>
    </dgm:pt>
    <dgm:pt modelId="{E1832C1F-3D87-480A-A38C-6969585FE594}" type="parTrans" cxnId="{75C8D760-4101-46E6-B1EE-3EF1E2DEEF03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fr-FR"/>
        </a:p>
      </dgm:t>
    </dgm:pt>
    <dgm:pt modelId="{5828B0C3-BFEF-427D-95AE-453738C06407}" type="sibTrans" cxnId="{75C8D760-4101-46E6-B1EE-3EF1E2DEEF03}">
      <dgm:prSet/>
      <dgm:spPr/>
      <dgm:t>
        <a:bodyPr/>
        <a:lstStyle/>
        <a:p>
          <a:endParaRPr lang="fr-FR"/>
        </a:p>
      </dgm:t>
    </dgm:pt>
    <dgm:pt modelId="{EE963D62-55A8-4729-8B4E-569076963633}">
      <dgm:prSet phldrT="[Texte]"/>
      <dgm:spPr/>
      <dgm:t>
        <a:bodyPr/>
        <a:lstStyle/>
        <a:p>
          <a:r>
            <a:rPr lang="fr-FR" dirty="0">
              <a:solidFill>
                <a:schemeClr val="tx1"/>
              </a:solidFill>
            </a:rPr>
            <a:t>Manager</a:t>
          </a:r>
        </a:p>
      </dgm:t>
    </dgm:pt>
    <dgm:pt modelId="{B923BEBE-266A-4818-AE4D-545CF95E56AF}" type="parTrans" cxnId="{B81814D7-9A35-4D4B-A172-45F267535E6A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fr-FR"/>
        </a:p>
      </dgm:t>
    </dgm:pt>
    <dgm:pt modelId="{D5661887-D13B-4D9A-86BC-7EFA1AE03D3A}" type="sibTrans" cxnId="{B81814D7-9A35-4D4B-A172-45F267535E6A}">
      <dgm:prSet/>
      <dgm:spPr/>
      <dgm:t>
        <a:bodyPr/>
        <a:lstStyle/>
        <a:p>
          <a:endParaRPr lang="fr-FR"/>
        </a:p>
      </dgm:t>
    </dgm:pt>
    <dgm:pt modelId="{D51F0566-0479-444D-8058-A5F85069A578}">
      <dgm:prSet phldrT="[Texte]"/>
      <dgm:spPr/>
      <dgm:t>
        <a:bodyPr/>
        <a:lstStyle/>
        <a:p>
          <a:r>
            <a:rPr lang="fr-FR" dirty="0">
              <a:solidFill>
                <a:schemeClr val="tx1"/>
              </a:solidFill>
            </a:rPr>
            <a:t>Responsable</a:t>
          </a:r>
        </a:p>
      </dgm:t>
    </dgm:pt>
    <dgm:pt modelId="{7CB8E620-B02E-46C7-ACAA-DD5865F5F114}" type="parTrans" cxnId="{71EA41C7-3317-47D1-80C9-C21E4533273F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fr-FR"/>
        </a:p>
      </dgm:t>
    </dgm:pt>
    <dgm:pt modelId="{1B07C640-8FB6-4644-9649-1BEA03D3D580}" type="sibTrans" cxnId="{71EA41C7-3317-47D1-80C9-C21E4533273F}">
      <dgm:prSet/>
      <dgm:spPr/>
      <dgm:t>
        <a:bodyPr/>
        <a:lstStyle/>
        <a:p>
          <a:endParaRPr lang="fr-FR"/>
        </a:p>
      </dgm:t>
    </dgm:pt>
    <dgm:pt modelId="{A455D92B-F13B-4441-9DDF-69F98EBEB95F}">
      <dgm:prSet phldrT="[Texte]"/>
      <dgm:spPr/>
      <dgm:t>
        <a:bodyPr/>
        <a:lstStyle/>
        <a:p>
          <a:r>
            <a:rPr lang="fr-FR" dirty="0">
              <a:solidFill>
                <a:schemeClr val="tx1"/>
              </a:solidFill>
            </a:rPr>
            <a:t>Equipe</a:t>
          </a:r>
        </a:p>
      </dgm:t>
    </dgm:pt>
    <dgm:pt modelId="{E7AA419A-836C-451A-B3EE-5D8D1D8CD29F}" type="parTrans" cxnId="{8ED4068F-FD22-4326-92D5-E3CA96633621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fr-FR"/>
        </a:p>
      </dgm:t>
    </dgm:pt>
    <dgm:pt modelId="{2EAD3712-EC90-4ED4-8F94-6E3CBD286786}" type="sibTrans" cxnId="{8ED4068F-FD22-4326-92D5-E3CA96633621}">
      <dgm:prSet/>
      <dgm:spPr/>
      <dgm:t>
        <a:bodyPr/>
        <a:lstStyle/>
        <a:p>
          <a:endParaRPr lang="fr-FR"/>
        </a:p>
      </dgm:t>
    </dgm:pt>
    <dgm:pt modelId="{FE45CC6D-5E3E-4E5E-BB23-1B93A28ECCB0}">
      <dgm:prSet phldrT="[Texte]"/>
      <dgm:spPr/>
      <dgm:t>
        <a:bodyPr/>
        <a:lstStyle/>
        <a:p>
          <a:r>
            <a:rPr lang="fr-FR" dirty="0">
              <a:solidFill>
                <a:schemeClr val="tx1"/>
              </a:solidFill>
            </a:rPr>
            <a:t>Equipe</a:t>
          </a:r>
        </a:p>
      </dgm:t>
    </dgm:pt>
    <dgm:pt modelId="{D25A21FD-63BF-4BAC-ACC4-B89EF25461DF}" type="parTrans" cxnId="{39B516C2-4533-4150-96B4-57FDFCA3CC05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fr-FR"/>
        </a:p>
      </dgm:t>
    </dgm:pt>
    <dgm:pt modelId="{4BFFC218-9241-41AA-A4DB-B5B010B3C333}" type="sibTrans" cxnId="{39B516C2-4533-4150-96B4-57FDFCA3CC05}">
      <dgm:prSet/>
      <dgm:spPr/>
      <dgm:t>
        <a:bodyPr/>
        <a:lstStyle/>
        <a:p>
          <a:endParaRPr lang="fr-FR"/>
        </a:p>
      </dgm:t>
    </dgm:pt>
    <dgm:pt modelId="{4BB364C1-7641-4AC2-B442-4FDBB9F3EED0}">
      <dgm:prSet phldrT="[Texte]"/>
      <dgm:spPr/>
      <dgm:t>
        <a:bodyPr/>
        <a:lstStyle/>
        <a:p>
          <a:r>
            <a:rPr lang="fr-FR" dirty="0">
              <a:solidFill>
                <a:schemeClr val="tx1"/>
              </a:solidFill>
            </a:rPr>
            <a:t>Equipe</a:t>
          </a:r>
        </a:p>
      </dgm:t>
    </dgm:pt>
    <dgm:pt modelId="{465D47D0-019A-4B5D-AB16-1EBD1D376986}" type="parTrans" cxnId="{653DBA39-EE61-4D62-8476-91602396DBBD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fr-FR"/>
        </a:p>
      </dgm:t>
    </dgm:pt>
    <dgm:pt modelId="{16CEA836-5AC7-4A8F-8AE0-39E8B41EFA79}" type="sibTrans" cxnId="{653DBA39-EE61-4D62-8476-91602396DBBD}">
      <dgm:prSet/>
      <dgm:spPr/>
      <dgm:t>
        <a:bodyPr/>
        <a:lstStyle/>
        <a:p>
          <a:endParaRPr lang="fr-FR"/>
        </a:p>
      </dgm:t>
    </dgm:pt>
    <dgm:pt modelId="{3332CB0F-AA3B-4F56-812E-F56BD5FFDA9C}">
      <dgm:prSet phldrT="[Texte]"/>
      <dgm:spPr/>
      <dgm:t>
        <a:bodyPr/>
        <a:lstStyle/>
        <a:p>
          <a:r>
            <a:rPr lang="fr-FR" dirty="0">
              <a:solidFill>
                <a:schemeClr val="tx1"/>
              </a:solidFill>
            </a:rPr>
            <a:t>Equipe</a:t>
          </a:r>
        </a:p>
      </dgm:t>
    </dgm:pt>
    <dgm:pt modelId="{467D823C-0D06-463C-AF5D-BBEE5B026BC2}" type="parTrans" cxnId="{DC7BF99C-B7F1-46F9-9843-4882E783205F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fr-FR"/>
        </a:p>
      </dgm:t>
    </dgm:pt>
    <dgm:pt modelId="{46ECEDCE-DBA5-4434-99BC-26420F292751}" type="sibTrans" cxnId="{DC7BF99C-B7F1-46F9-9843-4882E783205F}">
      <dgm:prSet/>
      <dgm:spPr/>
      <dgm:t>
        <a:bodyPr/>
        <a:lstStyle/>
        <a:p>
          <a:endParaRPr lang="fr-FR"/>
        </a:p>
      </dgm:t>
    </dgm:pt>
    <dgm:pt modelId="{A06D60FE-0664-4407-ADA2-C3906F815903}">
      <dgm:prSet phldrT="[Texte]"/>
      <dgm:spPr/>
      <dgm:t>
        <a:bodyPr/>
        <a:lstStyle/>
        <a:p>
          <a:r>
            <a:rPr lang="fr-FR" dirty="0">
              <a:solidFill>
                <a:schemeClr val="tx1"/>
              </a:solidFill>
            </a:rPr>
            <a:t>Equipes </a:t>
          </a:r>
        </a:p>
      </dgm:t>
    </dgm:pt>
    <dgm:pt modelId="{2647B42E-B2C6-4716-B6F6-481620CAD141}" type="parTrans" cxnId="{2C17C3C1-0DFD-44E6-AEE2-07D403DD1A11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fr-FR"/>
        </a:p>
      </dgm:t>
    </dgm:pt>
    <dgm:pt modelId="{B7C09C9D-DCB2-4A6C-9C0F-39EEA68E3777}" type="sibTrans" cxnId="{2C17C3C1-0DFD-44E6-AEE2-07D403DD1A11}">
      <dgm:prSet/>
      <dgm:spPr/>
      <dgm:t>
        <a:bodyPr/>
        <a:lstStyle/>
        <a:p>
          <a:endParaRPr lang="fr-FR"/>
        </a:p>
      </dgm:t>
    </dgm:pt>
    <dgm:pt modelId="{8105D938-AC74-4CF3-B1F7-4B2BAA886DFD}" type="pres">
      <dgm:prSet presAssocID="{A8573E51-0333-4BB7-9F3D-A54A6FAFF30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2C2ADB0-06B7-4DB9-99D6-6BEC1CD30E3B}" type="pres">
      <dgm:prSet presAssocID="{FD050329-D7B7-41D5-8025-9153350DC745}" presName="hierRoot1" presStyleCnt="0"/>
      <dgm:spPr/>
    </dgm:pt>
    <dgm:pt modelId="{962C2503-3CDE-4406-BC18-29125B7649B1}" type="pres">
      <dgm:prSet presAssocID="{FD050329-D7B7-41D5-8025-9153350DC745}" presName="composite" presStyleCnt="0"/>
      <dgm:spPr/>
    </dgm:pt>
    <dgm:pt modelId="{92C332EF-413E-4CCA-AD1B-8065C91C5B60}" type="pres">
      <dgm:prSet presAssocID="{FD050329-D7B7-41D5-8025-9153350DC745}" presName="image" presStyleLbl="node0" presStyleIdx="0" presStyleCnt="1"/>
      <dgm:spPr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163C1A3D-612D-4788-BFF0-4368132D37BA}" type="pres">
      <dgm:prSet presAssocID="{FD050329-D7B7-41D5-8025-9153350DC745}" presName="text" presStyleLbl="revTx" presStyleIdx="0" presStyleCnt="10">
        <dgm:presLayoutVars>
          <dgm:chPref val="3"/>
        </dgm:presLayoutVars>
      </dgm:prSet>
      <dgm:spPr/>
    </dgm:pt>
    <dgm:pt modelId="{7C48583F-E4DC-4442-B308-5630C9B5102F}" type="pres">
      <dgm:prSet presAssocID="{FD050329-D7B7-41D5-8025-9153350DC745}" presName="hierChild2" presStyleCnt="0"/>
      <dgm:spPr/>
    </dgm:pt>
    <dgm:pt modelId="{B910B52C-C8C0-431D-A969-5E1377DFFC68}" type="pres">
      <dgm:prSet presAssocID="{E536882B-F5ED-4588-A421-4028BFA8FB9D}" presName="Name10" presStyleLbl="parChTrans1D2" presStyleIdx="0" presStyleCnt="2"/>
      <dgm:spPr/>
    </dgm:pt>
    <dgm:pt modelId="{1E7A592B-5C98-4265-AC71-D0AF5D1923C2}" type="pres">
      <dgm:prSet presAssocID="{CF9EBE32-60AF-4193-B987-6129829EC57B}" presName="hierRoot2" presStyleCnt="0"/>
      <dgm:spPr/>
    </dgm:pt>
    <dgm:pt modelId="{5123D270-0184-42D6-9727-0ECEE4FB3585}" type="pres">
      <dgm:prSet presAssocID="{CF9EBE32-60AF-4193-B987-6129829EC57B}" presName="composite2" presStyleCnt="0"/>
      <dgm:spPr/>
    </dgm:pt>
    <dgm:pt modelId="{00415D9F-F1F7-40EA-A5F0-3C21DB838336}" type="pres">
      <dgm:prSet presAssocID="{CF9EBE32-60AF-4193-B987-6129829EC57B}" presName="image2" presStyleLbl="node2" presStyleIdx="0" presStyleCnt="2"/>
      <dgm:spPr>
        <a:blipFill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810EFA54-F40D-40E4-B881-5CA69BBC3B41}" type="pres">
      <dgm:prSet presAssocID="{CF9EBE32-60AF-4193-B987-6129829EC57B}" presName="text2" presStyleLbl="revTx" presStyleIdx="1" presStyleCnt="10">
        <dgm:presLayoutVars>
          <dgm:chPref val="3"/>
        </dgm:presLayoutVars>
      </dgm:prSet>
      <dgm:spPr/>
    </dgm:pt>
    <dgm:pt modelId="{1EA8F339-0DB5-4CC5-AF02-13EDDF9DC749}" type="pres">
      <dgm:prSet presAssocID="{CF9EBE32-60AF-4193-B987-6129829EC57B}" presName="hierChild3" presStyleCnt="0"/>
      <dgm:spPr/>
    </dgm:pt>
    <dgm:pt modelId="{1EB5902C-036B-4671-8831-A751D23A519F}" type="pres">
      <dgm:prSet presAssocID="{E1832C1F-3D87-480A-A38C-6969585FE594}" presName="Name17" presStyleLbl="parChTrans1D3" presStyleIdx="0" presStyleCnt="3"/>
      <dgm:spPr/>
    </dgm:pt>
    <dgm:pt modelId="{EC8A70B4-C2F0-4BC8-BDFE-0678BB01ADC8}" type="pres">
      <dgm:prSet presAssocID="{8E811EBC-1201-4F64-8B6F-DEB122E4D5ED}" presName="hierRoot3" presStyleCnt="0"/>
      <dgm:spPr/>
    </dgm:pt>
    <dgm:pt modelId="{4932BE92-1CF0-4079-AD2F-E1E632479C75}" type="pres">
      <dgm:prSet presAssocID="{8E811EBC-1201-4F64-8B6F-DEB122E4D5ED}" presName="composite3" presStyleCnt="0"/>
      <dgm:spPr/>
    </dgm:pt>
    <dgm:pt modelId="{E4E54F28-BBC3-421A-91A4-B99B8B6E57A2}" type="pres">
      <dgm:prSet presAssocID="{8E811EBC-1201-4F64-8B6F-DEB122E4D5ED}" presName="image3" presStyleLbl="node3" presStyleIdx="0" presStyleCnt="3"/>
      <dgm:spPr>
        <a:blipFill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5C45F9C3-6FE0-4B59-858F-400F664A2149}" type="pres">
      <dgm:prSet presAssocID="{8E811EBC-1201-4F64-8B6F-DEB122E4D5ED}" presName="text3" presStyleLbl="revTx" presStyleIdx="2" presStyleCnt="10" custLinFactNeighborX="309" custLinFactNeighborY="11412">
        <dgm:presLayoutVars>
          <dgm:chPref val="3"/>
        </dgm:presLayoutVars>
      </dgm:prSet>
      <dgm:spPr/>
    </dgm:pt>
    <dgm:pt modelId="{3D1090B5-6840-42D8-97DB-4965AEC8F9FC}" type="pres">
      <dgm:prSet presAssocID="{8E811EBC-1201-4F64-8B6F-DEB122E4D5ED}" presName="hierChild4" presStyleCnt="0"/>
      <dgm:spPr/>
    </dgm:pt>
    <dgm:pt modelId="{E68A618A-5B50-417B-89F3-D241972A29F8}" type="pres">
      <dgm:prSet presAssocID="{465D47D0-019A-4B5D-AB16-1EBD1D376986}" presName="Name23" presStyleLbl="parChTrans1D4" presStyleIdx="0" presStyleCnt="4"/>
      <dgm:spPr/>
    </dgm:pt>
    <dgm:pt modelId="{81739D90-66A3-49A7-9246-61A97D84D7F9}" type="pres">
      <dgm:prSet presAssocID="{4BB364C1-7641-4AC2-B442-4FDBB9F3EED0}" presName="hierRoot4" presStyleCnt="0"/>
      <dgm:spPr/>
    </dgm:pt>
    <dgm:pt modelId="{E090BE0D-1F14-4904-B86C-444242898B4F}" type="pres">
      <dgm:prSet presAssocID="{4BB364C1-7641-4AC2-B442-4FDBB9F3EED0}" presName="composite4" presStyleCnt="0"/>
      <dgm:spPr/>
    </dgm:pt>
    <dgm:pt modelId="{EA610837-85A5-4CA7-A968-0F2C5BF9CA45}" type="pres">
      <dgm:prSet presAssocID="{4BB364C1-7641-4AC2-B442-4FDBB9F3EED0}" presName="image4" presStyleLbl="node4" presStyleIdx="0" presStyleCnt="4"/>
      <dgm:spPr>
        <a:blipFill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B9D06628-80BE-436A-A976-354B7D75BABE}" type="pres">
      <dgm:prSet presAssocID="{4BB364C1-7641-4AC2-B442-4FDBB9F3EED0}" presName="text4" presStyleLbl="revTx" presStyleIdx="3" presStyleCnt="10">
        <dgm:presLayoutVars>
          <dgm:chPref val="3"/>
        </dgm:presLayoutVars>
      </dgm:prSet>
      <dgm:spPr/>
    </dgm:pt>
    <dgm:pt modelId="{0227B0D9-2227-4DCD-BEA6-3AD7DFE58B16}" type="pres">
      <dgm:prSet presAssocID="{4BB364C1-7641-4AC2-B442-4FDBB9F3EED0}" presName="hierChild5" presStyleCnt="0"/>
      <dgm:spPr/>
    </dgm:pt>
    <dgm:pt modelId="{CEDEE925-0195-4EAE-80DF-B4372F3A0481}" type="pres">
      <dgm:prSet presAssocID="{467D823C-0D06-463C-AF5D-BBEE5B026BC2}" presName="Name23" presStyleLbl="parChTrans1D4" presStyleIdx="1" presStyleCnt="4"/>
      <dgm:spPr/>
    </dgm:pt>
    <dgm:pt modelId="{968F2671-5FC0-4736-90A4-A56E05E40750}" type="pres">
      <dgm:prSet presAssocID="{3332CB0F-AA3B-4F56-812E-F56BD5FFDA9C}" presName="hierRoot4" presStyleCnt="0"/>
      <dgm:spPr/>
    </dgm:pt>
    <dgm:pt modelId="{9AA59921-2F63-46EC-AC5B-F207375761B7}" type="pres">
      <dgm:prSet presAssocID="{3332CB0F-AA3B-4F56-812E-F56BD5FFDA9C}" presName="composite4" presStyleCnt="0"/>
      <dgm:spPr/>
    </dgm:pt>
    <dgm:pt modelId="{D0BD7DB7-8AE7-4A90-8765-425A2FD95F21}" type="pres">
      <dgm:prSet presAssocID="{3332CB0F-AA3B-4F56-812E-F56BD5FFDA9C}" presName="image4" presStyleLbl="node4" presStyleIdx="1" presStyleCnt="4" custLinFactNeighborY="11835"/>
      <dgm:spPr>
        <a:blipFill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8736EE1A-2272-4399-BE56-77837FEFA861}" type="pres">
      <dgm:prSet presAssocID="{3332CB0F-AA3B-4F56-812E-F56BD5FFDA9C}" presName="text4" presStyleLbl="revTx" presStyleIdx="4" presStyleCnt="10">
        <dgm:presLayoutVars>
          <dgm:chPref val="3"/>
        </dgm:presLayoutVars>
      </dgm:prSet>
      <dgm:spPr/>
    </dgm:pt>
    <dgm:pt modelId="{005EFE2E-DDAC-4AF1-BB5B-D92C3F461724}" type="pres">
      <dgm:prSet presAssocID="{3332CB0F-AA3B-4F56-812E-F56BD5FFDA9C}" presName="hierChild5" presStyleCnt="0"/>
      <dgm:spPr/>
    </dgm:pt>
    <dgm:pt modelId="{4A092AE8-ADAD-4FAF-B8F2-C7D3E6C8E310}" type="pres">
      <dgm:prSet presAssocID="{2647B42E-B2C6-4716-B6F6-481620CAD141}" presName="Name23" presStyleLbl="parChTrans1D4" presStyleIdx="2" presStyleCnt="4"/>
      <dgm:spPr/>
    </dgm:pt>
    <dgm:pt modelId="{4222E56B-7145-42DD-800A-5FCC47BE3160}" type="pres">
      <dgm:prSet presAssocID="{A06D60FE-0664-4407-ADA2-C3906F815903}" presName="hierRoot4" presStyleCnt="0"/>
      <dgm:spPr/>
    </dgm:pt>
    <dgm:pt modelId="{5B4F0BB8-16DA-464B-BBA2-492CEE0B70D5}" type="pres">
      <dgm:prSet presAssocID="{A06D60FE-0664-4407-ADA2-C3906F815903}" presName="composite4" presStyleCnt="0"/>
      <dgm:spPr/>
    </dgm:pt>
    <dgm:pt modelId="{738FCA47-18E0-48A5-9F0E-4414CEB2B1EE}" type="pres">
      <dgm:prSet presAssocID="{A06D60FE-0664-4407-ADA2-C3906F815903}" presName="image4" presStyleLbl="node4" presStyleIdx="2" presStyleCnt="4"/>
      <dgm:spPr>
        <a:blipFill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B40C05ED-1F3C-4D37-8BD9-B2FB0E40FABA}" type="pres">
      <dgm:prSet presAssocID="{A06D60FE-0664-4407-ADA2-C3906F815903}" presName="text4" presStyleLbl="revTx" presStyleIdx="5" presStyleCnt="10">
        <dgm:presLayoutVars>
          <dgm:chPref val="3"/>
        </dgm:presLayoutVars>
      </dgm:prSet>
      <dgm:spPr/>
    </dgm:pt>
    <dgm:pt modelId="{B59A8B19-8008-4843-B967-37CBF68ACBCC}" type="pres">
      <dgm:prSet presAssocID="{A06D60FE-0664-4407-ADA2-C3906F815903}" presName="hierChild5" presStyleCnt="0"/>
      <dgm:spPr/>
    </dgm:pt>
    <dgm:pt modelId="{F2B713FB-88E5-4ECD-8730-AC22A050D934}" type="pres">
      <dgm:prSet presAssocID="{B923BEBE-266A-4818-AE4D-545CF95E56AF}" presName="Name17" presStyleLbl="parChTrans1D3" presStyleIdx="1" presStyleCnt="3"/>
      <dgm:spPr/>
    </dgm:pt>
    <dgm:pt modelId="{D6FDC2A3-9644-4B48-AE68-144704B8B7CE}" type="pres">
      <dgm:prSet presAssocID="{EE963D62-55A8-4729-8B4E-569076963633}" presName="hierRoot3" presStyleCnt="0"/>
      <dgm:spPr/>
    </dgm:pt>
    <dgm:pt modelId="{1198C64E-32F6-4777-9BF3-66E29742D6E9}" type="pres">
      <dgm:prSet presAssocID="{EE963D62-55A8-4729-8B4E-569076963633}" presName="composite3" presStyleCnt="0"/>
      <dgm:spPr/>
    </dgm:pt>
    <dgm:pt modelId="{62AECE69-DB7D-4C6F-AC0D-52D69988A62B}" type="pres">
      <dgm:prSet presAssocID="{EE963D62-55A8-4729-8B4E-569076963633}" presName="image3" presStyleLbl="node3" presStyleIdx="1" presStyleCnt="3"/>
      <dgm:spPr>
        <a:blipFill rotWithShape="1"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71E26674-D9CD-4AB4-832E-F23D83F9CA28}" type="pres">
      <dgm:prSet presAssocID="{EE963D62-55A8-4729-8B4E-569076963633}" presName="text3" presStyleLbl="revTx" presStyleIdx="6" presStyleCnt="10" custLinFactNeighborX="-14497" custLinFactNeighborY="6915">
        <dgm:presLayoutVars>
          <dgm:chPref val="3"/>
        </dgm:presLayoutVars>
      </dgm:prSet>
      <dgm:spPr/>
    </dgm:pt>
    <dgm:pt modelId="{F4E2BB73-4FFB-4374-BDC9-C097D8514134}" type="pres">
      <dgm:prSet presAssocID="{EE963D62-55A8-4729-8B4E-569076963633}" presName="hierChild4" presStyleCnt="0"/>
      <dgm:spPr/>
    </dgm:pt>
    <dgm:pt modelId="{9E02D484-98AB-40C0-9E65-86A93771C718}" type="pres">
      <dgm:prSet presAssocID="{D25A21FD-63BF-4BAC-ACC4-B89EF25461DF}" presName="Name23" presStyleLbl="parChTrans1D4" presStyleIdx="3" presStyleCnt="4"/>
      <dgm:spPr/>
    </dgm:pt>
    <dgm:pt modelId="{B1368515-C800-409F-9967-34199568E34F}" type="pres">
      <dgm:prSet presAssocID="{FE45CC6D-5E3E-4E5E-BB23-1B93A28ECCB0}" presName="hierRoot4" presStyleCnt="0"/>
      <dgm:spPr/>
    </dgm:pt>
    <dgm:pt modelId="{038B0978-51BC-4F5D-AA3E-664D4A1B6FCB}" type="pres">
      <dgm:prSet presAssocID="{FE45CC6D-5E3E-4E5E-BB23-1B93A28ECCB0}" presName="composite4" presStyleCnt="0"/>
      <dgm:spPr/>
    </dgm:pt>
    <dgm:pt modelId="{AB2A2974-1A5B-4606-8D0D-749F3BC8CC98}" type="pres">
      <dgm:prSet presAssocID="{FE45CC6D-5E3E-4E5E-BB23-1B93A28ECCB0}" presName="image4" presStyleLbl="node4" presStyleIdx="3" presStyleCnt="4"/>
      <dgm:spPr>
        <a:blipFill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BA939089-3791-47E1-AA59-6F7A7D7F2739}" type="pres">
      <dgm:prSet presAssocID="{FE45CC6D-5E3E-4E5E-BB23-1B93A28ECCB0}" presName="text4" presStyleLbl="revTx" presStyleIdx="7" presStyleCnt="10">
        <dgm:presLayoutVars>
          <dgm:chPref val="3"/>
        </dgm:presLayoutVars>
      </dgm:prSet>
      <dgm:spPr/>
    </dgm:pt>
    <dgm:pt modelId="{74B885E3-68B4-4BC0-B0D2-4C17F6DD4C5D}" type="pres">
      <dgm:prSet presAssocID="{FE45CC6D-5E3E-4E5E-BB23-1B93A28ECCB0}" presName="hierChild5" presStyleCnt="0"/>
      <dgm:spPr/>
    </dgm:pt>
    <dgm:pt modelId="{9E03D7AB-F388-4884-AEEC-6DE799AA69A2}" type="pres">
      <dgm:prSet presAssocID="{7CB8E620-B02E-46C7-ACAA-DD5865F5F114}" presName="Name10" presStyleLbl="parChTrans1D2" presStyleIdx="1" presStyleCnt="2"/>
      <dgm:spPr/>
    </dgm:pt>
    <dgm:pt modelId="{491F5995-6870-4C86-BD2E-DC50353E6D8C}" type="pres">
      <dgm:prSet presAssocID="{D51F0566-0479-444D-8058-A5F85069A578}" presName="hierRoot2" presStyleCnt="0"/>
      <dgm:spPr/>
    </dgm:pt>
    <dgm:pt modelId="{C130DFE5-CFCA-4CDA-98AB-5902DA59552B}" type="pres">
      <dgm:prSet presAssocID="{D51F0566-0479-444D-8058-A5F85069A578}" presName="composite2" presStyleCnt="0"/>
      <dgm:spPr/>
    </dgm:pt>
    <dgm:pt modelId="{F17F3000-8F56-443D-8950-36F2EC4BC47F}" type="pres">
      <dgm:prSet presAssocID="{D51F0566-0479-444D-8058-A5F85069A578}" presName="image2" presStyleLbl="node2" presStyleIdx="1" presStyleCnt="2"/>
      <dgm:spPr>
        <a:blipFill rotWithShape="1"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D88B293C-F5AF-49BE-B611-82F329AC7DDB}" type="pres">
      <dgm:prSet presAssocID="{D51F0566-0479-444D-8058-A5F85069A578}" presName="text2" presStyleLbl="revTx" presStyleIdx="8" presStyleCnt="10" custLinFactNeighborX="-12645" custLinFactNeighborY="7037">
        <dgm:presLayoutVars>
          <dgm:chPref val="3"/>
        </dgm:presLayoutVars>
      </dgm:prSet>
      <dgm:spPr/>
    </dgm:pt>
    <dgm:pt modelId="{1AEBB18B-ADB7-41D1-87D7-54D32F20A10E}" type="pres">
      <dgm:prSet presAssocID="{D51F0566-0479-444D-8058-A5F85069A578}" presName="hierChild3" presStyleCnt="0"/>
      <dgm:spPr/>
    </dgm:pt>
    <dgm:pt modelId="{06223BD4-1AE2-45A7-8D28-FF2D64FB91B1}" type="pres">
      <dgm:prSet presAssocID="{E7AA419A-836C-451A-B3EE-5D8D1D8CD29F}" presName="Name17" presStyleLbl="parChTrans1D3" presStyleIdx="2" presStyleCnt="3"/>
      <dgm:spPr/>
    </dgm:pt>
    <dgm:pt modelId="{4E999CE0-0BDC-4332-BD70-3DC0F414F909}" type="pres">
      <dgm:prSet presAssocID="{A455D92B-F13B-4441-9DDF-69F98EBEB95F}" presName="hierRoot3" presStyleCnt="0"/>
      <dgm:spPr/>
    </dgm:pt>
    <dgm:pt modelId="{3522D85F-C9B9-4EEA-9EAE-323E0173F608}" type="pres">
      <dgm:prSet presAssocID="{A455D92B-F13B-4441-9DDF-69F98EBEB95F}" presName="composite3" presStyleCnt="0"/>
      <dgm:spPr/>
    </dgm:pt>
    <dgm:pt modelId="{AAEC1236-6BEB-4D49-8644-944E7E126732}" type="pres">
      <dgm:prSet presAssocID="{A455D92B-F13B-4441-9DDF-69F98EBEB95F}" presName="image3" presStyleLbl="node3" presStyleIdx="2" presStyleCnt="3"/>
      <dgm:spPr>
        <a:blipFill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BF4D4AAE-AE5F-4EA6-BC77-D4C451C35573}" type="pres">
      <dgm:prSet presAssocID="{A455D92B-F13B-4441-9DDF-69F98EBEB95F}" presName="text3" presStyleLbl="revTx" presStyleIdx="9" presStyleCnt="10">
        <dgm:presLayoutVars>
          <dgm:chPref val="3"/>
        </dgm:presLayoutVars>
      </dgm:prSet>
      <dgm:spPr/>
    </dgm:pt>
    <dgm:pt modelId="{D1EFCC24-9447-4BF9-8CEA-570B6D645491}" type="pres">
      <dgm:prSet presAssocID="{A455D92B-F13B-4441-9DDF-69F98EBEB95F}" presName="hierChild4" presStyleCnt="0"/>
      <dgm:spPr/>
    </dgm:pt>
  </dgm:ptLst>
  <dgm:cxnLst>
    <dgm:cxn modelId="{7EBBFA01-73AF-468C-A5A4-2C23996BCEF7}" type="presOf" srcId="{B923BEBE-266A-4818-AE4D-545CF95E56AF}" destId="{F2B713FB-88E5-4ECD-8730-AC22A050D934}" srcOrd="0" destOrd="0" presId="urn:microsoft.com/office/officeart/2009/layout/CirclePictureHierarchy"/>
    <dgm:cxn modelId="{DFB2D609-B632-45C6-915D-170DA8A0B19A}" type="presOf" srcId="{467D823C-0D06-463C-AF5D-BBEE5B026BC2}" destId="{CEDEE925-0195-4EAE-80DF-B4372F3A0481}" srcOrd="0" destOrd="0" presId="urn:microsoft.com/office/officeart/2009/layout/CirclePictureHierarchy"/>
    <dgm:cxn modelId="{0A0EB70B-57F0-4BA3-ACAA-BFFB089C48FB}" type="presOf" srcId="{EE963D62-55A8-4729-8B4E-569076963633}" destId="{71E26674-D9CD-4AB4-832E-F23D83F9CA28}" srcOrd="0" destOrd="0" presId="urn:microsoft.com/office/officeart/2009/layout/CirclePictureHierarchy"/>
    <dgm:cxn modelId="{B30C2A12-9CB3-4EB7-87F5-0017B00D3A23}" srcId="{A8573E51-0333-4BB7-9F3D-A54A6FAFF308}" destId="{FD050329-D7B7-41D5-8025-9153350DC745}" srcOrd="0" destOrd="0" parTransId="{AB39CD13-8E25-48C5-A2A8-DA5898C8B584}" sibTransId="{D3C2A57B-4B1F-4EA3-A171-130014E845C0}"/>
    <dgm:cxn modelId="{E9CF2D1D-3ABB-4E51-9C53-0E637F0C1AD5}" type="presOf" srcId="{A8573E51-0333-4BB7-9F3D-A54A6FAFF308}" destId="{8105D938-AC74-4CF3-B1F7-4B2BAA886DFD}" srcOrd="0" destOrd="0" presId="urn:microsoft.com/office/officeart/2009/layout/CirclePictureHierarchy"/>
    <dgm:cxn modelId="{6A5ED028-EAB7-4E06-8248-21DF71DBCCF2}" type="presOf" srcId="{A455D92B-F13B-4441-9DDF-69F98EBEB95F}" destId="{BF4D4AAE-AE5F-4EA6-BC77-D4C451C35573}" srcOrd="0" destOrd="0" presId="urn:microsoft.com/office/officeart/2009/layout/CirclePictureHierarchy"/>
    <dgm:cxn modelId="{B01BB82A-2798-463F-AD05-7AE2ADD6B007}" type="presOf" srcId="{D25A21FD-63BF-4BAC-ACC4-B89EF25461DF}" destId="{9E02D484-98AB-40C0-9E65-86A93771C718}" srcOrd="0" destOrd="0" presId="urn:microsoft.com/office/officeart/2009/layout/CirclePictureHierarchy"/>
    <dgm:cxn modelId="{653DBA39-EE61-4D62-8476-91602396DBBD}" srcId="{8E811EBC-1201-4F64-8B6F-DEB122E4D5ED}" destId="{4BB364C1-7641-4AC2-B442-4FDBB9F3EED0}" srcOrd="0" destOrd="0" parTransId="{465D47D0-019A-4B5D-AB16-1EBD1D376986}" sibTransId="{16CEA836-5AC7-4A8F-8AE0-39E8B41EFA79}"/>
    <dgm:cxn modelId="{A50D2F5D-DEEC-474A-BBC1-52B8ADAA714B}" type="presOf" srcId="{E536882B-F5ED-4588-A421-4028BFA8FB9D}" destId="{B910B52C-C8C0-431D-A969-5E1377DFFC68}" srcOrd="0" destOrd="0" presId="urn:microsoft.com/office/officeart/2009/layout/CirclePictureHierarchy"/>
    <dgm:cxn modelId="{75C8D760-4101-46E6-B1EE-3EF1E2DEEF03}" srcId="{CF9EBE32-60AF-4193-B987-6129829EC57B}" destId="{8E811EBC-1201-4F64-8B6F-DEB122E4D5ED}" srcOrd="0" destOrd="0" parTransId="{E1832C1F-3D87-480A-A38C-6969585FE594}" sibTransId="{5828B0C3-BFEF-427D-95AE-453738C06407}"/>
    <dgm:cxn modelId="{C5567C45-37BA-4DF1-8F30-87F269A4678D}" type="presOf" srcId="{3332CB0F-AA3B-4F56-812E-F56BD5FFDA9C}" destId="{8736EE1A-2272-4399-BE56-77837FEFA861}" srcOrd="0" destOrd="0" presId="urn:microsoft.com/office/officeart/2009/layout/CirclePictureHierarchy"/>
    <dgm:cxn modelId="{1E0A9B52-D286-4E91-A975-898649E3F283}" type="presOf" srcId="{4BB364C1-7641-4AC2-B442-4FDBB9F3EED0}" destId="{B9D06628-80BE-436A-A976-354B7D75BABE}" srcOrd="0" destOrd="0" presId="urn:microsoft.com/office/officeart/2009/layout/CirclePictureHierarchy"/>
    <dgm:cxn modelId="{0E369883-0E82-4699-9831-361BBF8D1186}" type="presOf" srcId="{7CB8E620-B02E-46C7-ACAA-DD5865F5F114}" destId="{9E03D7AB-F388-4884-AEEC-6DE799AA69A2}" srcOrd="0" destOrd="0" presId="urn:microsoft.com/office/officeart/2009/layout/CirclePictureHierarchy"/>
    <dgm:cxn modelId="{C08D0D8A-6115-414F-93EE-22DE54751360}" type="presOf" srcId="{CF9EBE32-60AF-4193-B987-6129829EC57B}" destId="{810EFA54-F40D-40E4-B881-5CA69BBC3B41}" srcOrd="0" destOrd="0" presId="urn:microsoft.com/office/officeart/2009/layout/CirclePictureHierarchy"/>
    <dgm:cxn modelId="{8ED4068F-FD22-4326-92D5-E3CA96633621}" srcId="{D51F0566-0479-444D-8058-A5F85069A578}" destId="{A455D92B-F13B-4441-9DDF-69F98EBEB95F}" srcOrd="0" destOrd="0" parTransId="{E7AA419A-836C-451A-B3EE-5D8D1D8CD29F}" sibTransId="{2EAD3712-EC90-4ED4-8F94-6E3CBD286786}"/>
    <dgm:cxn modelId="{7DE3AA92-68D8-4716-B4B0-E5804C650CD3}" type="presOf" srcId="{2647B42E-B2C6-4716-B6F6-481620CAD141}" destId="{4A092AE8-ADAD-4FAF-B8F2-C7D3E6C8E310}" srcOrd="0" destOrd="0" presId="urn:microsoft.com/office/officeart/2009/layout/CirclePictureHierarchy"/>
    <dgm:cxn modelId="{DB8A0C94-88B5-48D0-BAF0-8FE48FED1257}" type="presOf" srcId="{D51F0566-0479-444D-8058-A5F85069A578}" destId="{D88B293C-F5AF-49BE-B611-82F329AC7DDB}" srcOrd="0" destOrd="0" presId="urn:microsoft.com/office/officeart/2009/layout/CirclePictureHierarchy"/>
    <dgm:cxn modelId="{DC7BF99C-B7F1-46F9-9843-4882E783205F}" srcId="{8E811EBC-1201-4F64-8B6F-DEB122E4D5ED}" destId="{3332CB0F-AA3B-4F56-812E-F56BD5FFDA9C}" srcOrd="1" destOrd="0" parTransId="{467D823C-0D06-463C-AF5D-BBEE5B026BC2}" sibTransId="{46ECEDCE-DBA5-4434-99BC-26420F292751}"/>
    <dgm:cxn modelId="{DB3173B1-46EF-4B02-83FF-132855E78AF9}" srcId="{FD050329-D7B7-41D5-8025-9153350DC745}" destId="{CF9EBE32-60AF-4193-B987-6129829EC57B}" srcOrd="0" destOrd="0" parTransId="{E536882B-F5ED-4588-A421-4028BFA8FB9D}" sibTransId="{FE44F03C-31B8-4179-A873-BD9ACE62B688}"/>
    <dgm:cxn modelId="{CE3E41B3-802E-47E8-A810-B86E9AAFA026}" type="presOf" srcId="{E7AA419A-836C-451A-B3EE-5D8D1D8CD29F}" destId="{06223BD4-1AE2-45A7-8D28-FF2D64FB91B1}" srcOrd="0" destOrd="0" presId="urn:microsoft.com/office/officeart/2009/layout/CirclePictureHierarchy"/>
    <dgm:cxn modelId="{622C60B7-350E-4189-891F-862069FA8E7A}" type="presOf" srcId="{465D47D0-019A-4B5D-AB16-1EBD1D376986}" destId="{E68A618A-5B50-417B-89F3-D241972A29F8}" srcOrd="0" destOrd="0" presId="urn:microsoft.com/office/officeart/2009/layout/CirclePictureHierarchy"/>
    <dgm:cxn modelId="{2C17C3C1-0DFD-44E6-AEE2-07D403DD1A11}" srcId="{8E811EBC-1201-4F64-8B6F-DEB122E4D5ED}" destId="{A06D60FE-0664-4407-ADA2-C3906F815903}" srcOrd="2" destOrd="0" parTransId="{2647B42E-B2C6-4716-B6F6-481620CAD141}" sibTransId="{B7C09C9D-DCB2-4A6C-9C0F-39EEA68E3777}"/>
    <dgm:cxn modelId="{39B516C2-4533-4150-96B4-57FDFCA3CC05}" srcId="{EE963D62-55A8-4729-8B4E-569076963633}" destId="{FE45CC6D-5E3E-4E5E-BB23-1B93A28ECCB0}" srcOrd="0" destOrd="0" parTransId="{D25A21FD-63BF-4BAC-ACC4-B89EF25461DF}" sibTransId="{4BFFC218-9241-41AA-A4DB-B5B010B3C333}"/>
    <dgm:cxn modelId="{41E983C3-3F83-48DF-829D-95DED3EFD29B}" type="presOf" srcId="{8E811EBC-1201-4F64-8B6F-DEB122E4D5ED}" destId="{5C45F9C3-6FE0-4B59-858F-400F664A2149}" srcOrd="0" destOrd="0" presId="urn:microsoft.com/office/officeart/2009/layout/CirclePictureHierarchy"/>
    <dgm:cxn modelId="{71EA41C7-3317-47D1-80C9-C21E4533273F}" srcId="{FD050329-D7B7-41D5-8025-9153350DC745}" destId="{D51F0566-0479-444D-8058-A5F85069A578}" srcOrd="1" destOrd="0" parTransId="{7CB8E620-B02E-46C7-ACAA-DD5865F5F114}" sibTransId="{1B07C640-8FB6-4644-9649-1BEA03D3D580}"/>
    <dgm:cxn modelId="{A28E47CD-1484-4A37-B23B-4C8ABF2D7F50}" type="presOf" srcId="{A06D60FE-0664-4407-ADA2-C3906F815903}" destId="{B40C05ED-1F3C-4D37-8BD9-B2FB0E40FABA}" srcOrd="0" destOrd="0" presId="urn:microsoft.com/office/officeart/2009/layout/CirclePictureHierarchy"/>
    <dgm:cxn modelId="{20F2DCD5-2E4E-46BF-A82B-7AE6CE44CAC6}" type="presOf" srcId="{FE45CC6D-5E3E-4E5E-BB23-1B93A28ECCB0}" destId="{BA939089-3791-47E1-AA59-6F7A7D7F2739}" srcOrd="0" destOrd="0" presId="urn:microsoft.com/office/officeart/2009/layout/CirclePictureHierarchy"/>
    <dgm:cxn modelId="{B81814D7-9A35-4D4B-A172-45F267535E6A}" srcId="{CF9EBE32-60AF-4193-B987-6129829EC57B}" destId="{EE963D62-55A8-4729-8B4E-569076963633}" srcOrd="1" destOrd="0" parTransId="{B923BEBE-266A-4818-AE4D-545CF95E56AF}" sibTransId="{D5661887-D13B-4D9A-86BC-7EFA1AE03D3A}"/>
    <dgm:cxn modelId="{4BF795E9-27B2-4997-8DBC-A5975E0D3436}" type="presOf" srcId="{E1832C1F-3D87-480A-A38C-6969585FE594}" destId="{1EB5902C-036B-4671-8831-A751D23A519F}" srcOrd="0" destOrd="0" presId="urn:microsoft.com/office/officeart/2009/layout/CirclePictureHierarchy"/>
    <dgm:cxn modelId="{8477C8F6-B52D-4C54-9B13-1D0A364854EB}" type="presOf" srcId="{FD050329-D7B7-41D5-8025-9153350DC745}" destId="{163C1A3D-612D-4788-BFF0-4368132D37BA}" srcOrd="0" destOrd="0" presId="urn:microsoft.com/office/officeart/2009/layout/CirclePictureHierarchy"/>
    <dgm:cxn modelId="{ABD45AAF-5DA8-409F-BE9F-FF83DFDF0421}" type="presParOf" srcId="{8105D938-AC74-4CF3-B1F7-4B2BAA886DFD}" destId="{42C2ADB0-06B7-4DB9-99D6-6BEC1CD30E3B}" srcOrd="0" destOrd="0" presId="urn:microsoft.com/office/officeart/2009/layout/CirclePictureHierarchy"/>
    <dgm:cxn modelId="{00692217-8B07-40DD-A028-C46662E202E3}" type="presParOf" srcId="{42C2ADB0-06B7-4DB9-99D6-6BEC1CD30E3B}" destId="{962C2503-3CDE-4406-BC18-29125B7649B1}" srcOrd="0" destOrd="0" presId="urn:microsoft.com/office/officeart/2009/layout/CirclePictureHierarchy"/>
    <dgm:cxn modelId="{83AE1851-3516-44EA-A666-0C66910E85BC}" type="presParOf" srcId="{962C2503-3CDE-4406-BC18-29125B7649B1}" destId="{92C332EF-413E-4CCA-AD1B-8065C91C5B60}" srcOrd="0" destOrd="0" presId="urn:microsoft.com/office/officeart/2009/layout/CirclePictureHierarchy"/>
    <dgm:cxn modelId="{CE9476B9-7EC7-4629-AF46-5D13A9D634B2}" type="presParOf" srcId="{962C2503-3CDE-4406-BC18-29125B7649B1}" destId="{163C1A3D-612D-4788-BFF0-4368132D37BA}" srcOrd="1" destOrd="0" presId="urn:microsoft.com/office/officeart/2009/layout/CirclePictureHierarchy"/>
    <dgm:cxn modelId="{D7CBAD0D-EA44-4955-84C6-FF14C1CF8D8D}" type="presParOf" srcId="{42C2ADB0-06B7-4DB9-99D6-6BEC1CD30E3B}" destId="{7C48583F-E4DC-4442-B308-5630C9B5102F}" srcOrd="1" destOrd="0" presId="urn:microsoft.com/office/officeart/2009/layout/CirclePictureHierarchy"/>
    <dgm:cxn modelId="{277CF6E4-5F96-436A-9BFA-54AAB841644B}" type="presParOf" srcId="{7C48583F-E4DC-4442-B308-5630C9B5102F}" destId="{B910B52C-C8C0-431D-A969-5E1377DFFC68}" srcOrd="0" destOrd="0" presId="urn:microsoft.com/office/officeart/2009/layout/CirclePictureHierarchy"/>
    <dgm:cxn modelId="{536FACD7-9E98-44BB-BAEF-2EA5C823150C}" type="presParOf" srcId="{7C48583F-E4DC-4442-B308-5630C9B5102F}" destId="{1E7A592B-5C98-4265-AC71-D0AF5D1923C2}" srcOrd="1" destOrd="0" presId="urn:microsoft.com/office/officeart/2009/layout/CirclePictureHierarchy"/>
    <dgm:cxn modelId="{9342E66F-80D9-4ACB-A806-99607ACF7D9D}" type="presParOf" srcId="{1E7A592B-5C98-4265-AC71-D0AF5D1923C2}" destId="{5123D270-0184-42D6-9727-0ECEE4FB3585}" srcOrd="0" destOrd="0" presId="urn:microsoft.com/office/officeart/2009/layout/CirclePictureHierarchy"/>
    <dgm:cxn modelId="{68162304-AD4E-4482-8423-01375F46DD8C}" type="presParOf" srcId="{5123D270-0184-42D6-9727-0ECEE4FB3585}" destId="{00415D9F-F1F7-40EA-A5F0-3C21DB838336}" srcOrd="0" destOrd="0" presId="urn:microsoft.com/office/officeart/2009/layout/CirclePictureHierarchy"/>
    <dgm:cxn modelId="{458EEBCD-94C6-41DC-8578-87F887FC2200}" type="presParOf" srcId="{5123D270-0184-42D6-9727-0ECEE4FB3585}" destId="{810EFA54-F40D-40E4-B881-5CA69BBC3B41}" srcOrd="1" destOrd="0" presId="urn:microsoft.com/office/officeart/2009/layout/CirclePictureHierarchy"/>
    <dgm:cxn modelId="{7B2036D3-28DF-45CE-9996-E5AC7477D29B}" type="presParOf" srcId="{1E7A592B-5C98-4265-AC71-D0AF5D1923C2}" destId="{1EA8F339-0DB5-4CC5-AF02-13EDDF9DC749}" srcOrd="1" destOrd="0" presId="urn:microsoft.com/office/officeart/2009/layout/CirclePictureHierarchy"/>
    <dgm:cxn modelId="{EDFE58C0-5E15-44C0-8499-210B52831649}" type="presParOf" srcId="{1EA8F339-0DB5-4CC5-AF02-13EDDF9DC749}" destId="{1EB5902C-036B-4671-8831-A751D23A519F}" srcOrd="0" destOrd="0" presId="urn:microsoft.com/office/officeart/2009/layout/CirclePictureHierarchy"/>
    <dgm:cxn modelId="{B6B756FF-27C5-4FA2-B090-7E5615C95AE3}" type="presParOf" srcId="{1EA8F339-0DB5-4CC5-AF02-13EDDF9DC749}" destId="{EC8A70B4-C2F0-4BC8-BDFE-0678BB01ADC8}" srcOrd="1" destOrd="0" presId="urn:microsoft.com/office/officeart/2009/layout/CirclePictureHierarchy"/>
    <dgm:cxn modelId="{8A236168-A92A-4ADD-A83D-AFAA52A30BF8}" type="presParOf" srcId="{EC8A70B4-C2F0-4BC8-BDFE-0678BB01ADC8}" destId="{4932BE92-1CF0-4079-AD2F-E1E632479C75}" srcOrd="0" destOrd="0" presId="urn:microsoft.com/office/officeart/2009/layout/CirclePictureHierarchy"/>
    <dgm:cxn modelId="{13FD1C28-CA5B-4FF9-B1D7-9FF635DAF15C}" type="presParOf" srcId="{4932BE92-1CF0-4079-AD2F-E1E632479C75}" destId="{E4E54F28-BBC3-421A-91A4-B99B8B6E57A2}" srcOrd="0" destOrd="0" presId="urn:microsoft.com/office/officeart/2009/layout/CirclePictureHierarchy"/>
    <dgm:cxn modelId="{8C1033D1-1D4A-4466-8D4E-8C298149D562}" type="presParOf" srcId="{4932BE92-1CF0-4079-AD2F-E1E632479C75}" destId="{5C45F9C3-6FE0-4B59-858F-400F664A2149}" srcOrd="1" destOrd="0" presId="urn:microsoft.com/office/officeart/2009/layout/CirclePictureHierarchy"/>
    <dgm:cxn modelId="{0DDD10C6-3988-48EE-BA59-C4E265C692B8}" type="presParOf" srcId="{EC8A70B4-C2F0-4BC8-BDFE-0678BB01ADC8}" destId="{3D1090B5-6840-42D8-97DB-4965AEC8F9FC}" srcOrd="1" destOrd="0" presId="urn:microsoft.com/office/officeart/2009/layout/CirclePictureHierarchy"/>
    <dgm:cxn modelId="{C148BCFB-6FA7-4E28-84B5-742259690829}" type="presParOf" srcId="{3D1090B5-6840-42D8-97DB-4965AEC8F9FC}" destId="{E68A618A-5B50-417B-89F3-D241972A29F8}" srcOrd="0" destOrd="0" presId="urn:microsoft.com/office/officeart/2009/layout/CirclePictureHierarchy"/>
    <dgm:cxn modelId="{8E276C21-8245-4487-9A87-D8E11463D818}" type="presParOf" srcId="{3D1090B5-6840-42D8-97DB-4965AEC8F9FC}" destId="{81739D90-66A3-49A7-9246-61A97D84D7F9}" srcOrd="1" destOrd="0" presId="urn:microsoft.com/office/officeart/2009/layout/CirclePictureHierarchy"/>
    <dgm:cxn modelId="{D5BB3667-8A1D-48CE-9046-7C9FC8CB0A24}" type="presParOf" srcId="{81739D90-66A3-49A7-9246-61A97D84D7F9}" destId="{E090BE0D-1F14-4904-B86C-444242898B4F}" srcOrd="0" destOrd="0" presId="urn:microsoft.com/office/officeart/2009/layout/CirclePictureHierarchy"/>
    <dgm:cxn modelId="{F3B9C37B-DA16-4666-9C4F-B2450339438B}" type="presParOf" srcId="{E090BE0D-1F14-4904-B86C-444242898B4F}" destId="{EA610837-85A5-4CA7-A968-0F2C5BF9CA45}" srcOrd="0" destOrd="0" presId="urn:microsoft.com/office/officeart/2009/layout/CirclePictureHierarchy"/>
    <dgm:cxn modelId="{9E5C53EA-2D77-40BE-8966-B671683CB4AF}" type="presParOf" srcId="{E090BE0D-1F14-4904-B86C-444242898B4F}" destId="{B9D06628-80BE-436A-A976-354B7D75BABE}" srcOrd="1" destOrd="0" presId="urn:microsoft.com/office/officeart/2009/layout/CirclePictureHierarchy"/>
    <dgm:cxn modelId="{6F894B05-0B08-46F7-82DC-9D2B40FAF8A3}" type="presParOf" srcId="{81739D90-66A3-49A7-9246-61A97D84D7F9}" destId="{0227B0D9-2227-4DCD-BEA6-3AD7DFE58B16}" srcOrd="1" destOrd="0" presId="urn:microsoft.com/office/officeart/2009/layout/CirclePictureHierarchy"/>
    <dgm:cxn modelId="{F148E4EC-462C-4649-9311-A08A2324CC6A}" type="presParOf" srcId="{3D1090B5-6840-42D8-97DB-4965AEC8F9FC}" destId="{CEDEE925-0195-4EAE-80DF-B4372F3A0481}" srcOrd="2" destOrd="0" presId="urn:microsoft.com/office/officeart/2009/layout/CirclePictureHierarchy"/>
    <dgm:cxn modelId="{8302B375-28ED-48E6-A649-03537E013ACE}" type="presParOf" srcId="{3D1090B5-6840-42D8-97DB-4965AEC8F9FC}" destId="{968F2671-5FC0-4736-90A4-A56E05E40750}" srcOrd="3" destOrd="0" presId="urn:microsoft.com/office/officeart/2009/layout/CirclePictureHierarchy"/>
    <dgm:cxn modelId="{CB14501F-EA07-4ADB-AEE5-DFC4D94F60BD}" type="presParOf" srcId="{968F2671-5FC0-4736-90A4-A56E05E40750}" destId="{9AA59921-2F63-46EC-AC5B-F207375761B7}" srcOrd="0" destOrd="0" presId="urn:microsoft.com/office/officeart/2009/layout/CirclePictureHierarchy"/>
    <dgm:cxn modelId="{EB2474E8-7434-4402-906B-F6DE6D132EEB}" type="presParOf" srcId="{9AA59921-2F63-46EC-AC5B-F207375761B7}" destId="{D0BD7DB7-8AE7-4A90-8765-425A2FD95F21}" srcOrd="0" destOrd="0" presId="urn:microsoft.com/office/officeart/2009/layout/CirclePictureHierarchy"/>
    <dgm:cxn modelId="{E24F49A7-02CF-4F87-BC84-202949DB9EB4}" type="presParOf" srcId="{9AA59921-2F63-46EC-AC5B-F207375761B7}" destId="{8736EE1A-2272-4399-BE56-77837FEFA861}" srcOrd="1" destOrd="0" presId="urn:microsoft.com/office/officeart/2009/layout/CirclePictureHierarchy"/>
    <dgm:cxn modelId="{3C3C0C6F-BC57-4910-8395-2D7C8AEBB36A}" type="presParOf" srcId="{968F2671-5FC0-4736-90A4-A56E05E40750}" destId="{005EFE2E-DDAC-4AF1-BB5B-D92C3F461724}" srcOrd="1" destOrd="0" presId="urn:microsoft.com/office/officeart/2009/layout/CirclePictureHierarchy"/>
    <dgm:cxn modelId="{EDD3D0C6-3559-4AE6-8D70-E9197F897F35}" type="presParOf" srcId="{3D1090B5-6840-42D8-97DB-4965AEC8F9FC}" destId="{4A092AE8-ADAD-4FAF-B8F2-C7D3E6C8E310}" srcOrd="4" destOrd="0" presId="urn:microsoft.com/office/officeart/2009/layout/CirclePictureHierarchy"/>
    <dgm:cxn modelId="{627A2199-9091-4246-8138-499FCF7812DB}" type="presParOf" srcId="{3D1090B5-6840-42D8-97DB-4965AEC8F9FC}" destId="{4222E56B-7145-42DD-800A-5FCC47BE3160}" srcOrd="5" destOrd="0" presId="urn:microsoft.com/office/officeart/2009/layout/CirclePictureHierarchy"/>
    <dgm:cxn modelId="{9FB5B8D4-814E-46EF-912B-DED57332B99B}" type="presParOf" srcId="{4222E56B-7145-42DD-800A-5FCC47BE3160}" destId="{5B4F0BB8-16DA-464B-BBA2-492CEE0B70D5}" srcOrd="0" destOrd="0" presId="urn:microsoft.com/office/officeart/2009/layout/CirclePictureHierarchy"/>
    <dgm:cxn modelId="{EEC37E8B-1037-4270-9A79-E37EB74F2817}" type="presParOf" srcId="{5B4F0BB8-16DA-464B-BBA2-492CEE0B70D5}" destId="{738FCA47-18E0-48A5-9F0E-4414CEB2B1EE}" srcOrd="0" destOrd="0" presId="urn:microsoft.com/office/officeart/2009/layout/CirclePictureHierarchy"/>
    <dgm:cxn modelId="{395074C2-CD18-45F0-B398-7EDA9D8B3994}" type="presParOf" srcId="{5B4F0BB8-16DA-464B-BBA2-492CEE0B70D5}" destId="{B40C05ED-1F3C-4D37-8BD9-B2FB0E40FABA}" srcOrd="1" destOrd="0" presId="urn:microsoft.com/office/officeart/2009/layout/CirclePictureHierarchy"/>
    <dgm:cxn modelId="{ECA0B82C-8185-4E05-8F3B-260AC9B29F46}" type="presParOf" srcId="{4222E56B-7145-42DD-800A-5FCC47BE3160}" destId="{B59A8B19-8008-4843-B967-37CBF68ACBCC}" srcOrd="1" destOrd="0" presId="urn:microsoft.com/office/officeart/2009/layout/CirclePictureHierarchy"/>
    <dgm:cxn modelId="{346FCC17-1537-44D6-B44B-86B1433C1891}" type="presParOf" srcId="{1EA8F339-0DB5-4CC5-AF02-13EDDF9DC749}" destId="{F2B713FB-88E5-4ECD-8730-AC22A050D934}" srcOrd="2" destOrd="0" presId="urn:microsoft.com/office/officeart/2009/layout/CirclePictureHierarchy"/>
    <dgm:cxn modelId="{0EFF6391-605D-483C-BFAF-4EE0B6C554A8}" type="presParOf" srcId="{1EA8F339-0DB5-4CC5-AF02-13EDDF9DC749}" destId="{D6FDC2A3-9644-4B48-AE68-144704B8B7CE}" srcOrd="3" destOrd="0" presId="urn:microsoft.com/office/officeart/2009/layout/CirclePictureHierarchy"/>
    <dgm:cxn modelId="{318BA993-7375-4168-8F49-C74B47472301}" type="presParOf" srcId="{D6FDC2A3-9644-4B48-AE68-144704B8B7CE}" destId="{1198C64E-32F6-4777-9BF3-66E29742D6E9}" srcOrd="0" destOrd="0" presId="urn:microsoft.com/office/officeart/2009/layout/CirclePictureHierarchy"/>
    <dgm:cxn modelId="{E7E7C32D-820B-4404-B80A-1395623B6A1A}" type="presParOf" srcId="{1198C64E-32F6-4777-9BF3-66E29742D6E9}" destId="{62AECE69-DB7D-4C6F-AC0D-52D69988A62B}" srcOrd="0" destOrd="0" presId="urn:microsoft.com/office/officeart/2009/layout/CirclePictureHierarchy"/>
    <dgm:cxn modelId="{05E085D4-8C68-4751-BCDB-23A282C0DCD6}" type="presParOf" srcId="{1198C64E-32F6-4777-9BF3-66E29742D6E9}" destId="{71E26674-D9CD-4AB4-832E-F23D83F9CA28}" srcOrd="1" destOrd="0" presId="urn:microsoft.com/office/officeart/2009/layout/CirclePictureHierarchy"/>
    <dgm:cxn modelId="{81143F24-FF8E-4B55-94F3-E083E2B461BE}" type="presParOf" srcId="{D6FDC2A3-9644-4B48-AE68-144704B8B7CE}" destId="{F4E2BB73-4FFB-4374-BDC9-C097D8514134}" srcOrd="1" destOrd="0" presId="urn:microsoft.com/office/officeart/2009/layout/CirclePictureHierarchy"/>
    <dgm:cxn modelId="{FB36AA4A-609A-4F47-89D3-333D217F9073}" type="presParOf" srcId="{F4E2BB73-4FFB-4374-BDC9-C097D8514134}" destId="{9E02D484-98AB-40C0-9E65-86A93771C718}" srcOrd="0" destOrd="0" presId="urn:microsoft.com/office/officeart/2009/layout/CirclePictureHierarchy"/>
    <dgm:cxn modelId="{F77B63FC-2580-42F1-BA11-8CA0D98C1982}" type="presParOf" srcId="{F4E2BB73-4FFB-4374-BDC9-C097D8514134}" destId="{B1368515-C800-409F-9967-34199568E34F}" srcOrd="1" destOrd="0" presId="urn:microsoft.com/office/officeart/2009/layout/CirclePictureHierarchy"/>
    <dgm:cxn modelId="{60AA345C-EC6B-4BDB-8CA0-8342BCEE99C5}" type="presParOf" srcId="{B1368515-C800-409F-9967-34199568E34F}" destId="{038B0978-51BC-4F5D-AA3E-664D4A1B6FCB}" srcOrd="0" destOrd="0" presId="urn:microsoft.com/office/officeart/2009/layout/CirclePictureHierarchy"/>
    <dgm:cxn modelId="{D95E95F7-533D-4B9A-93C8-121258263240}" type="presParOf" srcId="{038B0978-51BC-4F5D-AA3E-664D4A1B6FCB}" destId="{AB2A2974-1A5B-4606-8D0D-749F3BC8CC98}" srcOrd="0" destOrd="0" presId="urn:microsoft.com/office/officeart/2009/layout/CirclePictureHierarchy"/>
    <dgm:cxn modelId="{9ED09787-9A31-4B36-9EF2-B979EA4A3533}" type="presParOf" srcId="{038B0978-51BC-4F5D-AA3E-664D4A1B6FCB}" destId="{BA939089-3791-47E1-AA59-6F7A7D7F2739}" srcOrd="1" destOrd="0" presId="urn:microsoft.com/office/officeart/2009/layout/CirclePictureHierarchy"/>
    <dgm:cxn modelId="{6BA6D64E-EC48-497C-AEEB-1134F407353A}" type="presParOf" srcId="{B1368515-C800-409F-9967-34199568E34F}" destId="{74B885E3-68B4-4BC0-B0D2-4C17F6DD4C5D}" srcOrd="1" destOrd="0" presId="urn:microsoft.com/office/officeart/2009/layout/CirclePictureHierarchy"/>
    <dgm:cxn modelId="{87A23222-43A1-4C26-95F1-F3F01E2ECD05}" type="presParOf" srcId="{7C48583F-E4DC-4442-B308-5630C9B5102F}" destId="{9E03D7AB-F388-4884-AEEC-6DE799AA69A2}" srcOrd="2" destOrd="0" presId="urn:microsoft.com/office/officeart/2009/layout/CirclePictureHierarchy"/>
    <dgm:cxn modelId="{AC0A120C-F5F8-4A60-8F52-6F718A44FD38}" type="presParOf" srcId="{7C48583F-E4DC-4442-B308-5630C9B5102F}" destId="{491F5995-6870-4C86-BD2E-DC50353E6D8C}" srcOrd="3" destOrd="0" presId="urn:microsoft.com/office/officeart/2009/layout/CirclePictureHierarchy"/>
    <dgm:cxn modelId="{D84ABCC7-7929-4AEF-8C1C-AF46A6A84CEC}" type="presParOf" srcId="{491F5995-6870-4C86-BD2E-DC50353E6D8C}" destId="{C130DFE5-CFCA-4CDA-98AB-5902DA59552B}" srcOrd="0" destOrd="0" presId="urn:microsoft.com/office/officeart/2009/layout/CirclePictureHierarchy"/>
    <dgm:cxn modelId="{8C15AE4A-8A1A-4D40-B18C-F1901ABB455F}" type="presParOf" srcId="{C130DFE5-CFCA-4CDA-98AB-5902DA59552B}" destId="{F17F3000-8F56-443D-8950-36F2EC4BC47F}" srcOrd="0" destOrd="0" presId="urn:microsoft.com/office/officeart/2009/layout/CirclePictureHierarchy"/>
    <dgm:cxn modelId="{C6E27977-670B-40E9-9DFD-15D533CCD304}" type="presParOf" srcId="{C130DFE5-CFCA-4CDA-98AB-5902DA59552B}" destId="{D88B293C-F5AF-49BE-B611-82F329AC7DDB}" srcOrd="1" destOrd="0" presId="urn:microsoft.com/office/officeart/2009/layout/CirclePictureHierarchy"/>
    <dgm:cxn modelId="{8414E32C-A0EA-4233-B300-48A99D49884B}" type="presParOf" srcId="{491F5995-6870-4C86-BD2E-DC50353E6D8C}" destId="{1AEBB18B-ADB7-41D1-87D7-54D32F20A10E}" srcOrd="1" destOrd="0" presId="urn:microsoft.com/office/officeart/2009/layout/CirclePictureHierarchy"/>
    <dgm:cxn modelId="{407287FE-0E15-4E79-BD95-CC26918DB168}" type="presParOf" srcId="{1AEBB18B-ADB7-41D1-87D7-54D32F20A10E}" destId="{06223BD4-1AE2-45A7-8D28-FF2D64FB91B1}" srcOrd="0" destOrd="0" presId="urn:microsoft.com/office/officeart/2009/layout/CirclePictureHierarchy"/>
    <dgm:cxn modelId="{2449C6E0-B445-4786-8677-B62492893303}" type="presParOf" srcId="{1AEBB18B-ADB7-41D1-87D7-54D32F20A10E}" destId="{4E999CE0-0BDC-4332-BD70-3DC0F414F909}" srcOrd="1" destOrd="0" presId="urn:microsoft.com/office/officeart/2009/layout/CirclePictureHierarchy"/>
    <dgm:cxn modelId="{40C55F8D-1C2F-49CD-ADF1-24272CBC7B21}" type="presParOf" srcId="{4E999CE0-0BDC-4332-BD70-3DC0F414F909}" destId="{3522D85F-C9B9-4EEA-9EAE-323E0173F608}" srcOrd="0" destOrd="0" presId="urn:microsoft.com/office/officeart/2009/layout/CirclePictureHierarchy"/>
    <dgm:cxn modelId="{AB264BD3-DB15-408D-8346-B2234CA6FABD}" type="presParOf" srcId="{3522D85F-C9B9-4EEA-9EAE-323E0173F608}" destId="{AAEC1236-6BEB-4D49-8644-944E7E126732}" srcOrd="0" destOrd="0" presId="urn:microsoft.com/office/officeart/2009/layout/CirclePictureHierarchy"/>
    <dgm:cxn modelId="{5AC8759C-4EC1-4F92-9E29-19FD209BD240}" type="presParOf" srcId="{3522D85F-C9B9-4EEA-9EAE-323E0173F608}" destId="{BF4D4AAE-AE5F-4EA6-BC77-D4C451C35573}" srcOrd="1" destOrd="0" presId="urn:microsoft.com/office/officeart/2009/layout/CirclePictureHierarchy"/>
    <dgm:cxn modelId="{3A173FB9-5FAB-4B24-947D-2C8DF931A5AB}" type="presParOf" srcId="{4E999CE0-0BDC-4332-BD70-3DC0F414F909}" destId="{D1EFCC24-9447-4BF9-8CEA-570B6D645491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B60E4D-8DAF-4F56-A525-EB4C2739D825}" type="doc">
      <dgm:prSet loTypeId="urn:microsoft.com/office/officeart/2005/8/layout/hList1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90226769-955D-449C-AEF5-7D9B2023E902}">
      <dgm:prSet phldrT="[Texte]" custT="1"/>
      <dgm:spPr/>
      <dgm:t>
        <a:bodyPr/>
        <a:lstStyle/>
        <a:p>
          <a:r>
            <a:rPr lang="fr-FR" sz="900" b="1"/>
            <a:t>Prendre soin de la planète</a:t>
          </a:r>
          <a:endParaRPr lang="fr-FR" sz="900" dirty="0"/>
        </a:p>
      </dgm:t>
    </dgm:pt>
    <dgm:pt modelId="{22FC4CAB-D324-44D3-A46C-5635C701F9B1}" type="parTrans" cxnId="{2B7EE11F-910B-4B65-B8A3-19A8D8F728F7}">
      <dgm:prSet/>
      <dgm:spPr/>
      <dgm:t>
        <a:bodyPr/>
        <a:lstStyle/>
        <a:p>
          <a:endParaRPr lang="fr-FR" sz="1600"/>
        </a:p>
      </dgm:t>
    </dgm:pt>
    <dgm:pt modelId="{80E42C66-1B94-48E2-85DC-73E848932156}" type="sibTrans" cxnId="{2B7EE11F-910B-4B65-B8A3-19A8D8F728F7}">
      <dgm:prSet/>
      <dgm:spPr/>
      <dgm:t>
        <a:bodyPr/>
        <a:lstStyle/>
        <a:p>
          <a:endParaRPr lang="fr-FR" sz="1600"/>
        </a:p>
      </dgm:t>
    </dgm:pt>
    <dgm:pt modelId="{59959C6B-9F5D-48D8-9BC9-3E58840C2D68}">
      <dgm:prSet phldrT="[Texte]" custT="1"/>
      <dgm:spPr/>
      <dgm:t>
        <a:bodyPr/>
        <a:lstStyle/>
        <a:p>
          <a:pPr>
            <a:buClr>
              <a:prstClr val="black">
                <a:lumMod val="65000"/>
                <a:lumOff val="35000"/>
              </a:prstClr>
            </a:buClr>
            <a:buFont typeface="Arial" panose="020B0604020202020204" pitchFamily="34" charset="0"/>
            <a:buChar char="•"/>
          </a:pPr>
          <a:r>
            <a:rPr lang="fr-FR" sz="900" b="1" kern="1200" dirty="0"/>
            <a:t>Evaluer et réduire l’empreinte carbone de nos activités</a:t>
          </a:r>
          <a:endParaRPr lang="fr-FR" sz="900" kern="1200" dirty="0"/>
        </a:p>
      </dgm:t>
    </dgm:pt>
    <dgm:pt modelId="{4484CA53-75C1-42FE-AEF9-636D6AEEC71B}" type="parTrans" cxnId="{EC97C2E0-DFE4-4A74-BBEB-8AA4FDD26520}">
      <dgm:prSet/>
      <dgm:spPr/>
      <dgm:t>
        <a:bodyPr/>
        <a:lstStyle/>
        <a:p>
          <a:endParaRPr lang="fr-FR" sz="1600"/>
        </a:p>
      </dgm:t>
    </dgm:pt>
    <dgm:pt modelId="{A29F390C-E304-4448-BC2D-97F58FED239C}" type="sibTrans" cxnId="{EC97C2E0-DFE4-4A74-BBEB-8AA4FDD26520}">
      <dgm:prSet/>
      <dgm:spPr/>
      <dgm:t>
        <a:bodyPr/>
        <a:lstStyle/>
        <a:p>
          <a:endParaRPr lang="fr-FR" sz="1600"/>
        </a:p>
      </dgm:t>
    </dgm:pt>
    <dgm:pt modelId="{C055C1F0-2CB6-45E0-A3A3-07EB67ABDDFA}">
      <dgm:prSet phldrT="[Texte]" custT="1"/>
      <dgm:spPr/>
      <dgm:t>
        <a:bodyPr/>
        <a:lstStyle/>
        <a:p>
          <a:pPr>
            <a:lnSpc>
              <a:spcPct val="100000"/>
            </a:lnSpc>
          </a:pPr>
          <a:r>
            <a:rPr lang="fr-FR" sz="900" b="1" kern="1200" dirty="0"/>
            <a:t>Réduire nos déchets et renforcer nos pratiques d’économie circulaire</a:t>
          </a:r>
        </a:p>
      </dgm:t>
    </dgm:pt>
    <dgm:pt modelId="{6B195501-182B-44D2-A2B1-536A5F0E0190}" type="parTrans" cxnId="{F7A05250-DA7E-4BBB-BF13-A79F456D201F}">
      <dgm:prSet/>
      <dgm:spPr/>
      <dgm:t>
        <a:bodyPr/>
        <a:lstStyle/>
        <a:p>
          <a:endParaRPr lang="fr-FR" sz="1600"/>
        </a:p>
      </dgm:t>
    </dgm:pt>
    <dgm:pt modelId="{06E66F85-5281-4DC7-908C-067AA041E882}" type="sibTrans" cxnId="{F7A05250-DA7E-4BBB-BF13-A79F456D201F}">
      <dgm:prSet/>
      <dgm:spPr/>
      <dgm:t>
        <a:bodyPr/>
        <a:lstStyle/>
        <a:p>
          <a:endParaRPr lang="fr-FR" sz="1600"/>
        </a:p>
      </dgm:t>
    </dgm:pt>
    <dgm:pt modelId="{1AA9AAA9-C003-441C-9067-BB935B40FF89}">
      <dgm:prSet custT="1"/>
      <dgm:spPr/>
      <dgm:t>
        <a:bodyPr/>
        <a:lstStyle/>
        <a:p>
          <a:r>
            <a:rPr lang="fr-FR" sz="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Réduire nos déchets à la source</a:t>
          </a:r>
        </a:p>
      </dgm:t>
    </dgm:pt>
    <dgm:pt modelId="{76394CB1-6E6F-44E5-8D39-1FF9F2975CB3}" type="parTrans" cxnId="{416C20BA-1CB6-46C0-BC92-329A2D2AB96B}">
      <dgm:prSet/>
      <dgm:spPr/>
      <dgm:t>
        <a:bodyPr/>
        <a:lstStyle/>
        <a:p>
          <a:endParaRPr lang="fr-FR" sz="1600"/>
        </a:p>
      </dgm:t>
    </dgm:pt>
    <dgm:pt modelId="{86D888D2-48C9-460B-8E46-A19D6C661D24}" type="sibTrans" cxnId="{416C20BA-1CB6-46C0-BC92-329A2D2AB96B}">
      <dgm:prSet/>
      <dgm:spPr/>
      <dgm:t>
        <a:bodyPr/>
        <a:lstStyle/>
        <a:p>
          <a:endParaRPr lang="fr-FR" sz="1600"/>
        </a:p>
      </dgm:t>
    </dgm:pt>
    <dgm:pt modelId="{751C12C3-9F1C-4310-AFCC-4A18B46F2255}">
      <dgm:prSet custT="1"/>
      <dgm:spPr/>
      <dgm:t>
        <a:bodyPr/>
        <a:lstStyle/>
        <a:p>
          <a:r>
            <a:rPr lang="fr-FR" sz="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Allonger la durée de vie de nos équipements et veiller à leur recyclage en fin de vie</a:t>
          </a:r>
        </a:p>
      </dgm:t>
    </dgm:pt>
    <dgm:pt modelId="{A51A21E7-DE60-4F6C-9D49-DD4FD2E4ADFE}" type="parTrans" cxnId="{DC6F3EC6-13D7-4429-9A7D-5FE5E4458072}">
      <dgm:prSet/>
      <dgm:spPr/>
      <dgm:t>
        <a:bodyPr/>
        <a:lstStyle/>
        <a:p>
          <a:endParaRPr lang="fr-FR" sz="1600"/>
        </a:p>
      </dgm:t>
    </dgm:pt>
    <dgm:pt modelId="{16310482-27C2-45ED-B81B-8D57F4AD9E78}" type="sibTrans" cxnId="{DC6F3EC6-13D7-4429-9A7D-5FE5E4458072}">
      <dgm:prSet/>
      <dgm:spPr/>
      <dgm:t>
        <a:bodyPr/>
        <a:lstStyle/>
        <a:p>
          <a:endParaRPr lang="fr-FR" sz="1600"/>
        </a:p>
      </dgm:t>
    </dgm:pt>
    <dgm:pt modelId="{5EC15132-27AD-430D-9551-57A960FCE8CD}">
      <dgm:prSet phldrT="[Texte]" custT="1"/>
      <dgm:spPr/>
      <dgm:t>
        <a:bodyPr/>
        <a:lstStyle/>
        <a:p>
          <a:pPr>
            <a:buClr>
              <a:prstClr val="black">
                <a:lumMod val="65000"/>
                <a:lumOff val="35000"/>
              </a:prstClr>
            </a:buClr>
            <a:buFont typeface="Arial" panose="020B0604020202020204" pitchFamily="34" charset="0"/>
            <a:buChar char="•"/>
          </a:pPr>
          <a:r>
            <a:rPr lang="fr-FR" sz="900" kern="1200" dirty="0"/>
            <a:t>Améliorer l’efficacité énergétique des bâtiments</a:t>
          </a:r>
        </a:p>
      </dgm:t>
    </dgm:pt>
    <dgm:pt modelId="{19AFDA8C-2440-4C51-A24D-64C3F1D7AEB8}" type="parTrans" cxnId="{EBBFBC77-074A-46B5-A1D6-5723443E2201}">
      <dgm:prSet/>
      <dgm:spPr/>
      <dgm:t>
        <a:bodyPr/>
        <a:lstStyle/>
        <a:p>
          <a:endParaRPr lang="fr-FR" sz="1600"/>
        </a:p>
      </dgm:t>
    </dgm:pt>
    <dgm:pt modelId="{8BA780DB-5D3F-4FE9-90E0-EF04E45720BA}" type="sibTrans" cxnId="{EBBFBC77-074A-46B5-A1D6-5723443E2201}">
      <dgm:prSet/>
      <dgm:spPr/>
      <dgm:t>
        <a:bodyPr/>
        <a:lstStyle/>
        <a:p>
          <a:endParaRPr lang="fr-FR" sz="1600"/>
        </a:p>
      </dgm:t>
    </dgm:pt>
    <dgm:pt modelId="{A84F0DB0-9570-4D4B-BB00-501C698F67CF}">
      <dgm:prSet phldrT="[Texte]" custT="1"/>
      <dgm:spPr/>
      <dgm:t>
        <a:bodyPr/>
        <a:lstStyle/>
        <a:p>
          <a:pPr>
            <a:buClr>
              <a:prstClr val="black">
                <a:lumMod val="65000"/>
                <a:lumOff val="35000"/>
              </a:prstClr>
            </a:buClr>
            <a:buFont typeface="Arial" panose="020B0604020202020204" pitchFamily="34" charset="0"/>
            <a:buChar char="•"/>
          </a:pPr>
          <a:r>
            <a:rPr lang="fr-FR" sz="900" kern="1200" dirty="0"/>
            <a:t>Réduire nos consommations d’énergie (plan de sobriété)</a:t>
          </a:r>
        </a:p>
      </dgm:t>
    </dgm:pt>
    <dgm:pt modelId="{569A90F4-F177-4015-A353-449255182D26}" type="parTrans" cxnId="{7ECA56C4-9ECC-4D80-A26B-ABF77CD82F66}">
      <dgm:prSet/>
      <dgm:spPr/>
      <dgm:t>
        <a:bodyPr/>
        <a:lstStyle/>
        <a:p>
          <a:endParaRPr lang="fr-FR" sz="1600"/>
        </a:p>
      </dgm:t>
    </dgm:pt>
    <dgm:pt modelId="{F4C306D5-AF71-46C5-87D9-6926EFF5832D}" type="sibTrans" cxnId="{7ECA56C4-9ECC-4D80-A26B-ABF77CD82F66}">
      <dgm:prSet/>
      <dgm:spPr/>
      <dgm:t>
        <a:bodyPr/>
        <a:lstStyle/>
        <a:p>
          <a:endParaRPr lang="fr-FR" sz="1600"/>
        </a:p>
      </dgm:t>
    </dgm:pt>
    <dgm:pt modelId="{3048E733-77B1-4A9D-92FB-E5EFC64360DC}">
      <dgm:prSet phldrT="[Texte]" custT="1"/>
      <dgm:spPr/>
      <dgm:t>
        <a:bodyPr/>
        <a:lstStyle/>
        <a:p>
          <a:pPr>
            <a:buClr>
              <a:prstClr val="black">
                <a:lumMod val="65000"/>
                <a:lumOff val="35000"/>
              </a:prstClr>
            </a:buClr>
            <a:buFont typeface="Arial" panose="020B0604020202020204" pitchFamily="34" charset="0"/>
            <a:buChar char="•"/>
          </a:pPr>
          <a:r>
            <a:rPr lang="fr-FR" sz="900" kern="1200"/>
            <a:t>Réduire les émissions de CO</a:t>
          </a:r>
          <a:r>
            <a:rPr lang="fr-FR" sz="900" kern="1200" baseline="-25000"/>
            <a:t>2</a:t>
          </a:r>
          <a:r>
            <a:rPr lang="fr-FR" sz="900" kern="1200"/>
            <a:t> liées aux transports</a:t>
          </a:r>
          <a:endParaRPr lang="fr-FR" sz="900" kern="1200" dirty="0"/>
        </a:p>
      </dgm:t>
    </dgm:pt>
    <dgm:pt modelId="{5F98D432-836B-4458-B488-79D12F8FEA3D}" type="parTrans" cxnId="{21BA0594-C13B-4FE8-8502-5F648BFF3337}">
      <dgm:prSet/>
      <dgm:spPr/>
      <dgm:t>
        <a:bodyPr/>
        <a:lstStyle/>
        <a:p>
          <a:endParaRPr lang="fr-FR" sz="1600"/>
        </a:p>
      </dgm:t>
    </dgm:pt>
    <dgm:pt modelId="{1703E354-19CB-4721-A562-214281C73BFC}" type="sibTrans" cxnId="{21BA0594-C13B-4FE8-8502-5F648BFF3337}">
      <dgm:prSet/>
      <dgm:spPr/>
      <dgm:t>
        <a:bodyPr/>
        <a:lstStyle/>
        <a:p>
          <a:endParaRPr lang="fr-FR" sz="1600"/>
        </a:p>
      </dgm:t>
    </dgm:pt>
    <dgm:pt modelId="{9D99D68D-55EF-4B12-8596-4DFEB8B3EBF6}">
      <dgm:prSet phldrT="[Texte]" custT="1"/>
      <dgm:spPr/>
      <dgm:t>
        <a:bodyPr/>
        <a:lstStyle/>
        <a:p>
          <a:pPr>
            <a:buClr>
              <a:prstClr val="black">
                <a:lumMod val="65000"/>
                <a:lumOff val="35000"/>
              </a:prstClr>
            </a:buClr>
            <a:buFont typeface="Arial" panose="020B0604020202020204" pitchFamily="34" charset="0"/>
            <a:buChar char="•"/>
          </a:pPr>
          <a:r>
            <a:rPr lang="fr-FR" sz="900" kern="1200" dirty="0"/>
            <a:t>Réaliser un bilan carbone et définir une trajectoire</a:t>
          </a:r>
        </a:p>
      </dgm:t>
    </dgm:pt>
    <dgm:pt modelId="{102EE820-6447-4A18-9818-3ABE0F13C998}" type="parTrans" cxnId="{23670C54-D471-4CA1-984A-D73D03A09FDE}">
      <dgm:prSet/>
      <dgm:spPr/>
      <dgm:t>
        <a:bodyPr/>
        <a:lstStyle/>
        <a:p>
          <a:endParaRPr lang="fr-FR" sz="1600"/>
        </a:p>
      </dgm:t>
    </dgm:pt>
    <dgm:pt modelId="{18B1E673-91E9-40DD-AB45-A95DC99E46F4}" type="sibTrans" cxnId="{23670C54-D471-4CA1-984A-D73D03A09FDE}">
      <dgm:prSet/>
      <dgm:spPr/>
      <dgm:t>
        <a:bodyPr/>
        <a:lstStyle/>
        <a:p>
          <a:endParaRPr lang="fr-FR" sz="1600"/>
        </a:p>
      </dgm:t>
    </dgm:pt>
    <dgm:pt modelId="{D06A456F-F581-4939-BB8B-A179AA2D173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900" b="1" kern="1200" dirty="0"/>
            <a:t>Favoriser la transformation durable des usages et des pratiques</a:t>
          </a:r>
        </a:p>
      </dgm:t>
    </dgm:pt>
    <dgm:pt modelId="{6D8F87CB-A63A-496F-AE59-17ADB267367B}" type="parTrans" cxnId="{6651B2BC-DD6B-4CEC-A8C0-3C5AEE6133BC}">
      <dgm:prSet/>
      <dgm:spPr/>
      <dgm:t>
        <a:bodyPr/>
        <a:lstStyle/>
        <a:p>
          <a:endParaRPr lang="fr-FR" sz="1600"/>
        </a:p>
      </dgm:t>
    </dgm:pt>
    <dgm:pt modelId="{C75D22D9-C05C-4A7E-A62C-BAB6B4B03327}" type="sibTrans" cxnId="{6651B2BC-DD6B-4CEC-A8C0-3C5AEE6133BC}">
      <dgm:prSet/>
      <dgm:spPr/>
      <dgm:t>
        <a:bodyPr/>
        <a:lstStyle/>
        <a:p>
          <a:endParaRPr lang="fr-FR" sz="1600"/>
        </a:p>
      </dgm:t>
    </dgm:pt>
    <dgm:pt modelId="{CABF5B82-8AB4-412D-A5B2-D2EA2724553F}">
      <dgm:prSet custT="1"/>
      <dgm:spPr/>
      <dgm:t>
        <a:bodyPr/>
        <a:lstStyle/>
        <a:p>
          <a:r>
            <a:rPr lang="fr-FR" sz="900" b="0" kern="1200" dirty="0"/>
            <a:t>Former aux enjeux et pratiques environnementales durables</a:t>
          </a:r>
        </a:p>
      </dgm:t>
    </dgm:pt>
    <dgm:pt modelId="{B2017D96-33E3-4AE0-ACF7-9DA5BC41EE93}" type="parTrans" cxnId="{6E9461F4-197C-4C7D-9C2A-987A9562282F}">
      <dgm:prSet/>
      <dgm:spPr/>
      <dgm:t>
        <a:bodyPr/>
        <a:lstStyle/>
        <a:p>
          <a:endParaRPr lang="fr-FR" sz="1600"/>
        </a:p>
      </dgm:t>
    </dgm:pt>
    <dgm:pt modelId="{FC353A6E-5217-4AA5-B6EB-694A86B286D5}" type="sibTrans" cxnId="{6E9461F4-197C-4C7D-9C2A-987A9562282F}">
      <dgm:prSet/>
      <dgm:spPr/>
      <dgm:t>
        <a:bodyPr/>
        <a:lstStyle/>
        <a:p>
          <a:endParaRPr lang="fr-FR" sz="1600"/>
        </a:p>
      </dgm:t>
    </dgm:pt>
    <dgm:pt modelId="{45E83D1D-42DE-4E3C-A697-F23892FF6EDD}">
      <dgm:prSet custT="1"/>
      <dgm:spPr/>
      <dgm:t>
        <a:bodyPr/>
        <a:lstStyle/>
        <a:p>
          <a:r>
            <a:rPr lang="fr-FR" sz="900" b="0" kern="1200" dirty="0"/>
            <a:t>Informer, sensibiliser </a:t>
          </a:r>
        </a:p>
      </dgm:t>
    </dgm:pt>
    <dgm:pt modelId="{C48B0555-B79C-478D-A696-87CE38E5A76A}" type="parTrans" cxnId="{B418C5FE-A948-4687-9E66-40AF0DEA6F29}">
      <dgm:prSet/>
      <dgm:spPr/>
      <dgm:t>
        <a:bodyPr/>
        <a:lstStyle/>
        <a:p>
          <a:endParaRPr lang="fr-FR" sz="1600"/>
        </a:p>
      </dgm:t>
    </dgm:pt>
    <dgm:pt modelId="{832A97EC-DB6B-48A6-B3C9-730F05B3D326}" type="sibTrans" cxnId="{B418C5FE-A948-4687-9E66-40AF0DEA6F29}">
      <dgm:prSet/>
      <dgm:spPr/>
      <dgm:t>
        <a:bodyPr/>
        <a:lstStyle/>
        <a:p>
          <a:endParaRPr lang="fr-FR" sz="1600"/>
        </a:p>
      </dgm:t>
    </dgm:pt>
    <dgm:pt modelId="{918136A0-B2E2-424A-89CE-E36EBB97346C}">
      <dgm:prSet custT="1"/>
      <dgm:spPr/>
      <dgm:t>
        <a:bodyPr/>
        <a:lstStyle/>
        <a:p>
          <a:r>
            <a:rPr lang="fr-FR" sz="900" b="0" kern="1200" dirty="0"/>
            <a:t>Mettre en œuvre la politique Achats durables</a:t>
          </a:r>
        </a:p>
      </dgm:t>
    </dgm:pt>
    <dgm:pt modelId="{826AACA7-C1AE-4841-B896-4F909C2D8550}" type="parTrans" cxnId="{A846EB55-415D-4E4B-BEDB-08CE456B3A64}">
      <dgm:prSet/>
      <dgm:spPr/>
      <dgm:t>
        <a:bodyPr/>
        <a:lstStyle/>
        <a:p>
          <a:endParaRPr lang="fr-FR" sz="1600"/>
        </a:p>
      </dgm:t>
    </dgm:pt>
    <dgm:pt modelId="{DED2AD7C-4BD5-4B18-8036-6AF6542A7649}" type="sibTrans" cxnId="{A846EB55-415D-4E4B-BEDB-08CE456B3A64}">
      <dgm:prSet/>
      <dgm:spPr/>
      <dgm:t>
        <a:bodyPr/>
        <a:lstStyle/>
        <a:p>
          <a:endParaRPr lang="fr-FR" sz="1600"/>
        </a:p>
      </dgm:t>
    </dgm:pt>
    <dgm:pt modelId="{44357660-8BFE-4607-8A73-DBBE782AFC0A}">
      <dgm:prSet custT="1"/>
      <dgm:spPr/>
      <dgm:t>
        <a:bodyPr/>
        <a:lstStyle/>
        <a:p>
          <a:r>
            <a:rPr lang="fr-FR" sz="900" b="0" kern="1200" dirty="0"/>
            <a:t>Intégrer les ambitions environnementales aux systèmes de management</a:t>
          </a:r>
        </a:p>
      </dgm:t>
    </dgm:pt>
    <dgm:pt modelId="{6A986D06-3138-470C-AD33-AD8DA3ABDA5E}" type="parTrans" cxnId="{05157516-98DA-46A0-A694-DEF3DEBE01E8}">
      <dgm:prSet/>
      <dgm:spPr/>
      <dgm:t>
        <a:bodyPr/>
        <a:lstStyle/>
        <a:p>
          <a:endParaRPr lang="fr-FR" sz="1600"/>
        </a:p>
      </dgm:t>
    </dgm:pt>
    <dgm:pt modelId="{8C3F2A4C-4719-4360-A928-6C32AB7938F0}" type="sibTrans" cxnId="{05157516-98DA-46A0-A694-DEF3DEBE01E8}">
      <dgm:prSet/>
      <dgm:spPr/>
      <dgm:t>
        <a:bodyPr/>
        <a:lstStyle/>
        <a:p>
          <a:endParaRPr lang="fr-FR" sz="1600"/>
        </a:p>
      </dgm:t>
    </dgm:pt>
    <dgm:pt modelId="{2CA67150-0664-4765-A5BB-A8236788397D}">
      <dgm:prSet phldrT="[Texte]" custT="1"/>
      <dgm:spPr/>
      <dgm:t>
        <a:bodyPr/>
        <a:lstStyle/>
        <a:p>
          <a:r>
            <a:rPr lang="fr-FR" sz="900" b="1"/>
            <a:t>Prendre soin de nos salariés</a:t>
          </a:r>
          <a:endParaRPr lang="fr-FR" sz="900" b="0" dirty="0"/>
        </a:p>
      </dgm:t>
    </dgm:pt>
    <dgm:pt modelId="{A3907601-7DB2-45C0-BBF5-64A9E70C82A9}" type="parTrans" cxnId="{BF02DEFB-B13E-4620-A155-DE0F048DA180}">
      <dgm:prSet/>
      <dgm:spPr/>
      <dgm:t>
        <a:bodyPr/>
        <a:lstStyle/>
        <a:p>
          <a:endParaRPr lang="fr-FR" sz="1600"/>
        </a:p>
      </dgm:t>
    </dgm:pt>
    <dgm:pt modelId="{710FDA6F-394D-4F68-A4C2-5C5A3ECA32F1}" type="sibTrans" cxnId="{BF02DEFB-B13E-4620-A155-DE0F048DA180}">
      <dgm:prSet/>
      <dgm:spPr/>
      <dgm:t>
        <a:bodyPr/>
        <a:lstStyle/>
        <a:p>
          <a:endParaRPr lang="fr-FR" sz="1600"/>
        </a:p>
      </dgm:t>
    </dgm:pt>
    <dgm:pt modelId="{4C6B5883-C082-467B-BA6B-FB2E2669DA89}">
      <dgm:prSet phldrT="[Texte]" custT="1"/>
      <dgm:spPr/>
      <dgm:t>
        <a:bodyPr/>
        <a:lstStyle/>
        <a:p>
          <a:pPr>
            <a:lnSpc>
              <a:spcPct val="100000"/>
            </a:lnSpc>
          </a:pPr>
          <a:r>
            <a:rPr lang="fr-FR" sz="900" b="1" dirty="0">
              <a:latin typeface="Calibri" panose="020F0502020204030204" pitchFamily="34" charset="0"/>
              <a:sym typeface=""/>
            </a:rPr>
            <a:t>Mieux recruter et  intégrer les ressources nécessaires à notre activité</a:t>
          </a:r>
          <a:endParaRPr lang="fr-FR" sz="900" dirty="0"/>
        </a:p>
      </dgm:t>
    </dgm:pt>
    <dgm:pt modelId="{8A3FD69D-C83B-4515-9D81-3B7ED3FD0E64}" type="parTrans" cxnId="{DD6099C0-E439-4683-891A-EEADF3185365}">
      <dgm:prSet/>
      <dgm:spPr/>
      <dgm:t>
        <a:bodyPr/>
        <a:lstStyle/>
        <a:p>
          <a:endParaRPr lang="fr-FR" sz="1600"/>
        </a:p>
      </dgm:t>
    </dgm:pt>
    <dgm:pt modelId="{8134248D-B02E-4DC0-A4FE-BD1FE6C697F9}" type="sibTrans" cxnId="{DD6099C0-E439-4683-891A-EEADF3185365}">
      <dgm:prSet/>
      <dgm:spPr/>
      <dgm:t>
        <a:bodyPr/>
        <a:lstStyle/>
        <a:p>
          <a:endParaRPr lang="fr-FR" sz="1600"/>
        </a:p>
      </dgm:t>
    </dgm:pt>
    <dgm:pt modelId="{A1E984AE-C415-4627-8556-60E64E08415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900" b="1" dirty="0">
              <a:latin typeface="Calibri" panose="020F0502020204030204" pitchFamily="34" charset="0"/>
              <a:sym typeface=""/>
            </a:rPr>
            <a:t>Accompagner nos collaborateurs dans le maintien et le développement de leur employabilité</a:t>
          </a:r>
          <a:endParaRPr lang="fr-FR" sz="900" b="1" dirty="0"/>
        </a:p>
      </dgm:t>
    </dgm:pt>
    <dgm:pt modelId="{E2DE6A59-9A8C-4813-A59A-5A6DE43E71FA}" type="parTrans" cxnId="{2654577F-5B22-4199-BBAF-C496382B41AE}">
      <dgm:prSet/>
      <dgm:spPr/>
      <dgm:t>
        <a:bodyPr/>
        <a:lstStyle/>
        <a:p>
          <a:endParaRPr lang="fr-FR" sz="1600"/>
        </a:p>
      </dgm:t>
    </dgm:pt>
    <dgm:pt modelId="{89B86256-979F-47C0-A1BC-4349A08F1A38}" type="sibTrans" cxnId="{2654577F-5B22-4199-BBAF-C496382B41AE}">
      <dgm:prSet/>
      <dgm:spPr/>
      <dgm:t>
        <a:bodyPr/>
        <a:lstStyle/>
        <a:p>
          <a:endParaRPr lang="fr-FR" sz="1600"/>
        </a:p>
      </dgm:t>
    </dgm:pt>
    <dgm:pt modelId="{7E16C7A4-A2BA-4EF8-A682-C2CE3B6F607F}">
      <dgm:prSet phldrT="[Texte]" custT="1"/>
      <dgm:spPr/>
      <dgm:t>
        <a:bodyPr/>
        <a:lstStyle/>
        <a:p>
          <a:pPr>
            <a:lnSpc>
              <a:spcPct val="100000"/>
            </a:lnSpc>
          </a:pPr>
          <a:r>
            <a:rPr lang="fr-FR" sz="900" b="1" dirty="0">
              <a:latin typeface="Calibri" panose="020F0502020204030204" pitchFamily="34" charset="0"/>
              <a:sym typeface=""/>
            </a:rPr>
            <a:t>Se mobiliser pour la jeunesse et les publics les plus éloignés de l’emploi au plus près des territoires</a:t>
          </a:r>
          <a:endParaRPr lang="fr-FR" sz="900" dirty="0"/>
        </a:p>
      </dgm:t>
    </dgm:pt>
    <dgm:pt modelId="{667389B5-E360-41D1-999D-3AE01F5A8522}" type="parTrans" cxnId="{3C766EDA-0252-44E0-BE36-4BB8B29928FB}">
      <dgm:prSet/>
      <dgm:spPr/>
      <dgm:t>
        <a:bodyPr/>
        <a:lstStyle/>
        <a:p>
          <a:endParaRPr lang="fr-FR" sz="1600"/>
        </a:p>
      </dgm:t>
    </dgm:pt>
    <dgm:pt modelId="{95265F85-66E1-449B-99AB-57B2B56057D9}" type="sibTrans" cxnId="{3C766EDA-0252-44E0-BE36-4BB8B29928FB}">
      <dgm:prSet/>
      <dgm:spPr/>
      <dgm:t>
        <a:bodyPr/>
        <a:lstStyle/>
        <a:p>
          <a:endParaRPr lang="fr-FR" sz="1600"/>
        </a:p>
      </dgm:t>
    </dgm:pt>
    <dgm:pt modelId="{10DFCA14-76A9-4073-BB9D-714B38DF423D}">
      <dgm:prSet phldrT="[Texte]" custT="1"/>
      <dgm:spPr/>
      <dgm:t>
        <a:bodyPr/>
        <a:lstStyle/>
        <a:p>
          <a:pPr>
            <a:lnSpc>
              <a:spcPct val="100000"/>
            </a:lnSpc>
          </a:pPr>
          <a:r>
            <a:rPr lang="fr-FR" sz="900" b="1" dirty="0">
              <a:latin typeface="Calibri" panose="020F0502020204030204" pitchFamily="34" charset="0"/>
              <a:sym typeface=""/>
            </a:rPr>
            <a:t>Œuvrer pour la préservation du Capital Santé de nos collaborateurs</a:t>
          </a:r>
          <a:endParaRPr lang="fr-FR" sz="900" dirty="0"/>
        </a:p>
      </dgm:t>
    </dgm:pt>
    <dgm:pt modelId="{78D1FA02-0073-4549-A543-4BA27E561B25}" type="parTrans" cxnId="{73C95CE8-7472-4D0A-B2D3-AC2D4694E852}">
      <dgm:prSet/>
      <dgm:spPr/>
      <dgm:t>
        <a:bodyPr/>
        <a:lstStyle/>
        <a:p>
          <a:endParaRPr lang="fr-FR" sz="1600"/>
        </a:p>
      </dgm:t>
    </dgm:pt>
    <dgm:pt modelId="{D354E196-63DF-4CFF-8656-07E5B16F036A}" type="sibTrans" cxnId="{73C95CE8-7472-4D0A-B2D3-AC2D4694E852}">
      <dgm:prSet/>
      <dgm:spPr/>
      <dgm:t>
        <a:bodyPr/>
        <a:lstStyle/>
        <a:p>
          <a:endParaRPr lang="fr-FR" sz="1600"/>
        </a:p>
      </dgm:t>
    </dgm:pt>
    <dgm:pt modelId="{B11F0EDA-E97B-4EE8-BD9E-54B9D7245E29}">
      <dgm:prSet phldrT="[Texte]" custT="1"/>
      <dgm:spPr/>
      <dgm:t>
        <a:bodyPr/>
        <a:lstStyle/>
        <a:p>
          <a:pPr>
            <a:lnSpc>
              <a:spcPct val="100000"/>
            </a:lnSpc>
          </a:pPr>
          <a:r>
            <a:rPr lang="fr-FR" sz="900" b="1" dirty="0">
              <a:latin typeface="Calibri" panose="020F0502020204030204" pitchFamily="34" charset="0"/>
              <a:sym typeface=""/>
            </a:rPr>
            <a:t>Mieux reconnaître et valoriser le travail des collaborateurs</a:t>
          </a:r>
          <a:endParaRPr lang="fr-FR" sz="900" dirty="0"/>
        </a:p>
      </dgm:t>
    </dgm:pt>
    <dgm:pt modelId="{737ED568-4852-4E51-982F-958479670660}" type="parTrans" cxnId="{C049F9AA-0E2A-4CFC-8341-B68A8D164ED6}">
      <dgm:prSet/>
      <dgm:spPr/>
      <dgm:t>
        <a:bodyPr/>
        <a:lstStyle/>
        <a:p>
          <a:endParaRPr lang="fr-FR" sz="1600"/>
        </a:p>
      </dgm:t>
    </dgm:pt>
    <dgm:pt modelId="{8F53A04C-7A58-4555-8845-C2FA7B26E3DA}" type="sibTrans" cxnId="{C049F9AA-0E2A-4CFC-8341-B68A8D164ED6}">
      <dgm:prSet/>
      <dgm:spPr/>
      <dgm:t>
        <a:bodyPr/>
        <a:lstStyle/>
        <a:p>
          <a:endParaRPr lang="fr-FR" sz="1600"/>
        </a:p>
      </dgm:t>
    </dgm:pt>
    <dgm:pt modelId="{F9D920D4-E478-4B4C-89BD-B8735C9FD67D}">
      <dgm:prSet phldrT="[Texte]" custT="1"/>
      <dgm:spPr/>
      <dgm:t>
        <a:bodyPr/>
        <a:lstStyle/>
        <a:p>
          <a:pPr>
            <a:lnSpc>
              <a:spcPct val="100000"/>
            </a:lnSpc>
          </a:pPr>
          <a:r>
            <a:rPr lang="fr-FR" sz="900" b="1" dirty="0">
              <a:latin typeface="Calibri" panose="020F0502020204030204" pitchFamily="34" charset="0"/>
              <a:sym typeface=""/>
            </a:rPr>
            <a:t>Développer et faire vivre une culture managériale  commune</a:t>
          </a:r>
          <a:endParaRPr lang="fr-FR" sz="900" dirty="0"/>
        </a:p>
      </dgm:t>
    </dgm:pt>
    <dgm:pt modelId="{606E6903-03B8-4132-9F36-6980BCA3B196}" type="parTrans" cxnId="{FE871857-B2A4-46A8-8DE8-7B086DECC85E}">
      <dgm:prSet/>
      <dgm:spPr/>
      <dgm:t>
        <a:bodyPr/>
        <a:lstStyle/>
        <a:p>
          <a:endParaRPr lang="fr-FR" sz="1600"/>
        </a:p>
      </dgm:t>
    </dgm:pt>
    <dgm:pt modelId="{AEB6E132-F4B9-4AA1-ABE9-6A295BD28BCB}" type="sibTrans" cxnId="{FE871857-B2A4-46A8-8DE8-7B086DECC85E}">
      <dgm:prSet/>
      <dgm:spPr/>
      <dgm:t>
        <a:bodyPr/>
        <a:lstStyle/>
        <a:p>
          <a:endParaRPr lang="fr-FR" sz="1600"/>
        </a:p>
      </dgm:t>
    </dgm:pt>
    <dgm:pt modelId="{A39ADC76-B488-4437-AD3B-266A82C05E08}">
      <dgm:prSet phldrT="[Texte]" custT="1"/>
      <dgm:spPr/>
      <dgm:t>
        <a:bodyPr spcFirstLastPara="0" vert="horz" wrap="square" lIns="75730" tIns="0" rIns="75730" bIns="0" numCol="1" spcCol="1270" anchor="ctr" anchorCtr="0"/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>
              <a:latin typeface="Calibri"/>
              <a:ea typeface="+mn-ea"/>
              <a:cs typeface="+mn-cs"/>
            </a:rPr>
            <a:t>Prendre soin de nos patients / résidents / clients</a:t>
          </a:r>
          <a:endParaRPr lang="fr-FR" sz="900" b="1" kern="1200" dirty="0">
            <a:latin typeface="Calibri"/>
            <a:ea typeface="+mn-ea"/>
            <a:cs typeface="+mn-cs"/>
          </a:endParaRPr>
        </a:p>
      </dgm:t>
    </dgm:pt>
    <dgm:pt modelId="{88795143-83DC-4885-8B60-59F67252966D}" type="parTrans" cxnId="{6A2037F8-EC47-44EE-95EB-E1ED54CFE8FD}">
      <dgm:prSet/>
      <dgm:spPr/>
      <dgm:t>
        <a:bodyPr/>
        <a:lstStyle/>
        <a:p>
          <a:endParaRPr lang="fr-FR" sz="1600"/>
        </a:p>
      </dgm:t>
    </dgm:pt>
    <dgm:pt modelId="{B860925E-86CE-4B75-8D86-048B2570B1D4}" type="sibTrans" cxnId="{6A2037F8-EC47-44EE-95EB-E1ED54CFE8FD}">
      <dgm:prSet/>
      <dgm:spPr/>
      <dgm:t>
        <a:bodyPr/>
        <a:lstStyle/>
        <a:p>
          <a:endParaRPr lang="fr-FR" sz="1600"/>
        </a:p>
      </dgm:t>
    </dgm:pt>
    <dgm:pt modelId="{4E9900C8-FD14-4445-A9A5-D24C27978AFC}">
      <dgm:prSet phldrT="[Texte]" custT="1"/>
      <dgm:spPr/>
      <dgm:t>
        <a:bodyPr/>
        <a:lstStyle/>
        <a:p>
          <a:pPr>
            <a:lnSpc>
              <a:spcPct val="100000"/>
            </a:lnSpc>
          </a:pPr>
          <a:r>
            <a:rPr lang="fr-FR" sz="900" b="1" dirty="0"/>
            <a:t>Être en mesure de poser et suivre des indicateurs de satisfaction par métier, communs et consolidés au niveau national.</a:t>
          </a:r>
          <a:endParaRPr lang="fr-FR" sz="900" dirty="0"/>
        </a:p>
      </dgm:t>
    </dgm:pt>
    <dgm:pt modelId="{A6A79ED7-D089-4722-ADF6-F015A1124556}" type="parTrans" cxnId="{000A2F51-031A-47BC-9F1E-2290BC8A0CFB}">
      <dgm:prSet/>
      <dgm:spPr/>
      <dgm:t>
        <a:bodyPr/>
        <a:lstStyle/>
        <a:p>
          <a:endParaRPr lang="fr-FR" sz="1600"/>
        </a:p>
      </dgm:t>
    </dgm:pt>
    <dgm:pt modelId="{50AC93D2-40BE-4A7C-B8F2-ED3708860EEF}" type="sibTrans" cxnId="{000A2F51-031A-47BC-9F1E-2290BC8A0CFB}">
      <dgm:prSet/>
      <dgm:spPr/>
      <dgm:t>
        <a:bodyPr/>
        <a:lstStyle/>
        <a:p>
          <a:endParaRPr lang="fr-FR" sz="1600"/>
        </a:p>
      </dgm:t>
    </dgm:pt>
    <dgm:pt modelId="{FC1A4308-44D5-4E19-BEFB-3B0F86BD0AC5}">
      <dgm:prSet custT="1"/>
      <dgm:spPr/>
      <dgm:t>
        <a:bodyPr/>
        <a:lstStyle/>
        <a:p>
          <a:r>
            <a:rPr lang="fr-FR" sz="900" dirty="0"/>
            <a:t>Consolider le contenu des enquêtes (définition des indicateurs) par métier, </a:t>
          </a:r>
        </a:p>
      </dgm:t>
    </dgm:pt>
    <dgm:pt modelId="{13BEF390-61D5-4DB7-8CAC-D63DF2D86B3B}" type="parTrans" cxnId="{E79C3DA2-2EFD-4BEE-AFF8-D6DF60C75B06}">
      <dgm:prSet/>
      <dgm:spPr/>
      <dgm:t>
        <a:bodyPr/>
        <a:lstStyle/>
        <a:p>
          <a:endParaRPr lang="fr-FR" sz="1600"/>
        </a:p>
      </dgm:t>
    </dgm:pt>
    <dgm:pt modelId="{07E74E74-B4EF-470B-9C63-438B3FA5AA03}" type="sibTrans" cxnId="{E79C3DA2-2EFD-4BEE-AFF8-D6DF60C75B06}">
      <dgm:prSet/>
      <dgm:spPr/>
      <dgm:t>
        <a:bodyPr/>
        <a:lstStyle/>
        <a:p>
          <a:endParaRPr lang="fr-FR" sz="1600"/>
        </a:p>
      </dgm:t>
    </dgm:pt>
    <dgm:pt modelId="{2E6781F7-8A01-433E-A977-0B10ADF4BDC1}">
      <dgm:prSet custT="1"/>
      <dgm:spPr/>
      <dgm:t>
        <a:bodyPr/>
        <a:lstStyle/>
        <a:p>
          <a:r>
            <a:rPr lang="fr-FR" sz="900" dirty="0"/>
            <a:t>Lancer les enquêtes de satisfaction en tenant compte des modalités qui seront arrêtées par la HAS,</a:t>
          </a:r>
        </a:p>
      </dgm:t>
    </dgm:pt>
    <dgm:pt modelId="{9EB5ACB5-24D1-469D-A363-0153D438C78E}" type="parTrans" cxnId="{4FDEB81E-A08B-4779-B8D0-312B748BE067}">
      <dgm:prSet/>
      <dgm:spPr/>
      <dgm:t>
        <a:bodyPr/>
        <a:lstStyle/>
        <a:p>
          <a:endParaRPr lang="fr-FR" sz="1600"/>
        </a:p>
      </dgm:t>
    </dgm:pt>
    <dgm:pt modelId="{A2039756-9D6C-4E89-BE88-66354E508812}" type="sibTrans" cxnId="{4FDEB81E-A08B-4779-B8D0-312B748BE067}">
      <dgm:prSet/>
      <dgm:spPr/>
      <dgm:t>
        <a:bodyPr/>
        <a:lstStyle/>
        <a:p>
          <a:endParaRPr lang="fr-FR" sz="1600"/>
        </a:p>
      </dgm:t>
    </dgm:pt>
    <dgm:pt modelId="{7E205D20-65C9-4918-82E7-5546C0E704D1}">
      <dgm:prSet custT="1"/>
      <dgm:spPr/>
      <dgm:t>
        <a:bodyPr/>
        <a:lstStyle/>
        <a:p>
          <a:r>
            <a:rPr lang="fr-FR" sz="900" dirty="0"/>
            <a:t>Mettre en place d’un Comité national de pilotage de la satisfaction </a:t>
          </a:r>
          <a:r>
            <a:rPr lang="fr-FR" sz="900" dirty="0" err="1"/>
            <a:t>co-animé</a:t>
          </a:r>
          <a:r>
            <a:rPr lang="fr-FR" sz="900" dirty="0"/>
            <a:t> par les Directions Marketing et Qualité/Risques</a:t>
          </a:r>
        </a:p>
      </dgm:t>
    </dgm:pt>
    <dgm:pt modelId="{233D5750-5457-4755-AF82-E6FB33B9C5E9}" type="parTrans" cxnId="{998E84D6-1E11-4D8D-AA5F-6FF0BCE406A0}">
      <dgm:prSet/>
      <dgm:spPr/>
      <dgm:t>
        <a:bodyPr/>
        <a:lstStyle/>
        <a:p>
          <a:endParaRPr lang="fr-FR" sz="1600"/>
        </a:p>
      </dgm:t>
    </dgm:pt>
    <dgm:pt modelId="{5767CA7D-FD45-410F-932A-BAE6CA5E9804}" type="sibTrans" cxnId="{998E84D6-1E11-4D8D-AA5F-6FF0BCE406A0}">
      <dgm:prSet/>
      <dgm:spPr/>
      <dgm:t>
        <a:bodyPr/>
        <a:lstStyle/>
        <a:p>
          <a:endParaRPr lang="fr-FR" sz="1600"/>
        </a:p>
      </dgm:t>
    </dgm:pt>
    <dgm:pt modelId="{0C54C759-48A3-47B0-8275-91B8CD1A4DF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900" b="1" dirty="0"/>
            <a:t>Initier une démarche « démocratie participative en santé » :</a:t>
          </a:r>
          <a:endParaRPr lang="fr-FR" sz="900" dirty="0"/>
        </a:p>
      </dgm:t>
    </dgm:pt>
    <dgm:pt modelId="{FDB8CE51-E0BB-420C-866F-B42BEB94C906}" type="parTrans" cxnId="{7FA00EAE-4F74-462D-A7ED-A4AD2B39BF13}">
      <dgm:prSet/>
      <dgm:spPr/>
      <dgm:t>
        <a:bodyPr/>
        <a:lstStyle/>
        <a:p>
          <a:endParaRPr lang="fr-FR" sz="1600"/>
        </a:p>
      </dgm:t>
    </dgm:pt>
    <dgm:pt modelId="{A2A66BCE-21E5-4095-8093-5B31E92B1530}" type="sibTrans" cxnId="{7FA00EAE-4F74-462D-A7ED-A4AD2B39BF13}">
      <dgm:prSet/>
      <dgm:spPr/>
      <dgm:t>
        <a:bodyPr/>
        <a:lstStyle/>
        <a:p>
          <a:endParaRPr lang="fr-FR" sz="1600"/>
        </a:p>
      </dgm:t>
    </dgm:pt>
    <dgm:pt modelId="{E3951A0E-537B-4043-96DA-25C060E95A6B}">
      <dgm:prSet custT="1"/>
      <dgm:spPr/>
      <dgm:t>
        <a:bodyPr/>
        <a:lstStyle/>
        <a:p>
          <a:r>
            <a:rPr lang="fr-FR" altLang="fr-FR" sz="900"/>
            <a:t>Rendre davantage dynamiques et ouverts les CVS via des réunions de préparation avec les usagers et les aidants </a:t>
          </a:r>
          <a:endParaRPr lang="fr-FR" altLang="fr-FR" sz="900" dirty="0"/>
        </a:p>
      </dgm:t>
    </dgm:pt>
    <dgm:pt modelId="{D4F34528-C0B6-4A79-B9B3-73D70C5CC3FA}" type="parTrans" cxnId="{3B7E77CE-33EA-4A9C-99C5-8416CEDA81A4}">
      <dgm:prSet/>
      <dgm:spPr/>
      <dgm:t>
        <a:bodyPr/>
        <a:lstStyle/>
        <a:p>
          <a:endParaRPr lang="fr-FR" sz="1600"/>
        </a:p>
      </dgm:t>
    </dgm:pt>
    <dgm:pt modelId="{8D294A71-873D-42E8-A7C9-8342A461D6CF}" type="sibTrans" cxnId="{3B7E77CE-33EA-4A9C-99C5-8416CEDA81A4}">
      <dgm:prSet/>
      <dgm:spPr/>
      <dgm:t>
        <a:bodyPr/>
        <a:lstStyle/>
        <a:p>
          <a:endParaRPr lang="fr-FR" sz="1600"/>
        </a:p>
      </dgm:t>
    </dgm:pt>
    <dgm:pt modelId="{A3EC6784-4646-4EAE-8E61-60E4E0FB207F}">
      <dgm:prSet custT="1"/>
      <dgm:spPr/>
      <dgm:t>
        <a:bodyPr/>
        <a:lstStyle/>
        <a:p>
          <a:r>
            <a:rPr lang="fr-FR" altLang="fr-FR" sz="900"/>
            <a:t>Conférences débats autour de problématiques liées à la santé / citoyenneté (bien vieillir, sport/santé…) ;</a:t>
          </a:r>
          <a:endParaRPr lang="fr-FR" altLang="fr-FR" sz="900" dirty="0"/>
        </a:p>
      </dgm:t>
    </dgm:pt>
    <dgm:pt modelId="{50020357-8B48-40E6-8146-F819D8B0068E}" type="parTrans" cxnId="{469008AD-06DB-4F99-9DAE-4243609773E7}">
      <dgm:prSet/>
      <dgm:spPr/>
      <dgm:t>
        <a:bodyPr/>
        <a:lstStyle/>
        <a:p>
          <a:endParaRPr lang="fr-FR" sz="1600"/>
        </a:p>
      </dgm:t>
    </dgm:pt>
    <dgm:pt modelId="{AF74F1BE-CD82-4BC0-9A4D-2BC44EC998D8}" type="sibTrans" cxnId="{469008AD-06DB-4F99-9DAE-4243609773E7}">
      <dgm:prSet/>
      <dgm:spPr/>
      <dgm:t>
        <a:bodyPr/>
        <a:lstStyle/>
        <a:p>
          <a:endParaRPr lang="fr-FR" sz="1600"/>
        </a:p>
      </dgm:t>
    </dgm:pt>
    <dgm:pt modelId="{1E1B0800-5F0F-499A-9D8E-6231D04F52E5}">
      <dgm:prSet custT="1"/>
      <dgm:spPr/>
      <dgm:t>
        <a:bodyPr/>
        <a:lstStyle/>
        <a:p>
          <a:r>
            <a:rPr lang="fr-FR" altLang="fr-FR" sz="900"/>
            <a:t>Renforcer l’accompagnement des familles et des aidants référents issus de familles d’usagers).</a:t>
          </a:r>
          <a:endParaRPr lang="fr-FR" sz="900" dirty="0"/>
        </a:p>
      </dgm:t>
    </dgm:pt>
    <dgm:pt modelId="{98823E2B-3081-49D6-B8B9-DF23722D6CDB}" type="parTrans" cxnId="{433905CD-8C74-4149-9857-039F3D9BAC4A}">
      <dgm:prSet/>
      <dgm:spPr/>
      <dgm:t>
        <a:bodyPr/>
        <a:lstStyle/>
        <a:p>
          <a:endParaRPr lang="fr-FR" sz="1600"/>
        </a:p>
      </dgm:t>
    </dgm:pt>
    <dgm:pt modelId="{35ED665D-E268-44E0-8A01-113FC35268E4}" type="sibTrans" cxnId="{433905CD-8C74-4149-9857-039F3D9BAC4A}">
      <dgm:prSet/>
      <dgm:spPr/>
      <dgm:t>
        <a:bodyPr/>
        <a:lstStyle/>
        <a:p>
          <a:endParaRPr lang="fr-FR" sz="1600"/>
        </a:p>
      </dgm:t>
    </dgm:pt>
    <dgm:pt modelId="{4A64E96A-CC3E-4E37-9BF4-87AFAA1820CC}">
      <dgm:prSet phldrT="[Texte]" custT="1"/>
      <dgm:spPr/>
      <dgm:t>
        <a:bodyPr/>
        <a:lstStyle/>
        <a:p>
          <a:pPr>
            <a:lnSpc>
              <a:spcPct val="100000"/>
            </a:lnSpc>
          </a:pPr>
          <a:endParaRPr lang="fr-FR" sz="900" dirty="0"/>
        </a:p>
      </dgm:t>
    </dgm:pt>
    <dgm:pt modelId="{53ABE24C-60AA-4ABB-94B6-2748A54E6A21}" type="parTrans" cxnId="{F8C88299-5F61-4508-B44C-FFF5CF407146}">
      <dgm:prSet/>
      <dgm:spPr/>
      <dgm:t>
        <a:bodyPr/>
        <a:lstStyle/>
        <a:p>
          <a:endParaRPr lang="fr-FR" sz="1600"/>
        </a:p>
      </dgm:t>
    </dgm:pt>
    <dgm:pt modelId="{266FA5E2-07F9-4FEB-ACB9-783CE6572C11}" type="sibTrans" cxnId="{F8C88299-5F61-4508-B44C-FFF5CF407146}">
      <dgm:prSet/>
      <dgm:spPr/>
      <dgm:t>
        <a:bodyPr/>
        <a:lstStyle/>
        <a:p>
          <a:endParaRPr lang="fr-FR" sz="1600"/>
        </a:p>
      </dgm:t>
    </dgm:pt>
    <dgm:pt modelId="{110B8DF1-0E8A-454B-BCCA-D4B78C78E7CC}">
      <dgm:prSet custT="1"/>
      <dgm:spPr/>
      <dgm:t>
        <a:bodyPr/>
        <a:lstStyle/>
        <a:p>
          <a:pPr>
            <a:lnSpc>
              <a:spcPct val="100000"/>
            </a:lnSpc>
          </a:pPr>
          <a:endParaRPr lang="fr-FR" sz="900" b="1" dirty="0"/>
        </a:p>
      </dgm:t>
    </dgm:pt>
    <dgm:pt modelId="{5C889819-9E16-475C-95DA-775F7B2B67C9}" type="parTrans" cxnId="{ABFB418B-BCAF-4D7D-B13D-F55B2330B45F}">
      <dgm:prSet/>
      <dgm:spPr/>
      <dgm:t>
        <a:bodyPr/>
        <a:lstStyle/>
        <a:p>
          <a:endParaRPr lang="fr-FR" sz="1600"/>
        </a:p>
      </dgm:t>
    </dgm:pt>
    <dgm:pt modelId="{C7C57664-4C63-4A2B-A4E3-CDEC84029A85}" type="sibTrans" cxnId="{ABFB418B-BCAF-4D7D-B13D-F55B2330B45F}">
      <dgm:prSet/>
      <dgm:spPr/>
      <dgm:t>
        <a:bodyPr/>
        <a:lstStyle/>
        <a:p>
          <a:endParaRPr lang="fr-FR" sz="1600"/>
        </a:p>
      </dgm:t>
    </dgm:pt>
    <dgm:pt modelId="{5514F19D-3B28-4558-A5FB-C919DCA4335D}">
      <dgm:prSet phldrT="[Texte]" custT="1"/>
      <dgm:spPr/>
      <dgm:t>
        <a:bodyPr/>
        <a:lstStyle/>
        <a:p>
          <a:pPr>
            <a:lnSpc>
              <a:spcPct val="100000"/>
            </a:lnSpc>
          </a:pPr>
          <a:endParaRPr lang="fr-FR" sz="900" dirty="0"/>
        </a:p>
      </dgm:t>
    </dgm:pt>
    <dgm:pt modelId="{3CF004EA-41CA-4D1F-AEDB-F6C4D5C70C56}" type="parTrans" cxnId="{004295C7-9331-4165-82C4-72773E67A08B}">
      <dgm:prSet/>
      <dgm:spPr/>
      <dgm:t>
        <a:bodyPr/>
        <a:lstStyle/>
        <a:p>
          <a:endParaRPr lang="fr-FR" sz="1600"/>
        </a:p>
      </dgm:t>
    </dgm:pt>
    <dgm:pt modelId="{07CF511A-1C6F-491F-B82D-B130712D2F0F}" type="sibTrans" cxnId="{004295C7-9331-4165-82C4-72773E67A08B}">
      <dgm:prSet/>
      <dgm:spPr/>
      <dgm:t>
        <a:bodyPr/>
        <a:lstStyle/>
        <a:p>
          <a:endParaRPr lang="fr-FR" sz="1600"/>
        </a:p>
      </dgm:t>
    </dgm:pt>
    <dgm:pt modelId="{38E32734-7AFF-4DCB-AF9C-B80F176B74FA}">
      <dgm:prSet phldrT="[Texte]" custT="1"/>
      <dgm:spPr/>
      <dgm:t>
        <a:bodyPr/>
        <a:lstStyle/>
        <a:p>
          <a:pPr>
            <a:lnSpc>
              <a:spcPct val="100000"/>
            </a:lnSpc>
          </a:pPr>
          <a:endParaRPr lang="fr-FR" sz="900" dirty="0"/>
        </a:p>
      </dgm:t>
    </dgm:pt>
    <dgm:pt modelId="{13E83BF7-0D56-487E-83BD-B276F9A786B6}" type="parTrans" cxnId="{84E0D2D0-0D51-486A-93A2-72980B4A0D1E}">
      <dgm:prSet/>
      <dgm:spPr/>
      <dgm:t>
        <a:bodyPr/>
        <a:lstStyle/>
        <a:p>
          <a:endParaRPr lang="fr-FR" sz="1600"/>
        </a:p>
      </dgm:t>
    </dgm:pt>
    <dgm:pt modelId="{72AAB7B8-ECBB-4DB8-858D-9200100B8C27}" type="sibTrans" cxnId="{84E0D2D0-0D51-486A-93A2-72980B4A0D1E}">
      <dgm:prSet/>
      <dgm:spPr/>
      <dgm:t>
        <a:bodyPr/>
        <a:lstStyle/>
        <a:p>
          <a:endParaRPr lang="fr-FR" sz="1600"/>
        </a:p>
      </dgm:t>
    </dgm:pt>
    <dgm:pt modelId="{50987DE3-D30D-4597-BE93-15CD14DF33A7}">
      <dgm:prSet phldrT="[Texte]" custT="1"/>
      <dgm:spPr/>
      <dgm:t>
        <a:bodyPr/>
        <a:lstStyle/>
        <a:p>
          <a:pPr>
            <a:lnSpc>
              <a:spcPct val="100000"/>
            </a:lnSpc>
          </a:pPr>
          <a:endParaRPr lang="fr-FR" sz="900" dirty="0"/>
        </a:p>
      </dgm:t>
    </dgm:pt>
    <dgm:pt modelId="{36FB8990-4A64-48A2-867F-CE27FF5DCD6B}" type="parTrans" cxnId="{759990E3-63FE-4380-A5EA-E7CEC17B5969}">
      <dgm:prSet/>
      <dgm:spPr/>
      <dgm:t>
        <a:bodyPr/>
        <a:lstStyle/>
        <a:p>
          <a:endParaRPr lang="fr-FR" sz="1600"/>
        </a:p>
      </dgm:t>
    </dgm:pt>
    <dgm:pt modelId="{CF311E02-8C42-4039-B2BD-069BBDACEA25}" type="sibTrans" cxnId="{759990E3-63FE-4380-A5EA-E7CEC17B5969}">
      <dgm:prSet/>
      <dgm:spPr/>
      <dgm:t>
        <a:bodyPr/>
        <a:lstStyle/>
        <a:p>
          <a:endParaRPr lang="fr-FR" sz="1600"/>
        </a:p>
      </dgm:t>
    </dgm:pt>
    <dgm:pt modelId="{FA65F4E6-54AB-48AF-8DDA-E729151B461B}">
      <dgm:prSet custT="1"/>
      <dgm:spPr/>
      <dgm:t>
        <a:bodyPr/>
        <a:lstStyle/>
        <a:p>
          <a:endParaRPr lang="fr-FR" sz="900" dirty="0"/>
        </a:p>
      </dgm:t>
    </dgm:pt>
    <dgm:pt modelId="{602C443A-6905-4279-AFAC-FB11925C0D95}" type="parTrans" cxnId="{30557C69-DB9B-4E65-B896-93F902B44DB1}">
      <dgm:prSet/>
      <dgm:spPr/>
      <dgm:t>
        <a:bodyPr/>
        <a:lstStyle/>
        <a:p>
          <a:endParaRPr lang="fr-FR" sz="1600"/>
        </a:p>
      </dgm:t>
    </dgm:pt>
    <dgm:pt modelId="{9BDD0EDF-5287-405D-AF70-0BBE7DFAF480}" type="sibTrans" cxnId="{30557C69-DB9B-4E65-B896-93F902B44DB1}">
      <dgm:prSet/>
      <dgm:spPr/>
      <dgm:t>
        <a:bodyPr/>
        <a:lstStyle/>
        <a:p>
          <a:endParaRPr lang="fr-FR" sz="1600"/>
        </a:p>
      </dgm:t>
    </dgm:pt>
    <dgm:pt modelId="{183572E3-2068-4455-8C2E-3D9E6E0A0C77}" type="pres">
      <dgm:prSet presAssocID="{40B60E4D-8DAF-4F56-A525-EB4C2739D825}" presName="Name0" presStyleCnt="0">
        <dgm:presLayoutVars>
          <dgm:dir/>
          <dgm:animLvl val="lvl"/>
          <dgm:resizeHandles val="exact"/>
        </dgm:presLayoutVars>
      </dgm:prSet>
      <dgm:spPr/>
    </dgm:pt>
    <dgm:pt modelId="{6D95C1E3-10CC-46E2-B40E-AF283EC71272}" type="pres">
      <dgm:prSet presAssocID="{90226769-955D-449C-AEF5-7D9B2023E902}" presName="composite" presStyleCnt="0"/>
      <dgm:spPr/>
    </dgm:pt>
    <dgm:pt modelId="{735EF3CE-535D-42DF-B17B-A07AA631AAA9}" type="pres">
      <dgm:prSet presAssocID="{90226769-955D-449C-AEF5-7D9B2023E902}" presName="parTx" presStyleLbl="alignNode1" presStyleIdx="0" presStyleCnt="3" custScaleY="100000">
        <dgm:presLayoutVars>
          <dgm:chMax val="0"/>
          <dgm:chPref val="0"/>
          <dgm:bulletEnabled val="1"/>
        </dgm:presLayoutVars>
      </dgm:prSet>
      <dgm:spPr/>
    </dgm:pt>
    <dgm:pt modelId="{0404D862-E102-48B0-A1EB-52CF9EFDDD38}" type="pres">
      <dgm:prSet presAssocID="{90226769-955D-449C-AEF5-7D9B2023E902}" presName="desTx" presStyleLbl="alignAccFollowNode1" presStyleIdx="0" presStyleCnt="3">
        <dgm:presLayoutVars>
          <dgm:bulletEnabled val="1"/>
        </dgm:presLayoutVars>
      </dgm:prSet>
      <dgm:spPr/>
    </dgm:pt>
    <dgm:pt modelId="{9F4262E6-282E-4B5D-887F-0EA26C803A01}" type="pres">
      <dgm:prSet presAssocID="{80E42C66-1B94-48E2-85DC-73E848932156}" presName="space" presStyleCnt="0"/>
      <dgm:spPr/>
    </dgm:pt>
    <dgm:pt modelId="{912B7A96-55C4-46DA-9841-CFB3DD19D51B}" type="pres">
      <dgm:prSet presAssocID="{2CA67150-0664-4765-A5BB-A8236788397D}" presName="composite" presStyleCnt="0"/>
      <dgm:spPr/>
    </dgm:pt>
    <dgm:pt modelId="{A3CF46BB-3787-48AB-A88D-8516156AC4D3}" type="pres">
      <dgm:prSet presAssocID="{2CA67150-0664-4765-A5BB-A8236788397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04B80C4F-6A1C-4B0F-AC25-7EE8556E67AA}" type="pres">
      <dgm:prSet presAssocID="{2CA67150-0664-4765-A5BB-A8236788397D}" presName="desTx" presStyleLbl="alignAccFollowNode1" presStyleIdx="1" presStyleCnt="3">
        <dgm:presLayoutVars>
          <dgm:bulletEnabled val="1"/>
        </dgm:presLayoutVars>
      </dgm:prSet>
      <dgm:spPr/>
    </dgm:pt>
    <dgm:pt modelId="{2635778E-27B2-4F40-94CE-2F2C4054AD1B}" type="pres">
      <dgm:prSet presAssocID="{710FDA6F-394D-4F68-A4C2-5C5A3ECA32F1}" presName="space" presStyleCnt="0"/>
      <dgm:spPr/>
    </dgm:pt>
    <dgm:pt modelId="{FA3E3E00-55E6-4958-888F-DE5390E37CDB}" type="pres">
      <dgm:prSet presAssocID="{A39ADC76-B488-4437-AD3B-266A82C05E08}" presName="composite" presStyleCnt="0"/>
      <dgm:spPr/>
    </dgm:pt>
    <dgm:pt modelId="{D912E753-53CC-4C84-A7DB-8C3CEC96214F}" type="pres">
      <dgm:prSet presAssocID="{A39ADC76-B488-4437-AD3B-266A82C05E0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6C51105F-8F8D-4087-BB6C-66BF875691C6}" type="pres">
      <dgm:prSet presAssocID="{A39ADC76-B488-4437-AD3B-266A82C05E08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83421A04-6233-4F98-B4A6-7C909FE102B9}" type="presOf" srcId="{2CA67150-0664-4765-A5BB-A8236788397D}" destId="{A3CF46BB-3787-48AB-A88D-8516156AC4D3}" srcOrd="0" destOrd="0" presId="urn:microsoft.com/office/officeart/2005/8/layout/hList1"/>
    <dgm:cxn modelId="{DCF6C705-2C21-4791-90E6-D41A196540DD}" type="presOf" srcId="{918136A0-B2E2-424A-89CE-E36EBB97346C}" destId="{0404D862-E102-48B0-A1EB-52CF9EFDDD38}" srcOrd="0" destOrd="11" presId="urn:microsoft.com/office/officeart/2005/8/layout/hList1"/>
    <dgm:cxn modelId="{839BCB06-513E-4B49-BF92-602320BDCCC2}" type="presOf" srcId="{D06A456F-F581-4939-BB8B-A179AA2D1736}" destId="{0404D862-E102-48B0-A1EB-52CF9EFDDD38}" srcOrd="0" destOrd="8" presId="urn:microsoft.com/office/officeart/2005/8/layout/hList1"/>
    <dgm:cxn modelId="{67837E0C-C4BB-4FD5-B7E8-45F12DB102C6}" type="presOf" srcId="{90226769-955D-449C-AEF5-7D9B2023E902}" destId="{735EF3CE-535D-42DF-B17B-A07AA631AAA9}" srcOrd="0" destOrd="0" presId="urn:microsoft.com/office/officeart/2005/8/layout/hList1"/>
    <dgm:cxn modelId="{510B9312-8B03-424B-94F5-2DCC78B5DA59}" type="presOf" srcId="{1AA9AAA9-C003-441C-9067-BB935B40FF89}" destId="{0404D862-E102-48B0-A1EB-52CF9EFDDD38}" srcOrd="0" destOrd="6" presId="urn:microsoft.com/office/officeart/2005/8/layout/hList1"/>
    <dgm:cxn modelId="{05157516-98DA-46A0-A694-DEF3DEBE01E8}" srcId="{D06A456F-F581-4939-BB8B-A179AA2D1736}" destId="{44357660-8BFE-4607-8A73-DBBE782AFC0A}" srcOrd="3" destOrd="0" parTransId="{6A986D06-3138-470C-AD33-AD8DA3ABDA5E}" sibTransId="{8C3F2A4C-4719-4360-A928-6C32AB7938F0}"/>
    <dgm:cxn modelId="{29C21717-732F-42E5-AF75-F28F965CD273}" type="presOf" srcId="{45E83D1D-42DE-4E3C-A697-F23892FF6EDD}" destId="{0404D862-E102-48B0-A1EB-52CF9EFDDD38}" srcOrd="0" destOrd="10" presId="urn:microsoft.com/office/officeart/2005/8/layout/hList1"/>
    <dgm:cxn modelId="{4FDEB81E-A08B-4779-B8D0-312B748BE067}" srcId="{4E9900C8-FD14-4445-A9A5-D24C27978AFC}" destId="{2E6781F7-8A01-433E-A977-0B10ADF4BDC1}" srcOrd="1" destOrd="0" parTransId="{9EB5ACB5-24D1-469D-A363-0153D438C78E}" sibTransId="{A2039756-9D6C-4E89-BE88-66354E508812}"/>
    <dgm:cxn modelId="{2B7EE11F-910B-4B65-B8A3-19A8D8F728F7}" srcId="{40B60E4D-8DAF-4F56-A525-EB4C2739D825}" destId="{90226769-955D-449C-AEF5-7D9B2023E902}" srcOrd="0" destOrd="0" parTransId="{22FC4CAB-D324-44D3-A46C-5635C701F9B1}" sibTransId="{80E42C66-1B94-48E2-85DC-73E848932156}"/>
    <dgm:cxn modelId="{3D9DFE1F-B2BF-4A07-A4B2-26FDC1B775BA}" type="presOf" srcId="{C055C1F0-2CB6-45E0-A3A3-07EB67ABDDFA}" destId="{0404D862-E102-48B0-A1EB-52CF9EFDDD38}" srcOrd="0" destOrd="5" presId="urn:microsoft.com/office/officeart/2005/8/layout/hList1"/>
    <dgm:cxn modelId="{C3421D29-032F-46F1-91DA-F43D4F62E15E}" type="presOf" srcId="{2E6781F7-8A01-433E-A977-0B10ADF4BDC1}" destId="{6C51105F-8F8D-4087-BB6C-66BF875691C6}" srcOrd="0" destOrd="2" presId="urn:microsoft.com/office/officeart/2005/8/layout/hList1"/>
    <dgm:cxn modelId="{1BB8B836-5690-45A2-9D4A-61810355A1D2}" type="presOf" srcId="{7E205D20-65C9-4918-82E7-5546C0E704D1}" destId="{6C51105F-8F8D-4087-BB6C-66BF875691C6}" srcOrd="0" destOrd="3" presId="urn:microsoft.com/office/officeart/2005/8/layout/hList1"/>
    <dgm:cxn modelId="{FFB9D136-9E98-40EC-83DA-F120FB58BC3B}" type="presOf" srcId="{4C6B5883-C082-467B-BA6B-FB2E2669DA89}" destId="{04B80C4F-6A1C-4B0F-AC25-7EE8556E67AA}" srcOrd="0" destOrd="0" presId="urn:microsoft.com/office/officeart/2005/8/layout/hList1"/>
    <dgm:cxn modelId="{44F6E23F-2C84-4D1E-8411-ACE361669704}" type="presOf" srcId="{7E16C7A4-A2BA-4EF8-A682-C2CE3B6F607F}" destId="{04B80C4F-6A1C-4B0F-AC25-7EE8556E67AA}" srcOrd="0" destOrd="4" presId="urn:microsoft.com/office/officeart/2005/8/layout/hList1"/>
    <dgm:cxn modelId="{A218FD5F-AC24-42FE-880C-C046DB2ADB7B}" type="presOf" srcId="{38E32734-7AFF-4DCB-AF9C-B80F176B74FA}" destId="{04B80C4F-6A1C-4B0F-AC25-7EE8556E67AA}" srcOrd="0" destOrd="7" presId="urn:microsoft.com/office/officeart/2005/8/layout/hList1"/>
    <dgm:cxn modelId="{54A9B263-2125-49A9-859D-8E766EBA326C}" type="presOf" srcId="{F9D920D4-E478-4B4C-89BD-B8735C9FD67D}" destId="{04B80C4F-6A1C-4B0F-AC25-7EE8556E67AA}" srcOrd="0" destOrd="10" presId="urn:microsoft.com/office/officeart/2005/8/layout/hList1"/>
    <dgm:cxn modelId="{F5BEF648-1DAB-427C-8D71-279FDA175CBB}" type="presOf" srcId="{A3EC6784-4646-4EAE-8E61-60E4E0FB207F}" destId="{6C51105F-8F8D-4087-BB6C-66BF875691C6}" srcOrd="0" destOrd="7" presId="urn:microsoft.com/office/officeart/2005/8/layout/hList1"/>
    <dgm:cxn modelId="{951D6169-A99A-4F03-846F-80C84CE54BE2}" type="presOf" srcId="{FA65F4E6-54AB-48AF-8DDA-E729151B461B}" destId="{6C51105F-8F8D-4087-BB6C-66BF875691C6}" srcOrd="0" destOrd="4" presId="urn:microsoft.com/office/officeart/2005/8/layout/hList1"/>
    <dgm:cxn modelId="{30557C69-DB9B-4E65-B896-93F902B44DB1}" srcId="{4E9900C8-FD14-4445-A9A5-D24C27978AFC}" destId="{FA65F4E6-54AB-48AF-8DDA-E729151B461B}" srcOrd="3" destOrd="0" parTransId="{602C443A-6905-4279-AFAC-FB11925C0D95}" sibTransId="{9BDD0EDF-5287-405D-AF70-0BBE7DFAF480}"/>
    <dgm:cxn modelId="{170CCA4F-AB2C-4CD1-9645-3559A0766954}" type="presOf" srcId="{44357660-8BFE-4607-8A73-DBBE782AFC0A}" destId="{0404D862-E102-48B0-A1EB-52CF9EFDDD38}" srcOrd="0" destOrd="12" presId="urn:microsoft.com/office/officeart/2005/8/layout/hList1"/>
    <dgm:cxn modelId="{F7A05250-DA7E-4BBB-BF13-A79F456D201F}" srcId="{90226769-955D-449C-AEF5-7D9B2023E902}" destId="{C055C1F0-2CB6-45E0-A3A3-07EB67ABDDFA}" srcOrd="1" destOrd="0" parTransId="{6B195501-182B-44D2-A2B1-536A5F0E0190}" sibTransId="{06E66F85-5281-4DC7-908C-067AA041E882}"/>
    <dgm:cxn modelId="{000A2F51-031A-47BC-9F1E-2290BC8A0CFB}" srcId="{A39ADC76-B488-4437-AD3B-266A82C05E08}" destId="{4E9900C8-FD14-4445-A9A5-D24C27978AFC}" srcOrd="0" destOrd="0" parTransId="{A6A79ED7-D089-4722-ADF6-F015A1124556}" sibTransId="{50AC93D2-40BE-4A7C-B8F2-ED3708860EEF}"/>
    <dgm:cxn modelId="{23670C54-D471-4CA1-984A-D73D03A09FDE}" srcId="{59959C6B-9F5D-48D8-9BC9-3E58840C2D68}" destId="{9D99D68D-55EF-4B12-8596-4DFEB8B3EBF6}" srcOrd="3" destOrd="0" parTransId="{102EE820-6447-4A18-9818-3ABE0F13C998}" sibTransId="{18B1E673-91E9-40DD-AB45-A95DC99E46F4}"/>
    <dgm:cxn modelId="{4FBF3254-4694-4160-A567-34B352647084}" type="presOf" srcId="{59959C6B-9F5D-48D8-9BC9-3E58840C2D68}" destId="{0404D862-E102-48B0-A1EB-52CF9EFDDD38}" srcOrd="0" destOrd="0" presId="urn:microsoft.com/office/officeart/2005/8/layout/hList1"/>
    <dgm:cxn modelId="{DE561E75-978E-4608-A64C-B06880B7D4F7}" type="presOf" srcId="{A1E984AE-C415-4627-8556-60E64E084156}" destId="{04B80C4F-6A1C-4B0F-AC25-7EE8556E67AA}" srcOrd="0" destOrd="2" presId="urn:microsoft.com/office/officeart/2005/8/layout/hList1"/>
    <dgm:cxn modelId="{A846EB55-415D-4E4B-BEDB-08CE456B3A64}" srcId="{D06A456F-F581-4939-BB8B-A179AA2D1736}" destId="{918136A0-B2E2-424A-89CE-E36EBB97346C}" srcOrd="2" destOrd="0" parTransId="{826AACA7-C1AE-4841-B896-4F909C2D8550}" sibTransId="{DED2AD7C-4BD5-4B18-8036-6AF6542A7649}"/>
    <dgm:cxn modelId="{FE871857-B2A4-46A8-8DE8-7B086DECC85E}" srcId="{2CA67150-0664-4765-A5BB-A8236788397D}" destId="{F9D920D4-E478-4B4C-89BD-B8735C9FD67D}" srcOrd="10" destOrd="0" parTransId="{606E6903-03B8-4132-9F36-6980BCA3B196}" sibTransId="{AEB6E132-F4B9-4AA1-ABE9-6A295BD28BCB}"/>
    <dgm:cxn modelId="{EBBFBC77-074A-46B5-A1D6-5723443E2201}" srcId="{59959C6B-9F5D-48D8-9BC9-3E58840C2D68}" destId="{5EC15132-27AD-430D-9551-57A960FCE8CD}" srcOrd="0" destOrd="0" parTransId="{19AFDA8C-2440-4C51-A24D-64C3F1D7AEB8}" sibTransId="{8BA780DB-5D3F-4FE9-90E0-EF04E45720BA}"/>
    <dgm:cxn modelId="{77E23778-6C0C-4B22-894A-F8770598DBE1}" type="presOf" srcId="{1E1B0800-5F0F-499A-9D8E-6231D04F52E5}" destId="{6C51105F-8F8D-4087-BB6C-66BF875691C6}" srcOrd="0" destOrd="8" presId="urn:microsoft.com/office/officeart/2005/8/layout/hList1"/>
    <dgm:cxn modelId="{F245797D-B6E6-4BC9-9012-4E4AD7A45A0C}" type="presOf" srcId="{FC1A4308-44D5-4E19-BEFB-3B0F86BD0AC5}" destId="{6C51105F-8F8D-4087-BB6C-66BF875691C6}" srcOrd="0" destOrd="1" presId="urn:microsoft.com/office/officeart/2005/8/layout/hList1"/>
    <dgm:cxn modelId="{2654577F-5B22-4199-BBAF-C496382B41AE}" srcId="{2CA67150-0664-4765-A5BB-A8236788397D}" destId="{A1E984AE-C415-4627-8556-60E64E084156}" srcOrd="2" destOrd="0" parTransId="{E2DE6A59-9A8C-4813-A59A-5A6DE43E71FA}" sibTransId="{89B86256-979F-47C0-A1BC-4349A08F1A38}"/>
    <dgm:cxn modelId="{0E15F682-ABA6-4F10-91F7-6D11F29F9C3A}" type="presOf" srcId="{4E9900C8-FD14-4445-A9A5-D24C27978AFC}" destId="{6C51105F-8F8D-4087-BB6C-66BF875691C6}" srcOrd="0" destOrd="0" presId="urn:microsoft.com/office/officeart/2005/8/layout/hList1"/>
    <dgm:cxn modelId="{ABFB418B-BCAF-4D7D-B13D-F55B2330B45F}" srcId="{2CA67150-0664-4765-A5BB-A8236788397D}" destId="{110B8DF1-0E8A-454B-BCCA-D4B78C78E7CC}" srcOrd="3" destOrd="0" parTransId="{5C889819-9E16-475C-95DA-775F7B2B67C9}" sibTransId="{C7C57664-4C63-4A2B-A4E3-CDEC84029A85}"/>
    <dgm:cxn modelId="{4E9AFE90-4423-41F3-9EF2-892EA8E4F9B6}" type="presOf" srcId="{10DFCA14-76A9-4073-BB9D-714B38DF423D}" destId="{04B80C4F-6A1C-4B0F-AC25-7EE8556E67AA}" srcOrd="0" destOrd="6" presId="urn:microsoft.com/office/officeart/2005/8/layout/hList1"/>
    <dgm:cxn modelId="{21BA0594-C13B-4FE8-8502-5F648BFF3337}" srcId="{59959C6B-9F5D-48D8-9BC9-3E58840C2D68}" destId="{3048E733-77B1-4A9D-92FB-E5EFC64360DC}" srcOrd="2" destOrd="0" parTransId="{5F98D432-836B-4458-B488-79D12F8FEA3D}" sibTransId="{1703E354-19CB-4721-A562-214281C73BFC}"/>
    <dgm:cxn modelId="{F66B7094-05AD-4A42-9420-07387A73647B}" type="presOf" srcId="{3048E733-77B1-4A9D-92FB-E5EFC64360DC}" destId="{0404D862-E102-48B0-A1EB-52CF9EFDDD38}" srcOrd="0" destOrd="3" presId="urn:microsoft.com/office/officeart/2005/8/layout/hList1"/>
    <dgm:cxn modelId="{D2DE4F96-0D08-4225-A445-2DC0284FFD23}" type="presOf" srcId="{A84F0DB0-9570-4D4B-BB00-501C698F67CF}" destId="{0404D862-E102-48B0-A1EB-52CF9EFDDD38}" srcOrd="0" destOrd="2" presId="urn:microsoft.com/office/officeart/2005/8/layout/hList1"/>
    <dgm:cxn modelId="{F8C88299-5F61-4508-B44C-FFF5CF407146}" srcId="{2CA67150-0664-4765-A5BB-A8236788397D}" destId="{4A64E96A-CC3E-4E37-9BF4-87AFAA1820CC}" srcOrd="1" destOrd="0" parTransId="{53ABE24C-60AA-4ABB-94B6-2748A54E6A21}" sibTransId="{266FA5E2-07F9-4FEB-ACB9-783CE6572C11}"/>
    <dgm:cxn modelId="{E79C3DA2-2EFD-4BEE-AFF8-D6DF60C75B06}" srcId="{4E9900C8-FD14-4445-A9A5-D24C27978AFC}" destId="{FC1A4308-44D5-4E19-BEFB-3B0F86BD0AC5}" srcOrd="0" destOrd="0" parTransId="{13BEF390-61D5-4DB7-8CAC-D63DF2D86B3B}" sibTransId="{07E74E74-B4EF-470B-9C63-438B3FA5AA03}"/>
    <dgm:cxn modelId="{3E10FAA4-C4B7-471D-A282-1D06A91405D0}" type="presOf" srcId="{A39ADC76-B488-4437-AD3B-266A82C05E08}" destId="{D912E753-53CC-4C84-A7DB-8C3CEC96214F}" srcOrd="0" destOrd="0" presId="urn:microsoft.com/office/officeart/2005/8/layout/hList1"/>
    <dgm:cxn modelId="{5F3EF8AA-BB51-41A0-99FD-9B6F9889D160}" type="presOf" srcId="{110B8DF1-0E8A-454B-BCCA-D4B78C78E7CC}" destId="{04B80C4F-6A1C-4B0F-AC25-7EE8556E67AA}" srcOrd="0" destOrd="3" presId="urn:microsoft.com/office/officeart/2005/8/layout/hList1"/>
    <dgm:cxn modelId="{C049F9AA-0E2A-4CFC-8341-B68A8D164ED6}" srcId="{2CA67150-0664-4765-A5BB-A8236788397D}" destId="{B11F0EDA-E97B-4EE8-BD9E-54B9D7245E29}" srcOrd="8" destOrd="0" parTransId="{737ED568-4852-4E51-982F-958479670660}" sibTransId="{8F53A04C-7A58-4555-8845-C2FA7B26E3DA}"/>
    <dgm:cxn modelId="{469008AD-06DB-4F99-9DAE-4243609773E7}" srcId="{0C54C759-48A3-47B0-8275-91B8CD1A4DF3}" destId="{A3EC6784-4646-4EAE-8E61-60E4E0FB207F}" srcOrd="1" destOrd="0" parTransId="{50020357-8B48-40E6-8146-F819D8B0068E}" sibTransId="{AF74F1BE-CD82-4BC0-9A4D-2BC44EC998D8}"/>
    <dgm:cxn modelId="{88F62CAD-6831-4AAA-9826-E36141E9A7B2}" type="presOf" srcId="{E3951A0E-537B-4043-96DA-25C060E95A6B}" destId="{6C51105F-8F8D-4087-BB6C-66BF875691C6}" srcOrd="0" destOrd="6" presId="urn:microsoft.com/office/officeart/2005/8/layout/hList1"/>
    <dgm:cxn modelId="{7FA00EAE-4F74-462D-A7ED-A4AD2B39BF13}" srcId="{A39ADC76-B488-4437-AD3B-266A82C05E08}" destId="{0C54C759-48A3-47B0-8275-91B8CD1A4DF3}" srcOrd="1" destOrd="0" parTransId="{FDB8CE51-E0BB-420C-866F-B42BEB94C906}" sibTransId="{A2A66BCE-21E5-4095-8093-5B31E92B1530}"/>
    <dgm:cxn modelId="{416C20BA-1CB6-46C0-BC92-329A2D2AB96B}" srcId="{C055C1F0-2CB6-45E0-A3A3-07EB67ABDDFA}" destId="{1AA9AAA9-C003-441C-9067-BB935B40FF89}" srcOrd="0" destOrd="0" parTransId="{76394CB1-6E6F-44E5-8D39-1FF9F2975CB3}" sibTransId="{86D888D2-48C9-460B-8E46-A19D6C661D24}"/>
    <dgm:cxn modelId="{6651B2BC-DD6B-4CEC-A8C0-3C5AEE6133BC}" srcId="{90226769-955D-449C-AEF5-7D9B2023E902}" destId="{D06A456F-F581-4939-BB8B-A179AA2D1736}" srcOrd="2" destOrd="0" parTransId="{6D8F87CB-A63A-496F-AE59-17ADB267367B}" sibTransId="{C75D22D9-C05C-4A7E-A62C-BAB6B4B03327}"/>
    <dgm:cxn modelId="{480753BE-EE75-4C42-A208-4EA0C8161F90}" type="presOf" srcId="{9D99D68D-55EF-4B12-8596-4DFEB8B3EBF6}" destId="{0404D862-E102-48B0-A1EB-52CF9EFDDD38}" srcOrd="0" destOrd="4" presId="urn:microsoft.com/office/officeart/2005/8/layout/hList1"/>
    <dgm:cxn modelId="{DD6099C0-E439-4683-891A-EEADF3185365}" srcId="{2CA67150-0664-4765-A5BB-A8236788397D}" destId="{4C6B5883-C082-467B-BA6B-FB2E2669DA89}" srcOrd="0" destOrd="0" parTransId="{8A3FD69D-C83B-4515-9D81-3B7ED3FD0E64}" sibTransId="{8134248D-B02E-4DC0-A4FE-BD1FE6C697F9}"/>
    <dgm:cxn modelId="{0E5254C1-09BC-4846-8F0D-1175B489FA42}" type="presOf" srcId="{40B60E4D-8DAF-4F56-A525-EB4C2739D825}" destId="{183572E3-2068-4455-8C2E-3D9E6E0A0C77}" srcOrd="0" destOrd="0" presId="urn:microsoft.com/office/officeart/2005/8/layout/hList1"/>
    <dgm:cxn modelId="{7ECA56C4-9ECC-4D80-A26B-ABF77CD82F66}" srcId="{59959C6B-9F5D-48D8-9BC9-3E58840C2D68}" destId="{A84F0DB0-9570-4D4B-BB00-501C698F67CF}" srcOrd="1" destOrd="0" parTransId="{569A90F4-F177-4015-A353-449255182D26}" sibTransId="{F4C306D5-AF71-46C5-87D9-6926EFF5832D}"/>
    <dgm:cxn modelId="{DC6F3EC6-13D7-4429-9A7D-5FE5E4458072}" srcId="{C055C1F0-2CB6-45E0-A3A3-07EB67ABDDFA}" destId="{751C12C3-9F1C-4310-AFCC-4A18B46F2255}" srcOrd="1" destOrd="0" parTransId="{A51A21E7-DE60-4F6C-9D49-DD4FD2E4ADFE}" sibTransId="{16310482-27C2-45ED-B81B-8D57F4AD9E78}"/>
    <dgm:cxn modelId="{004295C7-9331-4165-82C4-72773E67A08B}" srcId="{2CA67150-0664-4765-A5BB-A8236788397D}" destId="{5514F19D-3B28-4558-A5FB-C919DCA4335D}" srcOrd="5" destOrd="0" parTransId="{3CF004EA-41CA-4D1F-AEDB-F6C4D5C70C56}" sibTransId="{07CF511A-1C6F-491F-B82D-B130712D2F0F}"/>
    <dgm:cxn modelId="{13A33BCB-627F-45B5-BE29-6311B07D9FFC}" type="presOf" srcId="{5EC15132-27AD-430D-9551-57A960FCE8CD}" destId="{0404D862-E102-48B0-A1EB-52CF9EFDDD38}" srcOrd="0" destOrd="1" presId="urn:microsoft.com/office/officeart/2005/8/layout/hList1"/>
    <dgm:cxn modelId="{854AF0CB-96F8-4F2C-980C-9DB74A002949}" type="presOf" srcId="{B11F0EDA-E97B-4EE8-BD9E-54B9D7245E29}" destId="{04B80C4F-6A1C-4B0F-AC25-7EE8556E67AA}" srcOrd="0" destOrd="8" presId="urn:microsoft.com/office/officeart/2005/8/layout/hList1"/>
    <dgm:cxn modelId="{433905CD-8C74-4149-9857-039F3D9BAC4A}" srcId="{0C54C759-48A3-47B0-8275-91B8CD1A4DF3}" destId="{1E1B0800-5F0F-499A-9D8E-6231D04F52E5}" srcOrd="2" destOrd="0" parTransId="{98823E2B-3081-49D6-B8B9-DF23722D6CDB}" sibTransId="{35ED665D-E268-44E0-8A01-113FC35268E4}"/>
    <dgm:cxn modelId="{AE73DDCD-3DC6-4C00-9AEF-2B5FEFA6EC48}" type="presOf" srcId="{CABF5B82-8AB4-412D-A5B2-D2EA2724553F}" destId="{0404D862-E102-48B0-A1EB-52CF9EFDDD38}" srcOrd="0" destOrd="9" presId="urn:microsoft.com/office/officeart/2005/8/layout/hList1"/>
    <dgm:cxn modelId="{3B7E77CE-33EA-4A9C-99C5-8416CEDA81A4}" srcId="{0C54C759-48A3-47B0-8275-91B8CD1A4DF3}" destId="{E3951A0E-537B-4043-96DA-25C060E95A6B}" srcOrd="0" destOrd="0" parTransId="{D4F34528-C0B6-4A79-B9B3-73D70C5CC3FA}" sibTransId="{8D294A71-873D-42E8-A7C9-8342A461D6CF}"/>
    <dgm:cxn modelId="{84E0D2D0-0D51-486A-93A2-72980B4A0D1E}" srcId="{2CA67150-0664-4765-A5BB-A8236788397D}" destId="{38E32734-7AFF-4DCB-AF9C-B80F176B74FA}" srcOrd="7" destOrd="0" parTransId="{13E83BF7-0D56-487E-83BD-B276F9A786B6}" sibTransId="{72AAB7B8-ECBB-4DB8-858D-9200100B8C27}"/>
    <dgm:cxn modelId="{998E84D6-1E11-4D8D-AA5F-6FF0BCE406A0}" srcId="{4E9900C8-FD14-4445-A9A5-D24C27978AFC}" destId="{7E205D20-65C9-4918-82E7-5546C0E704D1}" srcOrd="2" destOrd="0" parTransId="{233D5750-5457-4755-AF82-E6FB33B9C5E9}" sibTransId="{5767CA7D-FD45-410F-932A-BAE6CA5E9804}"/>
    <dgm:cxn modelId="{3C766EDA-0252-44E0-BE36-4BB8B29928FB}" srcId="{2CA67150-0664-4765-A5BB-A8236788397D}" destId="{7E16C7A4-A2BA-4EF8-A682-C2CE3B6F607F}" srcOrd="4" destOrd="0" parTransId="{667389B5-E360-41D1-999D-3AE01F5A8522}" sibTransId="{95265F85-66E1-449B-99AB-57B2B56057D9}"/>
    <dgm:cxn modelId="{EC97C2E0-DFE4-4A74-BBEB-8AA4FDD26520}" srcId="{90226769-955D-449C-AEF5-7D9B2023E902}" destId="{59959C6B-9F5D-48D8-9BC9-3E58840C2D68}" srcOrd="0" destOrd="0" parTransId="{4484CA53-75C1-42FE-AEF9-636D6AEEC71B}" sibTransId="{A29F390C-E304-4448-BC2D-97F58FED239C}"/>
    <dgm:cxn modelId="{759990E3-63FE-4380-A5EA-E7CEC17B5969}" srcId="{2CA67150-0664-4765-A5BB-A8236788397D}" destId="{50987DE3-D30D-4597-BE93-15CD14DF33A7}" srcOrd="9" destOrd="0" parTransId="{36FB8990-4A64-48A2-867F-CE27FF5DCD6B}" sibTransId="{CF311E02-8C42-4039-B2BD-069BBDACEA25}"/>
    <dgm:cxn modelId="{5CA89AE4-4AD5-4A13-9E00-FFF5EAB64A9C}" type="presOf" srcId="{4A64E96A-CC3E-4E37-9BF4-87AFAA1820CC}" destId="{04B80C4F-6A1C-4B0F-AC25-7EE8556E67AA}" srcOrd="0" destOrd="1" presId="urn:microsoft.com/office/officeart/2005/8/layout/hList1"/>
    <dgm:cxn modelId="{A6BAC4E6-096C-456B-A176-9E7054A3199A}" type="presOf" srcId="{0C54C759-48A3-47B0-8275-91B8CD1A4DF3}" destId="{6C51105F-8F8D-4087-BB6C-66BF875691C6}" srcOrd="0" destOrd="5" presId="urn:microsoft.com/office/officeart/2005/8/layout/hList1"/>
    <dgm:cxn modelId="{73C95CE8-7472-4D0A-B2D3-AC2D4694E852}" srcId="{2CA67150-0664-4765-A5BB-A8236788397D}" destId="{10DFCA14-76A9-4073-BB9D-714B38DF423D}" srcOrd="6" destOrd="0" parTransId="{78D1FA02-0073-4549-A543-4BA27E561B25}" sibTransId="{D354E196-63DF-4CFF-8656-07E5B16F036A}"/>
    <dgm:cxn modelId="{D1089EEA-0096-4C4A-99D3-9A832C44F143}" type="presOf" srcId="{50987DE3-D30D-4597-BE93-15CD14DF33A7}" destId="{04B80C4F-6A1C-4B0F-AC25-7EE8556E67AA}" srcOrd="0" destOrd="9" presId="urn:microsoft.com/office/officeart/2005/8/layout/hList1"/>
    <dgm:cxn modelId="{7AC567F0-103E-4664-911A-8765E7931E40}" type="presOf" srcId="{751C12C3-9F1C-4310-AFCC-4A18B46F2255}" destId="{0404D862-E102-48B0-A1EB-52CF9EFDDD38}" srcOrd="0" destOrd="7" presId="urn:microsoft.com/office/officeart/2005/8/layout/hList1"/>
    <dgm:cxn modelId="{6E9461F4-197C-4C7D-9C2A-987A9562282F}" srcId="{D06A456F-F581-4939-BB8B-A179AA2D1736}" destId="{CABF5B82-8AB4-412D-A5B2-D2EA2724553F}" srcOrd="0" destOrd="0" parTransId="{B2017D96-33E3-4AE0-ACF7-9DA5BC41EE93}" sibTransId="{FC353A6E-5217-4AA5-B6EB-694A86B286D5}"/>
    <dgm:cxn modelId="{6A2037F8-EC47-44EE-95EB-E1ED54CFE8FD}" srcId="{40B60E4D-8DAF-4F56-A525-EB4C2739D825}" destId="{A39ADC76-B488-4437-AD3B-266A82C05E08}" srcOrd="2" destOrd="0" parTransId="{88795143-83DC-4885-8B60-59F67252966D}" sibTransId="{B860925E-86CE-4B75-8D86-048B2570B1D4}"/>
    <dgm:cxn modelId="{606294F9-8736-4EB3-9794-483EFB40490C}" type="presOf" srcId="{5514F19D-3B28-4558-A5FB-C919DCA4335D}" destId="{04B80C4F-6A1C-4B0F-AC25-7EE8556E67AA}" srcOrd="0" destOrd="5" presId="urn:microsoft.com/office/officeart/2005/8/layout/hList1"/>
    <dgm:cxn modelId="{BF02DEFB-B13E-4620-A155-DE0F048DA180}" srcId="{40B60E4D-8DAF-4F56-A525-EB4C2739D825}" destId="{2CA67150-0664-4765-A5BB-A8236788397D}" srcOrd="1" destOrd="0" parTransId="{A3907601-7DB2-45C0-BBF5-64A9E70C82A9}" sibTransId="{710FDA6F-394D-4F68-A4C2-5C5A3ECA32F1}"/>
    <dgm:cxn modelId="{B418C5FE-A948-4687-9E66-40AF0DEA6F29}" srcId="{D06A456F-F581-4939-BB8B-A179AA2D1736}" destId="{45E83D1D-42DE-4E3C-A697-F23892FF6EDD}" srcOrd="1" destOrd="0" parTransId="{C48B0555-B79C-478D-A696-87CE38E5A76A}" sibTransId="{832A97EC-DB6B-48A6-B3C9-730F05B3D326}"/>
    <dgm:cxn modelId="{5CC9639A-F8A5-40DD-A2F6-13527F2DD6A1}" type="presParOf" srcId="{183572E3-2068-4455-8C2E-3D9E6E0A0C77}" destId="{6D95C1E3-10CC-46E2-B40E-AF283EC71272}" srcOrd="0" destOrd="0" presId="urn:microsoft.com/office/officeart/2005/8/layout/hList1"/>
    <dgm:cxn modelId="{4E076E08-FA4D-4E8A-83C9-F07DDC0491FD}" type="presParOf" srcId="{6D95C1E3-10CC-46E2-B40E-AF283EC71272}" destId="{735EF3CE-535D-42DF-B17B-A07AA631AAA9}" srcOrd="0" destOrd="0" presId="urn:microsoft.com/office/officeart/2005/8/layout/hList1"/>
    <dgm:cxn modelId="{9643BEE2-79B0-451F-986F-0AB2A1FE9156}" type="presParOf" srcId="{6D95C1E3-10CC-46E2-B40E-AF283EC71272}" destId="{0404D862-E102-48B0-A1EB-52CF9EFDDD38}" srcOrd="1" destOrd="0" presId="urn:microsoft.com/office/officeart/2005/8/layout/hList1"/>
    <dgm:cxn modelId="{CFFCEA6B-42F1-4E9F-9CC9-1F988FE55320}" type="presParOf" srcId="{183572E3-2068-4455-8C2E-3D9E6E0A0C77}" destId="{9F4262E6-282E-4B5D-887F-0EA26C803A01}" srcOrd="1" destOrd="0" presId="urn:microsoft.com/office/officeart/2005/8/layout/hList1"/>
    <dgm:cxn modelId="{3BEFF4FB-85A1-498D-9EE3-4D79F90A5E4B}" type="presParOf" srcId="{183572E3-2068-4455-8C2E-3D9E6E0A0C77}" destId="{912B7A96-55C4-46DA-9841-CFB3DD19D51B}" srcOrd="2" destOrd="0" presId="urn:microsoft.com/office/officeart/2005/8/layout/hList1"/>
    <dgm:cxn modelId="{3C38A620-F4C7-419C-ABBA-85F49B61F250}" type="presParOf" srcId="{912B7A96-55C4-46DA-9841-CFB3DD19D51B}" destId="{A3CF46BB-3787-48AB-A88D-8516156AC4D3}" srcOrd="0" destOrd="0" presId="urn:microsoft.com/office/officeart/2005/8/layout/hList1"/>
    <dgm:cxn modelId="{A7994275-4175-4D7B-BAE8-7AEC7423FC26}" type="presParOf" srcId="{912B7A96-55C4-46DA-9841-CFB3DD19D51B}" destId="{04B80C4F-6A1C-4B0F-AC25-7EE8556E67AA}" srcOrd="1" destOrd="0" presId="urn:microsoft.com/office/officeart/2005/8/layout/hList1"/>
    <dgm:cxn modelId="{27576126-FF83-4ED6-9AC4-1E7207D669C9}" type="presParOf" srcId="{183572E3-2068-4455-8C2E-3D9E6E0A0C77}" destId="{2635778E-27B2-4F40-94CE-2F2C4054AD1B}" srcOrd="3" destOrd="0" presId="urn:microsoft.com/office/officeart/2005/8/layout/hList1"/>
    <dgm:cxn modelId="{AAC3BCA6-B43A-4781-BFFE-27CEE3231F57}" type="presParOf" srcId="{183572E3-2068-4455-8C2E-3D9E6E0A0C77}" destId="{FA3E3E00-55E6-4958-888F-DE5390E37CDB}" srcOrd="4" destOrd="0" presId="urn:microsoft.com/office/officeart/2005/8/layout/hList1"/>
    <dgm:cxn modelId="{B0F03E27-E9DE-47BB-A2E7-ACF42CEF3599}" type="presParOf" srcId="{FA3E3E00-55E6-4958-888F-DE5390E37CDB}" destId="{D912E753-53CC-4C84-A7DB-8C3CEC96214F}" srcOrd="0" destOrd="0" presId="urn:microsoft.com/office/officeart/2005/8/layout/hList1"/>
    <dgm:cxn modelId="{AF102B42-629E-47C8-8F33-4189ADEA04F4}" type="presParOf" srcId="{FA3E3E00-55E6-4958-888F-DE5390E37CDB}" destId="{6C51105F-8F8D-4087-BB6C-66BF875691C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19E0371-94F7-4CAF-B807-FB9F3616D457}" type="doc">
      <dgm:prSet loTypeId="urn:microsoft.com/office/officeart/2005/8/layout/b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fr-FR"/>
        </a:p>
      </dgm:t>
    </dgm:pt>
    <dgm:pt modelId="{0CC0271F-ECDF-4279-9C58-C3822CF7B0B0}">
      <dgm:prSet custT="1"/>
      <dgm:spPr/>
      <dgm:t>
        <a:bodyPr/>
        <a:lstStyle/>
        <a:p>
          <a:pPr algn="l">
            <a:buNone/>
          </a:pPr>
          <a:r>
            <a:rPr lang="fr-FR" sz="1200" b="1" kern="1200" dirty="0"/>
            <a:t>Vous sensibiliser aux enjeux de la raison d’être et découvrir les documents à votre disposition</a:t>
          </a:r>
        </a:p>
      </dgm:t>
    </dgm:pt>
    <dgm:pt modelId="{2C79ADEF-EAE5-4945-921E-507B020555BA}" type="parTrans" cxnId="{9D6CCCA7-D505-4509-9E1C-E13AC7084F54}">
      <dgm:prSet/>
      <dgm:spPr/>
      <dgm:t>
        <a:bodyPr/>
        <a:lstStyle/>
        <a:p>
          <a:endParaRPr lang="fr-FR"/>
        </a:p>
      </dgm:t>
    </dgm:pt>
    <dgm:pt modelId="{48108899-B45B-42F6-A15A-44AE4F9101BB}" type="sibTrans" cxnId="{9D6CCCA7-D505-4509-9E1C-E13AC7084F54}">
      <dgm:prSet/>
      <dgm:spPr/>
      <dgm:t>
        <a:bodyPr/>
        <a:lstStyle/>
        <a:p>
          <a:endParaRPr lang="fr-FR"/>
        </a:p>
      </dgm:t>
    </dgm:pt>
    <dgm:pt modelId="{993801A3-EB3B-4C7E-A8C8-165DDE7B0755}">
      <dgm:prSet custT="1"/>
      <dgm:spPr/>
      <dgm:t>
        <a:bodyPr/>
        <a:lstStyle/>
        <a:p>
          <a:pPr algn="l">
            <a:buNone/>
          </a:pPr>
          <a:r>
            <a:rPr lang="fr-FR" sz="1200" b="1" dirty="0"/>
            <a:t>Animer une réunion de présentation de la démarche raison d’être </a:t>
          </a:r>
          <a:endParaRPr lang="fr-FR" sz="900" dirty="0"/>
        </a:p>
      </dgm:t>
    </dgm:pt>
    <dgm:pt modelId="{07EA4322-9518-44D8-BD17-4F977AA1C527}" type="parTrans" cxnId="{2ADAAC76-8C88-4C4D-9366-C5714965680E}">
      <dgm:prSet/>
      <dgm:spPr/>
      <dgm:t>
        <a:bodyPr/>
        <a:lstStyle/>
        <a:p>
          <a:endParaRPr lang="fr-FR"/>
        </a:p>
      </dgm:t>
    </dgm:pt>
    <dgm:pt modelId="{017AABA4-6B8A-4075-93BE-0863556ED9A7}" type="sibTrans" cxnId="{2ADAAC76-8C88-4C4D-9366-C5714965680E}">
      <dgm:prSet/>
      <dgm:spPr/>
      <dgm:t>
        <a:bodyPr/>
        <a:lstStyle/>
        <a:p>
          <a:endParaRPr lang="fr-FR"/>
        </a:p>
      </dgm:t>
    </dgm:pt>
    <dgm:pt modelId="{30E6CC18-505C-41EA-BE54-1625612C0BE2}">
      <dgm:prSet custT="1"/>
      <dgm:spPr/>
      <dgm:t>
        <a:bodyPr anchor="ctr"/>
        <a:lstStyle/>
        <a:p>
          <a:pPr algn="l">
            <a:buFont typeface="+mj-lt"/>
            <a:buAutoNum type="arabicPeriod"/>
          </a:pPr>
          <a:r>
            <a:rPr lang="fr-FR" sz="1000" b="1"/>
            <a:t> Présenter le dispositif </a:t>
          </a:r>
          <a:r>
            <a:rPr lang="fr-FR" sz="1000"/>
            <a:t>et ses enjeux (cf </a:t>
          </a:r>
          <a:r>
            <a:rPr lang="fr-FR" sz="1000">
              <a:latin typeface="Calibri"/>
              <a:ea typeface="+mn-ea"/>
              <a:cs typeface="+mn-cs"/>
            </a:rPr>
            <a:t>support de présentation proposé) </a:t>
          </a:r>
          <a:endParaRPr lang="fr-FR" sz="1000" dirty="0"/>
        </a:p>
      </dgm:t>
    </dgm:pt>
    <dgm:pt modelId="{AE32386A-528B-4840-9705-2DA2CA729805}" type="sibTrans" cxnId="{30D7D6D1-14AF-4867-80B1-82D4E61722A3}">
      <dgm:prSet/>
      <dgm:spPr/>
      <dgm:t>
        <a:bodyPr/>
        <a:lstStyle/>
        <a:p>
          <a:endParaRPr lang="fr-FR"/>
        </a:p>
      </dgm:t>
    </dgm:pt>
    <dgm:pt modelId="{023F052E-D2AA-47CC-9629-392AC763950C}" type="parTrans" cxnId="{30D7D6D1-14AF-4867-80B1-82D4E61722A3}">
      <dgm:prSet/>
      <dgm:spPr/>
      <dgm:t>
        <a:bodyPr/>
        <a:lstStyle/>
        <a:p>
          <a:endParaRPr lang="fr-FR"/>
        </a:p>
      </dgm:t>
    </dgm:pt>
    <dgm:pt modelId="{B2DD5D4C-0BF3-4CDD-9763-8014A8CC9C00}">
      <dgm:prSet custT="1"/>
      <dgm:spPr/>
      <dgm:t>
        <a:bodyPr anchor="ctr"/>
        <a:lstStyle/>
        <a:p>
          <a:pPr algn="l">
            <a:buFont typeface="+mj-lt"/>
            <a:buAutoNum type="arabicPeriod"/>
          </a:pPr>
          <a:r>
            <a:rPr lang="fr-FR" sz="1000" b="1" kern="1200">
              <a:latin typeface="Calibri"/>
              <a:ea typeface="+mn-ea"/>
              <a:cs typeface="+mn-cs"/>
            </a:rPr>
            <a:t> Le</a:t>
          </a:r>
          <a:r>
            <a:rPr lang="fr-FR" sz="1000" kern="1200">
              <a:latin typeface="Calibri"/>
              <a:ea typeface="+mn-ea"/>
              <a:cs typeface="+mn-cs"/>
            </a:rPr>
            <a:t> </a:t>
          </a:r>
          <a:r>
            <a:rPr lang="fr-FR" sz="1000" b="1" kern="1200">
              <a:latin typeface="Calibri"/>
              <a:ea typeface="+mn-ea"/>
              <a:cs typeface="+mn-cs"/>
            </a:rPr>
            <a:t>kit Manager </a:t>
          </a:r>
          <a:r>
            <a:rPr lang="fr-FR" sz="1000" kern="1200">
              <a:latin typeface="Calibri"/>
              <a:ea typeface="+mn-ea"/>
              <a:cs typeface="+mn-cs"/>
            </a:rPr>
            <a:t>détaille encore plus certains éléments de la raison d’être et les attentes </a:t>
          </a:r>
          <a:endParaRPr lang="fr-FR" sz="1000" kern="1200" dirty="0">
            <a:latin typeface="Calibri"/>
            <a:ea typeface="+mn-ea"/>
            <a:cs typeface="+mn-cs"/>
          </a:endParaRPr>
        </a:p>
      </dgm:t>
    </dgm:pt>
    <dgm:pt modelId="{B1C94530-141F-4807-9989-302C3D2F21BC}" type="parTrans" cxnId="{D74837E3-4A02-4D19-AE31-643359BE019E}">
      <dgm:prSet/>
      <dgm:spPr/>
      <dgm:t>
        <a:bodyPr/>
        <a:lstStyle/>
        <a:p>
          <a:endParaRPr lang="fr-FR"/>
        </a:p>
      </dgm:t>
    </dgm:pt>
    <dgm:pt modelId="{5C352BF2-C7DE-4BE9-96E7-BBAB67374548}" type="sibTrans" cxnId="{D74837E3-4A02-4D19-AE31-643359BE019E}">
      <dgm:prSet/>
      <dgm:spPr/>
      <dgm:t>
        <a:bodyPr/>
        <a:lstStyle/>
        <a:p>
          <a:endParaRPr lang="fr-FR"/>
        </a:p>
      </dgm:t>
    </dgm:pt>
    <dgm:pt modelId="{10FF4B92-BEC2-4BEC-BB3A-57A2F6765176}">
      <dgm:prSet custT="1"/>
      <dgm:spPr/>
      <dgm:t>
        <a:bodyPr anchor="ctr"/>
        <a:lstStyle/>
        <a:p>
          <a:pPr algn="l">
            <a:buFont typeface="+mj-lt"/>
            <a:buAutoNum type="arabicPeriod"/>
          </a:pPr>
          <a:r>
            <a:rPr lang="fr-FR" sz="1000" b="1" kern="1200">
              <a:latin typeface="Calibri"/>
              <a:ea typeface="+mn-ea"/>
              <a:cs typeface="+mn-cs"/>
            </a:rPr>
            <a:t> Les supports proposés </a:t>
          </a:r>
          <a:r>
            <a:rPr lang="fr-FR" sz="1000" kern="1200"/>
            <a:t>est proposé pour préparer l’étape suivante ( « RE - Présentation RE aux équipes » ) : libre à vous de l’adapter et/ou de l’utiliser</a:t>
          </a:r>
          <a:endParaRPr lang="fr-FR" sz="1000" kern="1200" dirty="0">
            <a:latin typeface="Calibri"/>
            <a:ea typeface="+mn-ea"/>
            <a:cs typeface="+mn-cs"/>
          </a:endParaRPr>
        </a:p>
      </dgm:t>
    </dgm:pt>
    <dgm:pt modelId="{6F06EA56-4706-4BCC-A234-12C73AECF18A}" type="parTrans" cxnId="{43340960-12B5-4552-9228-9F168476418D}">
      <dgm:prSet/>
      <dgm:spPr/>
      <dgm:t>
        <a:bodyPr/>
        <a:lstStyle/>
        <a:p>
          <a:endParaRPr lang="fr-FR"/>
        </a:p>
      </dgm:t>
    </dgm:pt>
    <dgm:pt modelId="{61113D8E-0737-4CD1-A200-553865014E33}" type="sibTrans" cxnId="{43340960-12B5-4552-9228-9F168476418D}">
      <dgm:prSet/>
      <dgm:spPr/>
      <dgm:t>
        <a:bodyPr/>
        <a:lstStyle/>
        <a:p>
          <a:endParaRPr lang="fr-FR"/>
        </a:p>
      </dgm:t>
    </dgm:pt>
    <dgm:pt modelId="{B402ABB4-C87C-4129-B7C1-B45CB302B216}">
      <dgm:prSet custT="1"/>
      <dgm:spPr/>
      <dgm:t>
        <a:bodyPr anchor="ctr"/>
        <a:lstStyle/>
        <a:p>
          <a:pPr algn="l">
            <a:buFont typeface="+mj-lt"/>
            <a:buAutoNum type="arabicPeriod"/>
          </a:pPr>
          <a:r>
            <a:rPr lang="fr-FR" sz="1000" b="1" kern="1200">
              <a:latin typeface="Calibri"/>
              <a:ea typeface="+mn-ea"/>
              <a:cs typeface="+mn-cs"/>
            </a:rPr>
            <a:t> Sur l’Academy, un parcours alliant information et formation</a:t>
          </a:r>
          <a:r>
            <a:rPr lang="fr-FR" sz="1000" kern="1200">
              <a:latin typeface="Calibri"/>
              <a:ea typeface="+mn-ea"/>
              <a:cs typeface="+mn-cs"/>
            </a:rPr>
            <a:t> (optionnel également) est proposé aux managers</a:t>
          </a:r>
          <a:endParaRPr lang="fr-FR" sz="1000" i="1" kern="1200" dirty="0">
            <a:latin typeface="Calibri"/>
            <a:ea typeface="+mn-ea"/>
            <a:cs typeface="+mn-cs"/>
          </a:endParaRPr>
        </a:p>
      </dgm:t>
    </dgm:pt>
    <dgm:pt modelId="{BC31439F-EEF9-4013-97A9-0CF5363D261B}" type="parTrans" cxnId="{9EC88878-001E-4C8E-AD48-9C586D7CD22A}">
      <dgm:prSet/>
      <dgm:spPr/>
      <dgm:t>
        <a:bodyPr/>
        <a:lstStyle/>
        <a:p>
          <a:endParaRPr lang="fr-FR"/>
        </a:p>
      </dgm:t>
    </dgm:pt>
    <dgm:pt modelId="{CC60307F-AEDC-430B-85C6-EE0438E7C382}" type="sibTrans" cxnId="{9EC88878-001E-4C8E-AD48-9C586D7CD22A}">
      <dgm:prSet/>
      <dgm:spPr/>
      <dgm:t>
        <a:bodyPr/>
        <a:lstStyle/>
        <a:p>
          <a:endParaRPr lang="fr-FR"/>
        </a:p>
      </dgm:t>
    </dgm:pt>
    <dgm:pt modelId="{DA245BBD-CADA-401E-9C8F-830C4D6CE5DB}">
      <dgm:prSet custT="1"/>
      <dgm:spPr/>
      <dgm:t>
        <a:bodyPr/>
        <a:lstStyle/>
        <a:p>
          <a:pPr algn="l">
            <a:buFont typeface="+mj-lt"/>
            <a:buAutoNum type="arabicPeriod"/>
          </a:pPr>
          <a:endParaRPr lang="fr-FR" sz="1000" dirty="0"/>
        </a:p>
      </dgm:t>
    </dgm:pt>
    <dgm:pt modelId="{D939569D-92FA-4208-A250-2934C004890E}" type="parTrans" cxnId="{8E1CC1F8-FEE6-494E-A719-D2B7EA1662D6}">
      <dgm:prSet/>
      <dgm:spPr/>
      <dgm:t>
        <a:bodyPr/>
        <a:lstStyle/>
        <a:p>
          <a:endParaRPr lang="fr-FR"/>
        </a:p>
      </dgm:t>
    </dgm:pt>
    <dgm:pt modelId="{3B8C00BA-F1D9-4D66-ABB2-0427413D8AB7}" type="sibTrans" cxnId="{8E1CC1F8-FEE6-494E-A719-D2B7EA1662D6}">
      <dgm:prSet/>
      <dgm:spPr/>
      <dgm:t>
        <a:bodyPr/>
        <a:lstStyle/>
        <a:p>
          <a:endParaRPr lang="fr-FR"/>
        </a:p>
      </dgm:t>
    </dgm:pt>
    <dgm:pt modelId="{980AE3D0-EC07-4F10-88B4-08D2C7563728}">
      <dgm:prSet custT="1"/>
      <dgm:spPr/>
      <dgm:t>
        <a:bodyPr/>
        <a:lstStyle/>
        <a:p>
          <a:pPr algn="l">
            <a:buFont typeface="+mj-lt"/>
            <a:buAutoNum type="arabicPeriod"/>
          </a:pPr>
          <a:r>
            <a:rPr lang="fr-FR" sz="1000" b="1" dirty="0"/>
            <a:t> Aider les collaborateurs à comprendre leur rôle</a:t>
          </a:r>
        </a:p>
      </dgm:t>
    </dgm:pt>
    <dgm:pt modelId="{2D396FE2-D500-468E-9B48-7C0F3E2A643D}" type="parTrans" cxnId="{ABFA3995-C13E-4287-912A-CA9780A9956C}">
      <dgm:prSet/>
      <dgm:spPr/>
      <dgm:t>
        <a:bodyPr/>
        <a:lstStyle/>
        <a:p>
          <a:endParaRPr lang="fr-FR"/>
        </a:p>
      </dgm:t>
    </dgm:pt>
    <dgm:pt modelId="{D2AB2B60-E9F9-49F6-A2AA-C682305905B4}" type="sibTrans" cxnId="{ABFA3995-C13E-4287-912A-CA9780A9956C}">
      <dgm:prSet/>
      <dgm:spPr/>
      <dgm:t>
        <a:bodyPr/>
        <a:lstStyle/>
        <a:p>
          <a:endParaRPr lang="fr-FR"/>
        </a:p>
      </dgm:t>
    </dgm:pt>
    <dgm:pt modelId="{7D83C4EF-FD58-4370-AD3A-94F669B0BB65}">
      <dgm:prSet custT="1"/>
      <dgm:spPr/>
      <dgm:t>
        <a:bodyPr/>
        <a:lstStyle/>
        <a:p>
          <a:pPr algn="l">
            <a:buFont typeface="+mj-lt"/>
            <a:buAutoNum type="arabicPeriod"/>
          </a:pPr>
          <a:endParaRPr lang="fr-FR" sz="1000" b="1" dirty="0"/>
        </a:p>
      </dgm:t>
    </dgm:pt>
    <dgm:pt modelId="{E60607A0-43A8-4DBD-8AFD-F2952243090A}" type="parTrans" cxnId="{12BF811C-0987-4532-94FD-B2BBF4849197}">
      <dgm:prSet/>
      <dgm:spPr/>
      <dgm:t>
        <a:bodyPr/>
        <a:lstStyle/>
        <a:p>
          <a:endParaRPr lang="fr-FR"/>
        </a:p>
      </dgm:t>
    </dgm:pt>
    <dgm:pt modelId="{16A59BE0-951C-4C4D-BB75-FD76C5FD490D}" type="sibTrans" cxnId="{12BF811C-0987-4532-94FD-B2BBF4849197}">
      <dgm:prSet/>
      <dgm:spPr/>
      <dgm:t>
        <a:bodyPr/>
        <a:lstStyle/>
        <a:p>
          <a:endParaRPr lang="fr-FR"/>
        </a:p>
      </dgm:t>
    </dgm:pt>
    <dgm:pt modelId="{D3853C15-8210-4F10-B564-800BAAEDE4A6}">
      <dgm:prSet custT="1"/>
      <dgm:spPr/>
      <dgm:t>
        <a:bodyPr/>
        <a:lstStyle/>
        <a:p>
          <a:pPr algn="l">
            <a:buFont typeface="+mj-lt"/>
            <a:buAutoNum type="arabicPeriod"/>
          </a:pPr>
          <a:r>
            <a:rPr lang="fr-FR" sz="1000" b="1" dirty="0"/>
            <a:t> Recueillir les questions </a:t>
          </a:r>
          <a:r>
            <a:rPr lang="fr-FR" sz="1000" dirty="0"/>
            <a:t>et les besoins </a:t>
          </a:r>
        </a:p>
      </dgm:t>
    </dgm:pt>
    <dgm:pt modelId="{27789D6E-9611-4720-BD89-89B96EC13D0E}" type="parTrans" cxnId="{B220A978-A36E-42A2-8878-1C0773E2D078}">
      <dgm:prSet/>
      <dgm:spPr/>
      <dgm:t>
        <a:bodyPr/>
        <a:lstStyle/>
        <a:p>
          <a:endParaRPr lang="fr-FR"/>
        </a:p>
      </dgm:t>
    </dgm:pt>
    <dgm:pt modelId="{9EC66F9E-0C24-4036-AAFA-034E284317BC}" type="sibTrans" cxnId="{B220A978-A36E-42A2-8878-1C0773E2D078}">
      <dgm:prSet/>
      <dgm:spPr/>
      <dgm:t>
        <a:bodyPr/>
        <a:lstStyle/>
        <a:p>
          <a:endParaRPr lang="fr-FR"/>
        </a:p>
      </dgm:t>
    </dgm:pt>
    <dgm:pt modelId="{0032D1AC-A654-47A0-867D-1948026751F8}">
      <dgm:prSet custT="1"/>
      <dgm:spPr/>
      <dgm:t>
        <a:bodyPr/>
        <a:lstStyle/>
        <a:p>
          <a:pPr algn="l">
            <a:buFont typeface="+mj-lt"/>
            <a:buAutoNum type="arabicPeriod"/>
          </a:pPr>
          <a:endParaRPr lang="fr-FR" sz="1000" dirty="0"/>
        </a:p>
      </dgm:t>
    </dgm:pt>
    <dgm:pt modelId="{C4E4AFA0-C4C3-447F-AFA9-5D2EEEE71E9F}" type="parTrans" cxnId="{C7EA35DE-B0AD-4577-A6F4-01506C8FE6FF}">
      <dgm:prSet/>
      <dgm:spPr/>
      <dgm:t>
        <a:bodyPr/>
        <a:lstStyle/>
        <a:p>
          <a:endParaRPr lang="fr-FR"/>
        </a:p>
      </dgm:t>
    </dgm:pt>
    <dgm:pt modelId="{2DA8829B-AB6F-4147-B176-51C910BA4B5E}" type="sibTrans" cxnId="{C7EA35DE-B0AD-4577-A6F4-01506C8FE6FF}">
      <dgm:prSet/>
      <dgm:spPr/>
      <dgm:t>
        <a:bodyPr/>
        <a:lstStyle/>
        <a:p>
          <a:endParaRPr lang="fr-FR"/>
        </a:p>
      </dgm:t>
    </dgm:pt>
    <dgm:pt modelId="{E82E18D9-2A04-49A7-95B2-0AF4C515C922}">
      <dgm:prSet custT="1"/>
      <dgm:spPr/>
      <dgm:t>
        <a:bodyPr/>
        <a:lstStyle/>
        <a:p>
          <a:pPr algn="l">
            <a:buFont typeface="+mj-lt"/>
            <a:buAutoNum type="arabicPeriod"/>
          </a:pPr>
          <a:r>
            <a:rPr lang="fr-FR" sz="1000" b="1" dirty="0"/>
            <a:t> Présenter la plateforme </a:t>
          </a:r>
          <a:r>
            <a:rPr lang="fr-FR" sz="1000" dirty="0"/>
            <a:t>digitale</a:t>
          </a:r>
        </a:p>
      </dgm:t>
    </dgm:pt>
    <dgm:pt modelId="{E544C5E5-7AF1-4A20-A3B2-A5831733408C}" type="parTrans" cxnId="{044C7BA0-2D30-4FA2-8221-112B24914539}">
      <dgm:prSet/>
      <dgm:spPr/>
      <dgm:t>
        <a:bodyPr/>
        <a:lstStyle/>
        <a:p>
          <a:endParaRPr lang="fr-FR"/>
        </a:p>
      </dgm:t>
    </dgm:pt>
    <dgm:pt modelId="{E9E010C4-618B-4B35-B8C8-CCAE3AD03DBD}" type="sibTrans" cxnId="{044C7BA0-2D30-4FA2-8221-112B24914539}">
      <dgm:prSet/>
      <dgm:spPr/>
      <dgm:t>
        <a:bodyPr/>
        <a:lstStyle/>
        <a:p>
          <a:endParaRPr lang="fr-FR"/>
        </a:p>
      </dgm:t>
    </dgm:pt>
    <dgm:pt modelId="{29141AC9-BC48-416F-833D-02D0BDFFFC4C}">
      <dgm:prSet custT="1"/>
      <dgm:spPr/>
      <dgm:t>
        <a:bodyPr/>
        <a:lstStyle/>
        <a:p>
          <a:pPr algn="l">
            <a:buFont typeface="+mj-lt"/>
            <a:buAutoNum type="arabicPeriod"/>
          </a:pPr>
          <a:endParaRPr lang="fr-FR" sz="1000" dirty="0"/>
        </a:p>
      </dgm:t>
    </dgm:pt>
    <dgm:pt modelId="{0A38448C-42C6-4C16-A9EF-E9F6431F3D40}" type="parTrans" cxnId="{2101BF96-520E-43B7-8229-CEDC4357FAD9}">
      <dgm:prSet/>
      <dgm:spPr/>
      <dgm:t>
        <a:bodyPr/>
        <a:lstStyle/>
        <a:p>
          <a:endParaRPr lang="fr-FR"/>
        </a:p>
      </dgm:t>
    </dgm:pt>
    <dgm:pt modelId="{D60F4FBA-2DCF-4B0B-A300-1166E85B4F36}" type="sibTrans" cxnId="{2101BF96-520E-43B7-8229-CEDC4357FAD9}">
      <dgm:prSet/>
      <dgm:spPr/>
      <dgm:t>
        <a:bodyPr/>
        <a:lstStyle/>
        <a:p>
          <a:endParaRPr lang="fr-FR"/>
        </a:p>
      </dgm:t>
    </dgm:pt>
    <dgm:pt modelId="{5185EFE4-1BD7-482A-A7A8-E9D4C24208F7}">
      <dgm:prSet custT="1"/>
      <dgm:spPr/>
      <dgm:t>
        <a:bodyPr/>
        <a:lstStyle/>
        <a:p>
          <a:pPr algn="l">
            <a:buFont typeface="+mj-lt"/>
            <a:buAutoNum type="arabicPeriod"/>
          </a:pPr>
          <a:r>
            <a:rPr lang="fr-FR" sz="1000" b="1"/>
            <a:t> Remettre le kit établissement à vos équipes</a:t>
          </a:r>
          <a:endParaRPr lang="fr-FR" sz="1000" dirty="0">
            <a:latin typeface="Calibri"/>
            <a:ea typeface="+mn-ea"/>
            <a:cs typeface="+mn-cs"/>
          </a:endParaRPr>
        </a:p>
      </dgm:t>
    </dgm:pt>
    <dgm:pt modelId="{2147926F-4439-4329-8CAE-491A4188EA81}" type="parTrans" cxnId="{9D2841C6-EDA9-4CA3-83F5-79C195C982D2}">
      <dgm:prSet/>
      <dgm:spPr/>
      <dgm:t>
        <a:bodyPr/>
        <a:lstStyle/>
        <a:p>
          <a:endParaRPr lang="fr-FR"/>
        </a:p>
      </dgm:t>
    </dgm:pt>
    <dgm:pt modelId="{E1B35DB6-3621-4E2C-8701-150EA4C7956C}" type="sibTrans" cxnId="{9D2841C6-EDA9-4CA3-83F5-79C195C982D2}">
      <dgm:prSet/>
      <dgm:spPr/>
      <dgm:t>
        <a:bodyPr/>
        <a:lstStyle/>
        <a:p>
          <a:endParaRPr lang="fr-FR"/>
        </a:p>
      </dgm:t>
    </dgm:pt>
    <dgm:pt modelId="{393D3EAB-03C2-43EB-ACDA-8EC3970067D7}">
      <dgm:prSet custT="1"/>
      <dgm:spPr/>
      <dgm:t>
        <a:bodyPr anchor="ctr"/>
        <a:lstStyle/>
        <a:p>
          <a:pPr algn="l">
            <a:buFont typeface="+mj-lt"/>
            <a:buAutoNum type="arabicPeriod"/>
          </a:pPr>
          <a:endParaRPr lang="fr-FR" sz="1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gm:t>
    </dgm:pt>
    <dgm:pt modelId="{A8AEB9D5-5DEB-4F76-AA6E-57B319B4A5B7}" type="parTrans" cxnId="{44455B42-6B5A-4FDB-BB38-E4DC9C266955}">
      <dgm:prSet/>
      <dgm:spPr/>
      <dgm:t>
        <a:bodyPr/>
        <a:lstStyle/>
        <a:p>
          <a:endParaRPr lang="fr-FR"/>
        </a:p>
      </dgm:t>
    </dgm:pt>
    <dgm:pt modelId="{E9AAAD46-3B1E-454D-9DDC-A93287B01562}" type="sibTrans" cxnId="{44455B42-6B5A-4FDB-BB38-E4DC9C266955}">
      <dgm:prSet/>
      <dgm:spPr/>
      <dgm:t>
        <a:bodyPr/>
        <a:lstStyle/>
        <a:p>
          <a:endParaRPr lang="fr-FR"/>
        </a:p>
      </dgm:t>
    </dgm:pt>
    <dgm:pt modelId="{289A6873-01C4-40BB-B670-6783368E9354}">
      <dgm:prSet custT="1"/>
      <dgm:spPr/>
      <dgm:t>
        <a:bodyPr anchor="ctr"/>
        <a:lstStyle/>
        <a:p>
          <a:pPr algn="l">
            <a:buFont typeface="+mj-lt"/>
            <a:buAutoNum type="arabicPeriod"/>
          </a:pPr>
          <a:endParaRPr lang="fr-FR" sz="1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gm:t>
    </dgm:pt>
    <dgm:pt modelId="{B7FA46B0-45DA-4208-8F9F-65A2A184C171}" type="parTrans" cxnId="{70249A29-EE3C-45B1-B8DA-2ED6DD4EF23B}">
      <dgm:prSet/>
      <dgm:spPr/>
      <dgm:t>
        <a:bodyPr/>
        <a:lstStyle/>
        <a:p>
          <a:endParaRPr lang="fr-FR"/>
        </a:p>
      </dgm:t>
    </dgm:pt>
    <dgm:pt modelId="{F37EB78C-4140-415D-B20F-5DA7586A467E}" type="sibTrans" cxnId="{70249A29-EE3C-45B1-B8DA-2ED6DD4EF23B}">
      <dgm:prSet/>
      <dgm:spPr/>
      <dgm:t>
        <a:bodyPr/>
        <a:lstStyle/>
        <a:p>
          <a:endParaRPr lang="fr-FR"/>
        </a:p>
      </dgm:t>
    </dgm:pt>
    <dgm:pt modelId="{6D66248F-434D-4E6A-8F99-65CB56875163}" type="pres">
      <dgm:prSet presAssocID="{019E0371-94F7-4CAF-B807-FB9F3616D457}" presName="diagram" presStyleCnt="0">
        <dgm:presLayoutVars>
          <dgm:dir/>
          <dgm:animLvl val="lvl"/>
          <dgm:resizeHandles val="exact"/>
        </dgm:presLayoutVars>
      </dgm:prSet>
      <dgm:spPr/>
    </dgm:pt>
    <dgm:pt modelId="{24235FA7-055C-4BED-84A2-2FBBF23EA755}" type="pres">
      <dgm:prSet presAssocID="{0CC0271F-ECDF-4279-9C58-C3822CF7B0B0}" presName="compNode" presStyleCnt="0"/>
      <dgm:spPr/>
    </dgm:pt>
    <dgm:pt modelId="{958FD9C4-9F4B-4BC3-99BA-D101BD4725CF}" type="pres">
      <dgm:prSet presAssocID="{0CC0271F-ECDF-4279-9C58-C3822CF7B0B0}" presName="childRect" presStyleLbl="bgAcc1" presStyleIdx="0" presStyleCnt="2">
        <dgm:presLayoutVars>
          <dgm:bulletEnabled val="1"/>
        </dgm:presLayoutVars>
      </dgm:prSet>
      <dgm:spPr/>
    </dgm:pt>
    <dgm:pt modelId="{C318BD24-3224-47C0-BD08-2163ADD2FB2E}" type="pres">
      <dgm:prSet presAssocID="{0CC0271F-ECDF-4279-9C58-C3822CF7B0B0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8DC1DEBC-18C5-453C-B971-62CBBD015FDB}" type="pres">
      <dgm:prSet presAssocID="{0CC0271F-ECDF-4279-9C58-C3822CF7B0B0}" presName="parentRect" presStyleLbl="alignNode1" presStyleIdx="0" presStyleCnt="2"/>
      <dgm:spPr/>
    </dgm:pt>
    <dgm:pt modelId="{31503C1C-14E2-4F5B-A069-C08E763A1D19}" type="pres">
      <dgm:prSet presAssocID="{0CC0271F-ECDF-4279-9C58-C3822CF7B0B0}" presName="adorn" presStyleLbl="fgAccFollowNode1" presStyleIdx="0" presStyleCnt="2"/>
      <dgm:spPr>
        <a:solidFill>
          <a:schemeClr val="bg1">
            <a:alpha val="90000"/>
          </a:schemeClr>
        </a:solidFill>
      </dgm:spPr>
    </dgm:pt>
    <dgm:pt modelId="{3B7C5B8A-72E0-4BEF-A5BE-A746B3C94682}" type="pres">
      <dgm:prSet presAssocID="{48108899-B45B-42F6-A15A-44AE4F9101BB}" presName="sibTrans" presStyleLbl="sibTrans2D1" presStyleIdx="0" presStyleCnt="0"/>
      <dgm:spPr/>
    </dgm:pt>
    <dgm:pt modelId="{34778FD2-BD26-40B4-B5BC-7D2B6F2BDB3B}" type="pres">
      <dgm:prSet presAssocID="{993801A3-EB3B-4C7E-A8C8-165DDE7B0755}" presName="compNode" presStyleCnt="0"/>
      <dgm:spPr/>
    </dgm:pt>
    <dgm:pt modelId="{596BDB30-42BB-41F0-BDB6-EEBEFCAFF0E0}" type="pres">
      <dgm:prSet presAssocID="{993801A3-EB3B-4C7E-A8C8-165DDE7B0755}" presName="childRect" presStyleLbl="bgAcc1" presStyleIdx="1" presStyleCnt="2">
        <dgm:presLayoutVars>
          <dgm:bulletEnabled val="1"/>
        </dgm:presLayoutVars>
      </dgm:prSet>
      <dgm:spPr/>
    </dgm:pt>
    <dgm:pt modelId="{AA1ADC5D-FA2A-4F8F-83E6-710B4A0C2A12}" type="pres">
      <dgm:prSet presAssocID="{993801A3-EB3B-4C7E-A8C8-165DDE7B0755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68BDC243-BFE2-4B36-B7D2-AEBB3F6895FD}" type="pres">
      <dgm:prSet presAssocID="{993801A3-EB3B-4C7E-A8C8-165DDE7B0755}" presName="parentRect" presStyleLbl="alignNode1" presStyleIdx="1" presStyleCnt="2"/>
      <dgm:spPr/>
    </dgm:pt>
    <dgm:pt modelId="{EA7B5EDC-E181-4DAA-8AD7-726C550FCF11}" type="pres">
      <dgm:prSet presAssocID="{993801A3-EB3B-4C7E-A8C8-165DDE7B0755}" presName="adorn" presStyleLbl="fgAccFollowNode1" presStyleIdx="1" presStyleCnt="2" custLinFactNeighborY="956"/>
      <dgm:spPr>
        <a:solidFill>
          <a:schemeClr val="bg1">
            <a:alpha val="90000"/>
          </a:schemeClr>
        </a:solidFill>
      </dgm:spPr>
    </dgm:pt>
  </dgm:ptLst>
  <dgm:cxnLst>
    <dgm:cxn modelId="{A913F900-FDBD-4039-9C87-02F62402AEC9}" type="presOf" srcId="{393D3EAB-03C2-43EB-ACDA-8EC3970067D7}" destId="{958FD9C4-9F4B-4BC3-99BA-D101BD4725CF}" srcOrd="0" destOrd="1" presId="urn:microsoft.com/office/officeart/2005/8/layout/bList2"/>
    <dgm:cxn modelId="{657FE206-DB7A-4EEA-A182-E8AD4DB76006}" type="presOf" srcId="{D3853C15-8210-4F10-B564-800BAAEDE4A6}" destId="{596BDB30-42BB-41F0-BDB6-EEBEFCAFF0E0}" srcOrd="0" destOrd="4" presId="urn:microsoft.com/office/officeart/2005/8/layout/bList2"/>
    <dgm:cxn modelId="{E8B6810E-798A-4907-80E0-32164B0C5A46}" type="presOf" srcId="{0CC0271F-ECDF-4279-9C58-C3822CF7B0B0}" destId="{C318BD24-3224-47C0-BD08-2163ADD2FB2E}" srcOrd="0" destOrd="0" presId="urn:microsoft.com/office/officeart/2005/8/layout/bList2"/>
    <dgm:cxn modelId="{51166D0F-684C-4912-B776-CB5175CA6AA4}" type="presOf" srcId="{B402ABB4-C87C-4129-B7C1-B45CB302B216}" destId="{958FD9C4-9F4B-4BC3-99BA-D101BD4725CF}" srcOrd="0" destOrd="4" presId="urn:microsoft.com/office/officeart/2005/8/layout/bList2"/>
    <dgm:cxn modelId="{A953E513-093B-4CB0-B45A-8E8B7BDACE52}" type="presOf" srcId="{30E6CC18-505C-41EA-BE54-1625612C0BE2}" destId="{596BDB30-42BB-41F0-BDB6-EEBEFCAFF0E0}" srcOrd="0" destOrd="0" presId="urn:microsoft.com/office/officeart/2005/8/layout/bList2"/>
    <dgm:cxn modelId="{4FC24414-CEEA-491D-8343-B30C7AE8BD11}" type="presOf" srcId="{5185EFE4-1BD7-482A-A7A8-E9D4C24208F7}" destId="{596BDB30-42BB-41F0-BDB6-EEBEFCAFF0E0}" srcOrd="0" destOrd="8" presId="urn:microsoft.com/office/officeart/2005/8/layout/bList2"/>
    <dgm:cxn modelId="{12BF811C-0987-4532-94FD-B2BBF4849197}" srcId="{993801A3-EB3B-4C7E-A8C8-165DDE7B0755}" destId="{7D83C4EF-FD58-4370-AD3A-94F669B0BB65}" srcOrd="3" destOrd="0" parTransId="{E60607A0-43A8-4DBD-8AFD-F2952243090A}" sibTransId="{16A59BE0-951C-4C4D-BB75-FD76C5FD490D}"/>
    <dgm:cxn modelId="{B6164E1F-43E4-4D88-99C6-A4A4D63BA762}" type="presOf" srcId="{B2DD5D4C-0BF3-4CDD-9763-8014A8CC9C00}" destId="{958FD9C4-9F4B-4BC3-99BA-D101BD4725CF}" srcOrd="0" destOrd="0" presId="urn:microsoft.com/office/officeart/2005/8/layout/bList2"/>
    <dgm:cxn modelId="{45C5B023-343A-4FEC-9CDA-89F38AAA9534}" type="presOf" srcId="{289A6873-01C4-40BB-B670-6783368E9354}" destId="{958FD9C4-9F4B-4BC3-99BA-D101BD4725CF}" srcOrd="0" destOrd="3" presId="urn:microsoft.com/office/officeart/2005/8/layout/bList2"/>
    <dgm:cxn modelId="{70249A29-EE3C-45B1-B8DA-2ED6DD4EF23B}" srcId="{0CC0271F-ECDF-4279-9C58-C3822CF7B0B0}" destId="{289A6873-01C4-40BB-B670-6783368E9354}" srcOrd="3" destOrd="0" parTransId="{B7FA46B0-45DA-4208-8F9F-65A2A184C171}" sibTransId="{F37EB78C-4140-415D-B20F-5DA7586A467E}"/>
    <dgm:cxn modelId="{43340960-12B5-4552-9228-9F168476418D}" srcId="{0CC0271F-ECDF-4279-9C58-C3822CF7B0B0}" destId="{10FF4B92-BEC2-4BEC-BB3A-57A2F6765176}" srcOrd="2" destOrd="0" parTransId="{6F06EA56-4706-4BCC-A234-12C73AECF18A}" sibTransId="{61113D8E-0737-4CD1-A200-553865014E33}"/>
    <dgm:cxn modelId="{4F2F0D42-DFFE-41C0-916D-6396548CAF75}" type="presOf" srcId="{E82E18D9-2A04-49A7-95B2-0AF4C515C922}" destId="{596BDB30-42BB-41F0-BDB6-EEBEFCAFF0E0}" srcOrd="0" destOrd="6" presId="urn:microsoft.com/office/officeart/2005/8/layout/bList2"/>
    <dgm:cxn modelId="{44455B42-6B5A-4FDB-BB38-E4DC9C266955}" srcId="{0CC0271F-ECDF-4279-9C58-C3822CF7B0B0}" destId="{393D3EAB-03C2-43EB-ACDA-8EC3970067D7}" srcOrd="1" destOrd="0" parTransId="{A8AEB9D5-5DEB-4F76-AA6E-57B319B4A5B7}" sibTransId="{E9AAAD46-3B1E-454D-9DDC-A93287B01562}"/>
    <dgm:cxn modelId="{D827B745-A9B9-4827-BF20-3D8DAA80290F}" type="presOf" srcId="{DA245BBD-CADA-401E-9C8F-830C4D6CE5DB}" destId="{596BDB30-42BB-41F0-BDB6-EEBEFCAFF0E0}" srcOrd="0" destOrd="1" presId="urn:microsoft.com/office/officeart/2005/8/layout/bList2"/>
    <dgm:cxn modelId="{2ADAAC76-8C88-4C4D-9366-C5714965680E}" srcId="{019E0371-94F7-4CAF-B807-FB9F3616D457}" destId="{993801A3-EB3B-4C7E-A8C8-165DDE7B0755}" srcOrd="1" destOrd="0" parTransId="{07EA4322-9518-44D8-BD17-4F977AA1C527}" sibTransId="{017AABA4-6B8A-4075-93BE-0863556ED9A7}"/>
    <dgm:cxn modelId="{9EC88878-001E-4C8E-AD48-9C586D7CD22A}" srcId="{0CC0271F-ECDF-4279-9C58-C3822CF7B0B0}" destId="{B402ABB4-C87C-4129-B7C1-B45CB302B216}" srcOrd="4" destOrd="0" parTransId="{BC31439F-EEF9-4013-97A9-0CF5363D261B}" sibTransId="{CC60307F-AEDC-430B-85C6-EE0438E7C382}"/>
    <dgm:cxn modelId="{B220A978-A36E-42A2-8878-1C0773E2D078}" srcId="{993801A3-EB3B-4C7E-A8C8-165DDE7B0755}" destId="{D3853C15-8210-4F10-B564-800BAAEDE4A6}" srcOrd="4" destOrd="0" parTransId="{27789D6E-9611-4720-BD89-89B96EC13D0E}" sibTransId="{9EC66F9E-0C24-4036-AAFA-034E284317BC}"/>
    <dgm:cxn modelId="{ABFA3995-C13E-4287-912A-CA9780A9956C}" srcId="{993801A3-EB3B-4C7E-A8C8-165DDE7B0755}" destId="{980AE3D0-EC07-4F10-88B4-08D2C7563728}" srcOrd="2" destOrd="0" parTransId="{2D396FE2-D500-468E-9B48-7C0F3E2A643D}" sibTransId="{D2AB2B60-E9F9-49F6-A2AA-C682305905B4}"/>
    <dgm:cxn modelId="{2101BF96-520E-43B7-8229-CEDC4357FAD9}" srcId="{993801A3-EB3B-4C7E-A8C8-165DDE7B0755}" destId="{29141AC9-BC48-416F-833D-02D0BDFFFC4C}" srcOrd="7" destOrd="0" parTransId="{0A38448C-42C6-4C16-A9EF-E9F6431F3D40}" sibTransId="{D60F4FBA-2DCF-4B0B-A300-1166E85B4F36}"/>
    <dgm:cxn modelId="{49FBB098-964B-40CE-A15B-896A3F56E74F}" type="presOf" srcId="{019E0371-94F7-4CAF-B807-FB9F3616D457}" destId="{6D66248F-434D-4E6A-8F99-65CB56875163}" srcOrd="0" destOrd="0" presId="urn:microsoft.com/office/officeart/2005/8/layout/bList2"/>
    <dgm:cxn modelId="{044C7BA0-2D30-4FA2-8221-112B24914539}" srcId="{993801A3-EB3B-4C7E-A8C8-165DDE7B0755}" destId="{E82E18D9-2A04-49A7-95B2-0AF4C515C922}" srcOrd="6" destOrd="0" parTransId="{E544C5E5-7AF1-4A20-A3B2-A5831733408C}" sibTransId="{E9E010C4-618B-4B35-B8C8-CCAE3AD03DBD}"/>
    <dgm:cxn modelId="{4743D4A0-2A0D-4C50-8030-B9F244A41D0C}" type="presOf" srcId="{7D83C4EF-FD58-4370-AD3A-94F669B0BB65}" destId="{596BDB30-42BB-41F0-BDB6-EEBEFCAFF0E0}" srcOrd="0" destOrd="3" presId="urn:microsoft.com/office/officeart/2005/8/layout/bList2"/>
    <dgm:cxn modelId="{2BC711A5-1826-4B5A-9A82-3F44AB351E41}" type="presOf" srcId="{0CC0271F-ECDF-4279-9C58-C3822CF7B0B0}" destId="{8DC1DEBC-18C5-453C-B971-62CBBD015FDB}" srcOrd="1" destOrd="0" presId="urn:microsoft.com/office/officeart/2005/8/layout/bList2"/>
    <dgm:cxn modelId="{9D6CCCA7-D505-4509-9E1C-E13AC7084F54}" srcId="{019E0371-94F7-4CAF-B807-FB9F3616D457}" destId="{0CC0271F-ECDF-4279-9C58-C3822CF7B0B0}" srcOrd="0" destOrd="0" parTransId="{2C79ADEF-EAE5-4945-921E-507B020555BA}" sibTransId="{48108899-B45B-42F6-A15A-44AE4F9101BB}"/>
    <dgm:cxn modelId="{A3CD0FBF-A11C-4A24-AA48-B25A76D0BD49}" type="presOf" srcId="{48108899-B45B-42F6-A15A-44AE4F9101BB}" destId="{3B7C5B8A-72E0-4BEF-A5BE-A746B3C94682}" srcOrd="0" destOrd="0" presId="urn:microsoft.com/office/officeart/2005/8/layout/bList2"/>
    <dgm:cxn modelId="{1540A1C4-2D19-4C52-AC01-B43298A7B6AF}" type="presOf" srcId="{0032D1AC-A654-47A0-867D-1948026751F8}" destId="{596BDB30-42BB-41F0-BDB6-EEBEFCAFF0E0}" srcOrd="0" destOrd="5" presId="urn:microsoft.com/office/officeart/2005/8/layout/bList2"/>
    <dgm:cxn modelId="{9D2841C6-EDA9-4CA3-83F5-79C195C982D2}" srcId="{993801A3-EB3B-4C7E-A8C8-165DDE7B0755}" destId="{5185EFE4-1BD7-482A-A7A8-E9D4C24208F7}" srcOrd="8" destOrd="0" parTransId="{2147926F-4439-4329-8CAE-491A4188EA81}" sibTransId="{E1B35DB6-3621-4E2C-8701-150EA4C7956C}"/>
    <dgm:cxn modelId="{30D7D6D1-14AF-4867-80B1-82D4E61722A3}" srcId="{993801A3-EB3B-4C7E-A8C8-165DDE7B0755}" destId="{30E6CC18-505C-41EA-BE54-1625612C0BE2}" srcOrd="0" destOrd="0" parTransId="{023F052E-D2AA-47CC-9629-392AC763950C}" sibTransId="{AE32386A-528B-4840-9705-2DA2CA729805}"/>
    <dgm:cxn modelId="{C7EA35DE-B0AD-4577-A6F4-01506C8FE6FF}" srcId="{993801A3-EB3B-4C7E-A8C8-165DDE7B0755}" destId="{0032D1AC-A654-47A0-867D-1948026751F8}" srcOrd="5" destOrd="0" parTransId="{C4E4AFA0-C4C3-447F-AFA9-5D2EEEE71E9F}" sibTransId="{2DA8829B-AB6F-4147-B176-51C910BA4B5E}"/>
    <dgm:cxn modelId="{D74837E3-4A02-4D19-AE31-643359BE019E}" srcId="{0CC0271F-ECDF-4279-9C58-C3822CF7B0B0}" destId="{B2DD5D4C-0BF3-4CDD-9763-8014A8CC9C00}" srcOrd="0" destOrd="0" parTransId="{B1C94530-141F-4807-9989-302C3D2F21BC}" sibTransId="{5C352BF2-C7DE-4BE9-96E7-BBAB67374548}"/>
    <dgm:cxn modelId="{4F01BBE7-0F61-4491-81C9-C100B5E294A9}" type="presOf" srcId="{29141AC9-BC48-416F-833D-02D0BDFFFC4C}" destId="{596BDB30-42BB-41F0-BDB6-EEBEFCAFF0E0}" srcOrd="0" destOrd="7" presId="urn:microsoft.com/office/officeart/2005/8/layout/bList2"/>
    <dgm:cxn modelId="{11D40FED-7893-4A5E-BEA2-7C05FC068602}" type="presOf" srcId="{10FF4B92-BEC2-4BEC-BB3A-57A2F6765176}" destId="{958FD9C4-9F4B-4BC3-99BA-D101BD4725CF}" srcOrd="0" destOrd="2" presId="urn:microsoft.com/office/officeart/2005/8/layout/bList2"/>
    <dgm:cxn modelId="{A82E4DF3-2FBA-4471-A8E4-7FFD87AF6EBA}" type="presOf" srcId="{993801A3-EB3B-4C7E-A8C8-165DDE7B0755}" destId="{68BDC243-BFE2-4B36-B7D2-AEBB3F6895FD}" srcOrd="1" destOrd="0" presId="urn:microsoft.com/office/officeart/2005/8/layout/bList2"/>
    <dgm:cxn modelId="{6E19AAF7-69AC-4856-91A4-7FA4B3F1A621}" type="presOf" srcId="{980AE3D0-EC07-4F10-88B4-08D2C7563728}" destId="{596BDB30-42BB-41F0-BDB6-EEBEFCAFF0E0}" srcOrd="0" destOrd="2" presId="urn:microsoft.com/office/officeart/2005/8/layout/bList2"/>
    <dgm:cxn modelId="{8E1CC1F8-FEE6-494E-A719-D2B7EA1662D6}" srcId="{993801A3-EB3B-4C7E-A8C8-165DDE7B0755}" destId="{DA245BBD-CADA-401E-9C8F-830C4D6CE5DB}" srcOrd="1" destOrd="0" parTransId="{D939569D-92FA-4208-A250-2934C004890E}" sibTransId="{3B8C00BA-F1D9-4D66-ABB2-0427413D8AB7}"/>
    <dgm:cxn modelId="{A695FFF8-1219-4414-900C-E84A4803A9DB}" type="presOf" srcId="{993801A3-EB3B-4C7E-A8C8-165DDE7B0755}" destId="{AA1ADC5D-FA2A-4F8F-83E6-710B4A0C2A12}" srcOrd="0" destOrd="0" presId="urn:microsoft.com/office/officeart/2005/8/layout/bList2"/>
    <dgm:cxn modelId="{F1DD777C-BF79-4743-9A39-CC76CD10E6B8}" type="presParOf" srcId="{6D66248F-434D-4E6A-8F99-65CB56875163}" destId="{24235FA7-055C-4BED-84A2-2FBBF23EA755}" srcOrd="0" destOrd="0" presId="urn:microsoft.com/office/officeart/2005/8/layout/bList2"/>
    <dgm:cxn modelId="{FD440867-5E72-4D19-B056-AE07B801C800}" type="presParOf" srcId="{24235FA7-055C-4BED-84A2-2FBBF23EA755}" destId="{958FD9C4-9F4B-4BC3-99BA-D101BD4725CF}" srcOrd="0" destOrd="0" presId="urn:microsoft.com/office/officeart/2005/8/layout/bList2"/>
    <dgm:cxn modelId="{44B5F4CD-FC26-4C15-BBD6-5AC03F94833B}" type="presParOf" srcId="{24235FA7-055C-4BED-84A2-2FBBF23EA755}" destId="{C318BD24-3224-47C0-BD08-2163ADD2FB2E}" srcOrd="1" destOrd="0" presId="urn:microsoft.com/office/officeart/2005/8/layout/bList2"/>
    <dgm:cxn modelId="{AC5EADEE-D68E-4310-B1EC-9946BA0BB0CA}" type="presParOf" srcId="{24235FA7-055C-4BED-84A2-2FBBF23EA755}" destId="{8DC1DEBC-18C5-453C-B971-62CBBD015FDB}" srcOrd="2" destOrd="0" presId="urn:microsoft.com/office/officeart/2005/8/layout/bList2"/>
    <dgm:cxn modelId="{A65DEDA3-2C60-4B02-BAC4-313AA67241BB}" type="presParOf" srcId="{24235FA7-055C-4BED-84A2-2FBBF23EA755}" destId="{31503C1C-14E2-4F5B-A069-C08E763A1D19}" srcOrd="3" destOrd="0" presId="urn:microsoft.com/office/officeart/2005/8/layout/bList2"/>
    <dgm:cxn modelId="{48785888-633D-4D20-9C46-F90053FBB7EA}" type="presParOf" srcId="{6D66248F-434D-4E6A-8F99-65CB56875163}" destId="{3B7C5B8A-72E0-4BEF-A5BE-A746B3C94682}" srcOrd="1" destOrd="0" presId="urn:microsoft.com/office/officeart/2005/8/layout/bList2"/>
    <dgm:cxn modelId="{0593521E-44D7-4555-A614-85231EC9700E}" type="presParOf" srcId="{6D66248F-434D-4E6A-8F99-65CB56875163}" destId="{34778FD2-BD26-40B4-B5BC-7D2B6F2BDB3B}" srcOrd="2" destOrd="0" presId="urn:microsoft.com/office/officeart/2005/8/layout/bList2"/>
    <dgm:cxn modelId="{F1729ED8-FE0C-45EF-8BE9-B52E586C5B21}" type="presParOf" srcId="{34778FD2-BD26-40B4-B5BC-7D2B6F2BDB3B}" destId="{596BDB30-42BB-41F0-BDB6-EEBEFCAFF0E0}" srcOrd="0" destOrd="0" presId="urn:microsoft.com/office/officeart/2005/8/layout/bList2"/>
    <dgm:cxn modelId="{620F0B19-E0B8-460B-A44F-9A130629E286}" type="presParOf" srcId="{34778FD2-BD26-40B4-B5BC-7D2B6F2BDB3B}" destId="{AA1ADC5D-FA2A-4F8F-83E6-710B4A0C2A12}" srcOrd="1" destOrd="0" presId="urn:microsoft.com/office/officeart/2005/8/layout/bList2"/>
    <dgm:cxn modelId="{C812664A-F60F-478E-B7FB-6CA04CB9F7E7}" type="presParOf" srcId="{34778FD2-BD26-40B4-B5BC-7D2B6F2BDB3B}" destId="{68BDC243-BFE2-4B36-B7D2-AEBB3F6895FD}" srcOrd="2" destOrd="0" presId="urn:microsoft.com/office/officeart/2005/8/layout/bList2"/>
    <dgm:cxn modelId="{6F34561E-628A-4230-A94C-ABBCAE20B3B6}" type="presParOf" srcId="{34778FD2-BD26-40B4-B5BC-7D2B6F2BDB3B}" destId="{EA7B5EDC-E181-4DAA-8AD7-726C550FCF11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19E0371-94F7-4CAF-B807-FB9F3616D457}" type="doc">
      <dgm:prSet loTypeId="urn:microsoft.com/office/officeart/2005/8/layout/bList2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fr-FR"/>
        </a:p>
      </dgm:t>
    </dgm:pt>
    <dgm:pt modelId="{D1707D45-D7CF-4DF5-8F2A-FD963A682916}">
      <dgm:prSet custT="1"/>
      <dgm:spPr/>
      <dgm:t>
        <a:bodyPr/>
        <a:lstStyle/>
        <a:p>
          <a:r>
            <a:rPr lang="fr-FR" sz="1200" b="1" dirty="0"/>
            <a:t>Organiser les modalités d’animation de la raison d’être dans votre périmètre</a:t>
          </a:r>
          <a:endParaRPr lang="fr-FR" sz="1200" dirty="0"/>
        </a:p>
      </dgm:t>
    </dgm:pt>
    <dgm:pt modelId="{7C2DE5B0-40A5-4120-8A36-4D41EA3828F3}" type="parTrans" cxnId="{46A033AB-C3FE-4A23-9B2C-E6714D061530}">
      <dgm:prSet/>
      <dgm:spPr/>
      <dgm:t>
        <a:bodyPr/>
        <a:lstStyle/>
        <a:p>
          <a:endParaRPr lang="fr-FR"/>
        </a:p>
      </dgm:t>
    </dgm:pt>
    <dgm:pt modelId="{EAA96C18-A659-4674-AE07-DFDB4AB61A79}" type="sibTrans" cxnId="{46A033AB-C3FE-4A23-9B2C-E6714D061530}">
      <dgm:prSet/>
      <dgm:spPr/>
      <dgm:t>
        <a:bodyPr/>
        <a:lstStyle/>
        <a:p>
          <a:endParaRPr lang="fr-FR"/>
        </a:p>
      </dgm:t>
    </dgm:pt>
    <dgm:pt modelId="{7BC1F952-996D-4B80-99FD-9FE5B1936A8B}">
      <dgm:prSet/>
      <dgm:spPr/>
      <dgm:t>
        <a:bodyPr/>
        <a:lstStyle/>
        <a:p>
          <a:pPr>
            <a:buNone/>
          </a:pPr>
          <a:r>
            <a:rPr lang="fr-FR" i="1"/>
            <a:t>(</a:t>
          </a:r>
          <a:r>
            <a:rPr lang="fr-FR" i="1">
              <a:latin typeface="Calibri"/>
              <a:ea typeface="+mn-ea"/>
              <a:cs typeface="+mn-cs"/>
            </a:rPr>
            <a:t>potentiellement coconstruites avec votre équipe)</a:t>
          </a:r>
          <a:endParaRPr lang="fr-FR" i="1" dirty="0"/>
        </a:p>
      </dgm:t>
    </dgm:pt>
    <dgm:pt modelId="{57383CE6-82C9-4D38-A1AA-8A070E6794B0}" type="parTrans" cxnId="{E7723DFF-54B3-4F5B-B138-01AF965E89A0}">
      <dgm:prSet/>
      <dgm:spPr/>
      <dgm:t>
        <a:bodyPr/>
        <a:lstStyle/>
        <a:p>
          <a:endParaRPr lang="fr-FR"/>
        </a:p>
      </dgm:t>
    </dgm:pt>
    <dgm:pt modelId="{A8059425-4A4E-4EBA-80A4-F7689246B7EF}" type="sibTrans" cxnId="{E7723DFF-54B3-4F5B-B138-01AF965E89A0}">
      <dgm:prSet/>
      <dgm:spPr/>
      <dgm:t>
        <a:bodyPr/>
        <a:lstStyle/>
        <a:p>
          <a:endParaRPr lang="fr-FR"/>
        </a:p>
      </dgm:t>
    </dgm:pt>
    <dgm:pt modelId="{5F4E199C-F9B7-4214-9E35-7838EAA86AD5}">
      <dgm:prSet/>
      <dgm:spPr/>
      <dgm:t>
        <a:bodyPr/>
        <a:lstStyle/>
        <a:p>
          <a:pPr>
            <a:buNone/>
          </a:pPr>
          <a:endParaRPr lang="fr-FR" dirty="0"/>
        </a:p>
      </dgm:t>
    </dgm:pt>
    <dgm:pt modelId="{98636541-3928-4BA6-AC0D-B1ED49257F4B}" type="parTrans" cxnId="{3268A6AB-9EEC-4E67-A1D9-99E99B9E1D44}">
      <dgm:prSet/>
      <dgm:spPr/>
      <dgm:t>
        <a:bodyPr/>
        <a:lstStyle/>
        <a:p>
          <a:endParaRPr lang="fr-FR"/>
        </a:p>
      </dgm:t>
    </dgm:pt>
    <dgm:pt modelId="{B41EE668-57D3-41CB-A26F-14876CC48EED}" type="sibTrans" cxnId="{3268A6AB-9EEC-4E67-A1D9-99E99B9E1D44}">
      <dgm:prSet/>
      <dgm:spPr/>
      <dgm:t>
        <a:bodyPr/>
        <a:lstStyle/>
        <a:p>
          <a:endParaRPr lang="fr-FR"/>
        </a:p>
      </dgm:t>
    </dgm:pt>
    <dgm:pt modelId="{C0A71EF6-C89D-4C84-A380-D6E67EE6DA94}">
      <dgm:prSet/>
      <dgm:spPr/>
      <dgm:t>
        <a:bodyPr/>
        <a:lstStyle/>
        <a:p>
          <a:r>
            <a:rPr lang="fr-FR" b="1" dirty="0"/>
            <a:t> Organiser des temps d’échanges </a:t>
          </a:r>
          <a:r>
            <a:rPr lang="fr-FR" dirty="0"/>
            <a:t>réguliers pour : échanger sur la mise en œuvre, identifier et pouvoir résoudre ou remonter  les difficultés, vous assurer que les actions sont sur la plateforme, etc.</a:t>
          </a:r>
        </a:p>
      </dgm:t>
    </dgm:pt>
    <dgm:pt modelId="{12B25816-C78A-41BB-9D80-E15AC6DA4C35}" type="parTrans" cxnId="{F32B1EC0-75B7-4160-AE85-80CC4B4AA9FB}">
      <dgm:prSet/>
      <dgm:spPr/>
      <dgm:t>
        <a:bodyPr/>
        <a:lstStyle/>
        <a:p>
          <a:endParaRPr lang="fr-FR"/>
        </a:p>
      </dgm:t>
    </dgm:pt>
    <dgm:pt modelId="{45B6A0F2-0CD0-4A52-9FFD-DD6F5032B9B0}" type="sibTrans" cxnId="{F32B1EC0-75B7-4160-AE85-80CC4B4AA9FB}">
      <dgm:prSet/>
      <dgm:spPr/>
      <dgm:t>
        <a:bodyPr/>
        <a:lstStyle/>
        <a:p>
          <a:endParaRPr lang="fr-FR"/>
        </a:p>
      </dgm:t>
    </dgm:pt>
    <dgm:pt modelId="{E108A745-AF78-4AE5-A274-FA0CD0F9D8E8}">
      <dgm:prSet custT="1"/>
      <dgm:spPr/>
      <dgm:t>
        <a:bodyPr/>
        <a:lstStyle/>
        <a:p>
          <a:r>
            <a:rPr lang="fr-FR" sz="1200" b="1">
              <a:latin typeface="Calibri"/>
              <a:ea typeface="+mn-ea"/>
              <a:cs typeface="+mn-cs"/>
            </a:rPr>
            <a:t>Infuser la raison dans vos projets et votre pilotage</a:t>
          </a:r>
          <a:endParaRPr lang="fr-FR" sz="1200" b="1" dirty="0">
            <a:latin typeface="Calibri"/>
            <a:ea typeface="+mn-ea"/>
            <a:cs typeface="+mn-cs"/>
          </a:endParaRPr>
        </a:p>
      </dgm:t>
    </dgm:pt>
    <dgm:pt modelId="{25AA4D1A-7CC0-44FD-A323-0489C7C74C7E}" type="parTrans" cxnId="{40DFEF3D-FBAB-4DB8-A151-D0326FEFED40}">
      <dgm:prSet/>
      <dgm:spPr/>
      <dgm:t>
        <a:bodyPr/>
        <a:lstStyle/>
        <a:p>
          <a:endParaRPr lang="fr-FR"/>
        </a:p>
      </dgm:t>
    </dgm:pt>
    <dgm:pt modelId="{33D6DBF9-357A-4188-B0A6-D20EF9552488}" type="sibTrans" cxnId="{40DFEF3D-FBAB-4DB8-A151-D0326FEFED40}">
      <dgm:prSet/>
      <dgm:spPr/>
      <dgm:t>
        <a:bodyPr/>
        <a:lstStyle/>
        <a:p>
          <a:endParaRPr lang="fr-FR"/>
        </a:p>
      </dgm:t>
    </dgm:pt>
    <dgm:pt modelId="{C88D8999-D32D-4928-95A5-BEC00605B9CF}">
      <dgm:prSet/>
      <dgm:spPr/>
      <dgm:t>
        <a:bodyPr/>
        <a:lstStyle/>
        <a:p>
          <a:r>
            <a:rPr lang="fr-FR" b="1">
              <a:latin typeface="Calibri"/>
              <a:ea typeface="+mn-ea"/>
              <a:cs typeface="+mn-cs"/>
            </a:rPr>
            <a:t> Challenger et soutenir </a:t>
          </a:r>
          <a:r>
            <a:rPr lang="fr-FR">
              <a:latin typeface="Calibri"/>
              <a:ea typeface="+mn-ea"/>
              <a:cs typeface="+mn-cs"/>
            </a:rPr>
            <a:t>leur animation du sujet </a:t>
          </a:r>
          <a:endParaRPr lang="fr-FR" dirty="0">
            <a:latin typeface="Calibri"/>
            <a:ea typeface="+mn-ea"/>
            <a:cs typeface="+mn-cs"/>
          </a:endParaRPr>
        </a:p>
      </dgm:t>
    </dgm:pt>
    <dgm:pt modelId="{AB390DA5-F301-4261-80FC-BE2696962811}" type="parTrans" cxnId="{5BDA0C04-8C9D-4FAA-85B0-32A45561EA3D}">
      <dgm:prSet/>
      <dgm:spPr/>
      <dgm:t>
        <a:bodyPr/>
        <a:lstStyle/>
        <a:p>
          <a:endParaRPr lang="fr-FR"/>
        </a:p>
      </dgm:t>
    </dgm:pt>
    <dgm:pt modelId="{03807240-AD5A-4EB0-ADDD-2EA77C679D66}" type="sibTrans" cxnId="{5BDA0C04-8C9D-4FAA-85B0-32A45561EA3D}">
      <dgm:prSet/>
      <dgm:spPr/>
      <dgm:t>
        <a:bodyPr/>
        <a:lstStyle/>
        <a:p>
          <a:endParaRPr lang="fr-FR"/>
        </a:p>
      </dgm:t>
    </dgm:pt>
    <dgm:pt modelId="{5ABCAA54-3F23-411B-8CCA-4705E2C047A5}">
      <dgm:prSet/>
      <dgm:spPr/>
      <dgm:t>
        <a:bodyPr/>
        <a:lstStyle/>
        <a:p>
          <a:endParaRPr lang="fr-FR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gm:t>
    </dgm:pt>
    <dgm:pt modelId="{D5C9B5DD-792A-4CA2-8E34-FE4FED4F87A4}" type="parTrans" cxnId="{78E5657E-ADAB-461B-8420-591528EA0BF7}">
      <dgm:prSet/>
      <dgm:spPr/>
      <dgm:t>
        <a:bodyPr/>
        <a:lstStyle/>
        <a:p>
          <a:endParaRPr lang="fr-FR"/>
        </a:p>
      </dgm:t>
    </dgm:pt>
    <dgm:pt modelId="{6915CD1A-19FF-4E5E-9FD3-F8BEF53CF4D8}" type="sibTrans" cxnId="{78E5657E-ADAB-461B-8420-591528EA0BF7}">
      <dgm:prSet/>
      <dgm:spPr/>
      <dgm:t>
        <a:bodyPr/>
        <a:lstStyle/>
        <a:p>
          <a:endParaRPr lang="fr-FR"/>
        </a:p>
      </dgm:t>
    </dgm:pt>
    <dgm:pt modelId="{AB5733D1-980A-4A95-A9D8-1B953D747908}">
      <dgm:prSet/>
      <dgm:spPr/>
      <dgm:t>
        <a:bodyPr/>
        <a:lstStyle/>
        <a:p>
          <a:r>
            <a:rPr lang="fr-FR" b="1">
              <a:latin typeface="Calibri"/>
              <a:ea typeface="+mn-ea"/>
              <a:cs typeface="+mn-cs"/>
            </a:rPr>
            <a:t> Valoriser </a:t>
          </a:r>
          <a:r>
            <a:rPr lang="fr-FR" b="0">
              <a:latin typeface="Calibri"/>
              <a:ea typeface="+mn-ea"/>
              <a:cs typeface="+mn-cs"/>
            </a:rPr>
            <a:t>les actions et leur avancement</a:t>
          </a:r>
          <a:endParaRPr lang="fr-FR" b="0" dirty="0">
            <a:latin typeface="Calibri"/>
            <a:ea typeface="+mn-ea"/>
            <a:cs typeface="+mn-cs"/>
          </a:endParaRPr>
        </a:p>
      </dgm:t>
    </dgm:pt>
    <dgm:pt modelId="{0ECE6611-5F21-4FF0-8535-2A4D24374571}" type="parTrans" cxnId="{3577FD06-46A7-42AF-A469-261D0A69A5E3}">
      <dgm:prSet/>
      <dgm:spPr/>
      <dgm:t>
        <a:bodyPr/>
        <a:lstStyle/>
        <a:p>
          <a:endParaRPr lang="fr-FR"/>
        </a:p>
      </dgm:t>
    </dgm:pt>
    <dgm:pt modelId="{E507780D-5DC2-4E8B-BA65-0FFAFE42172D}" type="sibTrans" cxnId="{3577FD06-46A7-42AF-A469-261D0A69A5E3}">
      <dgm:prSet/>
      <dgm:spPr/>
      <dgm:t>
        <a:bodyPr/>
        <a:lstStyle/>
        <a:p>
          <a:endParaRPr lang="fr-FR"/>
        </a:p>
      </dgm:t>
    </dgm:pt>
    <dgm:pt modelId="{7ABF3685-223F-4322-A09F-FD18F4C47BA5}">
      <dgm:prSet/>
      <dgm:spPr/>
      <dgm:t>
        <a:bodyPr/>
        <a:lstStyle/>
        <a:p>
          <a:endParaRPr lang="fr-FR" b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gm:t>
    </dgm:pt>
    <dgm:pt modelId="{0241F6A3-CDD9-45A9-BA7E-3161199185BF}" type="parTrans" cxnId="{2A5631DB-F4D0-426F-9891-281259E440C2}">
      <dgm:prSet/>
      <dgm:spPr/>
      <dgm:t>
        <a:bodyPr/>
        <a:lstStyle/>
        <a:p>
          <a:endParaRPr lang="fr-FR"/>
        </a:p>
      </dgm:t>
    </dgm:pt>
    <dgm:pt modelId="{90316C50-35F6-4E7F-B55B-BCA6BDA9DAB5}" type="sibTrans" cxnId="{2A5631DB-F4D0-426F-9891-281259E440C2}">
      <dgm:prSet/>
      <dgm:spPr/>
      <dgm:t>
        <a:bodyPr/>
        <a:lstStyle/>
        <a:p>
          <a:endParaRPr lang="fr-FR"/>
        </a:p>
      </dgm:t>
    </dgm:pt>
    <dgm:pt modelId="{A6E8F84D-95E0-4B05-AC3C-DEB16B84DF5C}">
      <dgm:prSet/>
      <dgm:spPr/>
      <dgm:t>
        <a:bodyPr/>
        <a:lstStyle/>
        <a:p>
          <a:r>
            <a:rPr lang="fr-FR" b="0" i="1" dirty="0">
              <a:latin typeface="Calibri"/>
              <a:ea typeface="+mn-ea"/>
              <a:cs typeface="+mn-cs"/>
            </a:rPr>
            <a:t> Si besoin et s’il existe un budget au sein de votre entité</a:t>
          </a:r>
          <a:r>
            <a:rPr lang="fr-FR" b="1" dirty="0">
              <a:latin typeface="Calibri"/>
              <a:ea typeface="+mn-ea"/>
              <a:cs typeface="+mn-cs"/>
            </a:rPr>
            <a:t>, soutenir l’instruction de demande de financement </a:t>
          </a:r>
          <a:r>
            <a:rPr lang="fr-FR" b="0" dirty="0">
              <a:latin typeface="Calibri"/>
              <a:ea typeface="+mn-ea"/>
              <a:cs typeface="+mn-cs"/>
            </a:rPr>
            <a:t>d’une action (</a:t>
          </a:r>
          <a:r>
            <a:rPr lang="fr-FR" b="0" dirty="0" err="1">
              <a:latin typeface="Calibri"/>
              <a:ea typeface="+mn-ea"/>
              <a:cs typeface="+mn-cs"/>
            </a:rPr>
            <a:t>cf</a:t>
          </a:r>
          <a:r>
            <a:rPr lang="fr-FR" b="0" dirty="0">
              <a:latin typeface="Calibri"/>
              <a:ea typeface="+mn-ea"/>
              <a:cs typeface="+mn-cs"/>
            </a:rPr>
            <a:t> plateforme) auprès du directeur</a:t>
          </a:r>
        </a:p>
      </dgm:t>
    </dgm:pt>
    <dgm:pt modelId="{10185B27-7D0D-42EC-B9AB-002E8A847F61}" type="parTrans" cxnId="{7CDC2E16-AE61-45FB-B72C-3EC42DCEB60C}">
      <dgm:prSet/>
      <dgm:spPr/>
      <dgm:t>
        <a:bodyPr/>
        <a:lstStyle/>
        <a:p>
          <a:endParaRPr lang="fr-FR"/>
        </a:p>
      </dgm:t>
    </dgm:pt>
    <dgm:pt modelId="{767A1C2E-0E07-40D3-96ED-EB5E2ECD1AFA}" type="sibTrans" cxnId="{7CDC2E16-AE61-45FB-B72C-3EC42DCEB60C}">
      <dgm:prSet/>
      <dgm:spPr/>
      <dgm:t>
        <a:bodyPr/>
        <a:lstStyle/>
        <a:p>
          <a:endParaRPr lang="fr-FR"/>
        </a:p>
      </dgm:t>
    </dgm:pt>
    <dgm:pt modelId="{33E19E70-D587-4D83-8856-01D8266077C4}">
      <dgm:prSet/>
      <dgm:spPr/>
      <dgm:t>
        <a:bodyPr/>
        <a:lstStyle/>
        <a:p>
          <a:r>
            <a:rPr lang="fr-FR" b="1">
              <a:latin typeface="Calibri"/>
              <a:ea typeface="+mn-ea"/>
              <a:cs typeface="+mn-cs"/>
            </a:rPr>
            <a:t> Echanger sur la raison d’être </a:t>
          </a:r>
          <a:r>
            <a:rPr lang="fr-FR" b="0">
              <a:latin typeface="Calibri"/>
              <a:ea typeface="+mn-ea"/>
              <a:cs typeface="+mn-cs"/>
            </a:rPr>
            <a:t>sur le niveau d’appropriation au sein de votre établissement</a:t>
          </a:r>
          <a:endParaRPr lang="fr-FR" dirty="0"/>
        </a:p>
      </dgm:t>
    </dgm:pt>
    <dgm:pt modelId="{5FE2671C-AF96-405B-B2BD-D889EA52CC60}" type="parTrans" cxnId="{CBD653B1-AD71-4E67-AF83-B4879CAEF26D}">
      <dgm:prSet/>
      <dgm:spPr/>
      <dgm:t>
        <a:bodyPr/>
        <a:lstStyle/>
        <a:p>
          <a:endParaRPr lang="fr-FR"/>
        </a:p>
      </dgm:t>
    </dgm:pt>
    <dgm:pt modelId="{B2016EEE-7D07-45DA-9571-8EABC61854C9}" type="sibTrans" cxnId="{CBD653B1-AD71-4E67-AF83-B4879CAEF26D}">
      <dgm:prSet/>
      <dgm:spPr/>
      <dgm:t>
        <a:bodyPr/>
        <a:lstStyle/>
        <a:p>
          <a:endParaRPr lang="fr-FR"/>
        </a:p>
      </dgm:t>
    </dgm:pt>
    <dgm:pt modelId="{09B6E0B0-172E-495F-A364-8C0A85DD9469}">
      <dgm:prSet/>
      <dgm:spPr/>
      <dgm:t>
        <a:bodyPr/>
        <a:lstStyle/>
        <a:p>
          <a:endParaRPr lang="fr-FR" b="0" dirty="0">
            <a:latin typeface="Calibri"/>
            <a:ea typeface="+mn-ea"/>
            <a:cs typeface="+mn-cs"/>
          </a:endParaRPr>
        </a:p>
      </dgm:t>
    </dgm:pt>
    <dgm:pt modelId="{F6AAA6D9-EA5F-4DE1-BE0A-F600CE4F0EC8}" type="parTrans" cxnId="{6E2B9897-639E-4F6D-9A04-7B6B65505E00}">
      <dgm:prSet/>
      <dgm:spPr/>
      <dgm:t>
        <a:bodyPr/>
        <a:lstStyle/>
        <a:p>
          <a:endParaRPr lang="fr-FR"/>
        </a:p>
      </dgm:t>
    </dgm:pt>
    <dgm:pt modelId="{A7FFBBDA-D06E-4484-A96E-1D65C53E6DF0}" type="sibTrans" cxnId="{6E2B9897-639E-4F6D-9A04-7B6B65505E00}">
      <dgm:prSet/>
      <dgm:spPr/>
      <dgm:t>
        <a:bodyPr/>
        <a:lstStyle/>
        <a:p>
          <a:endParaRPr lang="fr-FR"/>
        </a:p>
      </dgm:t>
    </dgm:pt>
    <dgm:pt modelId="{58506B6B-EA20-4F0C-87B7-4F0F19A727D4}">
      <dgm:prSet/>
      <dgm:spPr/>
      <dgm:t>
        <a:bodyPr/>
        <a:lstStyle/>
        <a:p>
          <a:endParaRPr lang="fr-FR" dirty="0"/>
        </a:p>
      </dgm:t>
    </dgm:pt>
    <dgm:pt modelId="{DBFFA0C1-81F8-4BAD-90C3-BE1153852298}" type="parTrans" cxnId="{689585F0-12EB-42B9-B3BA-2A2C30075B58}">
      <dgm:prSet/>
      <dgm:spPr/>
      <dgm:t>
        <a:bodyPr/>
        <a:lstStyle/>
        <a:p>
          <a:endParaRPr lang="fr-FR"/>
        </a:p>
      </dgm:t>
    </dgm:pt>
    <dgm:pt modelId="{2A65DAE9-96F1-46FA-B3F5-F9A2B0558DA1}" type="sibTrans" cxnId="{689585F0-12EB-42B9-B3BA-2A2C30075B58}">
      <dgm:prSet/>
      <dgm:spPr/>
      <dgm:t>
        <a:bodyPr/>
        <a:lstStyle/>
        <a:p>
          <a:endParaRPr lang="fr-FR"/>
        </a:p>
      </dgm:t>
    </dgm:pt>
    <dgm:pt modelId="{E75B5D0B-B190-483B-BAFC-EE739D0D2127}">
      <dgm:prSet/>
      <dgm:spPr/>
      <dgm:t>
        <a:bodyPr/>
        <a:lstStyle/>
        <a:p>
          <a:r>
            <a:rPr lang="fr-FR" b="1">
              <a:latin typeface="Calibri"/>
              <a:ea typeface="+mn-ea"/>
              <a:cs typeface="+mn-cs"/>
            </a:rPr>
            <a:t>Promouvoir les bonnes idées, communiquer </a:t>
          </a:r>
          <a:r>
            <a:rPr lang="fr-FR" b="0">
              <a:latin typeface="Calibri"/>
              <a:ea typeface="+mn-ea"/>
              <a:cs typeface="+mn-cs"/>
            </a:rPr>
            <a:t>à l’extérieur</a:t>
          </a:r>
          <a:r>
            <a:rPr lang="fr-FR" b="1">
              <a:latin typeface="Calibri"/>
              <a:ea typeface="+mn-ea"/>
              <a:cs typeface="+mn-cs"/>
            </a:rPr>
            <a:t>, les valoriser</a:t>
          </a:r>
          <a:r>
            <a:rPr lang="fr-FR"/>
            <a:t>..</a:t>
          </a:r>
          <a:endParaRPr lang="fr-FR" dirty="0"/>
        </a:p>
      </dgm:t>
    </dgm:pt>
    <dgm:pt modelId="{255CAB1D-7039-42B2-806A-429E5D5F7742}" type="parTrans" cxnId="{8E09834D-C3D9-4E0C-B73D-A11C2371DEDA}">
      <dgm:prSet/>
      <dgm:spPr/>
      <dgm:t>
        <a:bodyPr/>
        <a:lstStyle/>
        <a:p>
          <a:endParaRPr lang="fr-FR"/>
        </a:p>
      </dgm:t>
    </dgm:pt>
    <dgm:pt modelId="{C044F59E-1B72-4D18-BE9A-0798EF2682FF}" type="sibTrans" cxnId="{8E09834D-C3D9-4E0C-B73D-A11C2371DEDA}">
      <dgm:prSet/>
      <dgm:spPr/>
      <dgm:t>
        <a:bodyPr/>
        <a:lstStyle/>
        <a:p>
          <a:endParaRPr lang="fr-FR"/>
        </a:p>
      </dgm:t>
    </dgm:pt>
    <dgm:pt modelId="{6D66248F-434D-4E6A-8F99-65CB56875163}" type="pres">
      <dgm:prSet presAssocID="{019E0371-94F7-4CAF-B807-FB9F3616D457}" presName="diagram" presStyleCnt="0">
        <dgm:presLayoutVars>
          <dgm:dir/>
          <dgm:animLvl val="lvl"/>
          <dgm:resizeHandles val="exact"/>
        </dgm:presLayoutVars>
      </dgm:prSet>
      <dgm:spPr/>
    </dgm:pt>
    <dgm:pt modelId="{14BDEAEB-E723-4BA9-A2A3-87076E710575}" type="pres">
      <dgm:prSet presAssocID="{D1707D45-D7CF-4DF5-8F2A-FD963A682916}" presName="compNode" presStyleCnt="0"/>
      <dgm:spPr/>
    </dgm:pt>
    <dgm:pt modelId="{8EB84314-B7D7-4BBC-A49C-2C0AFA56C2D9}" type="pres">
      <dgm:prSet presAssocID="{D1707D45-D7CF-4DF5-8F2A-FD963A682916}" presName="childRect" presStyleLbl="bgAcc1" presStyleIdx="0" presStyleCnt="2">
        <dgm:presLayoutVars>
          <dgm:bulletEnabled val="1"/>
        </dgm:presLayoutVars>
      </dgm:prSet>
      <dgm:spPr/>
    </dgm:pt>
    <dgm:pt modelId="{2D97261A-65C2-451B-B777-B80EBC18C095}" type="pres">
      <dgm:prSet presAssocID="{D1707D45-D7CF-4DF5-8F2A-FD963A682916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C72E7B5F-65D6-4EC3-B5A0-30B9B88E86C6}" type="pres">
      <dgm:prSet presAssocID="{D1707D45-D7CF-4DF5-8F2A-FD963A682916}" presName="parentRect" presStyleLbl="alignNode1" presStyleIdx="0" presStyleCnt="2"/>
      <dgm:spPr/>
    </dgm:pt>
    <dgm:pt modelId="{DFFA3241-B698-4169-952D-C83839D68822}" type="pres">
      <dgm:prSet presAssocID="{D1707D45-D7CF-4DF5-8F2A-FD963A682916}" presName="adorn" presStyleLbl="fgAccFollowNode1" presStyleIdx="0" presStyleCnt="2"/>
      <dgm:spPr>
        <a:solidFill>
          <a:schemeClr val="bg1">
            <a:alpha val="90000"/>
          </a:schemeClr>
        </a:solidFill>
      </dgm:spPr>
    </dgm:pt>
    <dgm:pt modelId="{83D85E3B-792A-4C9B-8533-19543284FF0E}" type="pres">
      <dgm:prSet presAssocID="{EAA96C18-A659-4674-AE07-DFDB4AB61A79}" presName="sibTrans" presStyleLbl="sibTrans2D1" presStyleIdx="0" presStyleCnt="0"/>
      <dgm:spPr/>
    </dgm:pt>
    <dgm:pt modelId="{5412E536-1E65-4542-BF62-C1BB5721A929}" type="pres">
      <dgm:prSet presAssocID="{E108A745-AF78-4AE5-A274-FA0CD0F9D8E8}" presName="compNode" presStyleCnt="0"/>
      <dgm:spPr/>
    </dgm:pt>
    <dgm:pt modelId="{B7396DF9-C4B4-48A0-BE70-7B00E8FCCC61}" type="pres">
      <dgm:prSet presAssocID="{E108A745-AF78-4AE5-A274-FA0CD0F9D8E8}" presName="childRect" presStyleLbl="bgAcc1" presStyleIdx="1" presStyleCnt="2">
        <dgm:presLayoutVars>
          <dgm:bulletEnabled val="1"/>
        </dgm:presLayoutVars>
      </dgm:prSet>
      <dgm:spPr/>
    </dgm:pt>
    <dgm:pt modelId="{912F442C-14D2-45B9-81CA-476120588497}" type="pres">
      <dgm:prSet presAssocID="{E108A745-AF78-4AE5-A274-FA0CD0F9D8E8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D3333905-DF50-41F8-8104-659174836C2A}" type="pres">
      <dgm:prSet presAssocID="{E108A745-AF78-4AE5-A274-FA0CD0F9D8E8}" presName="parentRect" presStyleLbl="alignNode1" presStyleIdx="1" presStyleCnt="2"/>
      <dgm:spPr/>
    </dgm:pt>
    <dgm:pt modelId="{C27AFF18-F8B5-4ED5-A55B-F2A2F290F629}" type="pres">
      <dgm:prSet presAssocID="{E108A745-AF78-4AE5-A274-FA0CD0F9D8E8}" presName="adorn" presStyleLbl="fgAccFollowNode1" presStyleIdx="1" presStyleCnt="2"/>
      <dgm:spPr>
        <a:solidFill>
          <a:schemeClr val="bg1">
            <a:alpha val="90000"/>
          </a:schemeClr>
        </a:solidFill>
      </dgm:spPr>
    </dgm:pt>
  </dgm:ptLst>
  <dgm:cxnLst>
    <dgm:cxn modelId="{10A75400-E5AC-4189-9CF1-0B2EE921794F}" type="presOf" srcId="{C0A71EF6-C89D-4C84-A380-D6E67EE6DA94}" destId="{8EB84314-B7D7-4BBC-A49C-2C0AFA56C2D9}" srcOrd="0" destOrd="2" presId="urn:microsoft.com/office/officeart/2005/8/layout/bList2"/>
    <dgm:cxn modelId="{5BDA0C04-8C9D-4FAA-85B0-32A45561EA3D}" srcId="{E108A745-AF78-4AE5-A274-FA0CD0F9D8E8}" destId="{C88D8999-D32D-4928-95A5-BEC00605B9CF}" srcOrd="0" destOrd="0" parTransId="{AB390DA5-F301-4261-80FC-BE2696962811}" sibTransId="{03807240-AD5A-4EB0-ADDD-2EA77C679D66}"/>
    <dgm:cxn modelId="{3577FD06-46A7-42AF-A469-261D0A69A5E3}" srcId="{E108A745-AF78-4AE5-A274-FA0CD0F9D8E8}" destId="{AB5733D1-980A-4A95-A9D8-1B953D747908}" srcOrd="2" destOrd="0" parTransId="{0ECE6611-5F21-4FF0-8535-2A4D24374571}" sibTransId="{E507780D-5DC2-4E8B-BA65-0FFAFE42172D}"/>
    <dgm:cxn modelId="{2BFAA707-9F73-4089-B5EE-B085069C8E67}" type="presOf" srcId="{E108A745-AF78-4AE5-A274-FA0CD0F9D8E8}" destId="{912F442C-14D2-45B9-81CA-476120588497}" srcOrd="0" destOrd="0" presId="urn:microsoft.com/office/officeart/2005/8/layout/bList2"/>
    <dgm:cxn modelId="{8F255914-20EC-482C-BD2C-56BCA8E29752}" type="presOf" srcId="{D1707D45-D7CF-4DF5-8F2A-FD963A682916}" destId="{C72E7B5F-65D6-4EC3-B5A0-30B9B88E86C6}" srcOrd="1" destOrd="0" presId="urn:microsoft.com/office/officeart/2005/8/layout/bList2"/>
    <dgm:cxn modelId="{7CDC2E16-AE61-45FB-B72C-3EC42DCEB60C}" srcId="{E108A745-AF78-4AE5-A274-FA0CD0F9D8E8}" destId="{A6E8F84D-95E0-4B05-AC3C-DEB16B84DF5C}" srcOrd="4" destOrd="0" parTransId="{10185B27-7D0D-42EC-B9AB-002E8A847F61}" sibTransId="{767A1C2E-0E07-40D3-96ED-EB5E2ECD1AFA}"/>
    <dgm:cxn modelId="{49E09420-1BB6-4E1F-AD7E-B3E9F05CE090}" type="presOf" srcId="{5F4E199C-F9B7-4214-9E35-7838EAA86AD5}" destId="{8EB84314-B7D7-4BBC-A49C-2C0AFA56C2D9}" srcOrd="0" destOrd="1" presId="urn:microsoft.com/office/officeart/2005/8/layout/bList2"/>
    <dgm:cxn modelId="{55F88727-5B70-4173-B8A2-064B858900A5}" type="presOf" srcId="{58506B6B-EA20-4F0C-87B7-4F0F19A727D4}" destId="{8EB84314-B7D7-4BBC-A49C-2C0AFA56C2D9}" srcOrd="0" destOrd="3" presId="urn:microsoft.com/office/officeart/2005/8/layout/bList2"/>
    <dgm:cxn modelId="{40DFEF3D-FBAB-4DB8-A151-D0326FEFED40}" srcId="{019E0371-94F7-4CAF-B807-FB9F3616D457}" destId="{E108A745-AF78-4AE5-A274-FA0CD0F9D8E8}" srcOrd="1" destOrd="0" parTransId="{25AA4D1A-7CC0-44FD-A323-0489C7C74C7E}" sibTransId="{33D6DBF9-357A-4188-B0A6-D20EF9552488}"/>
    <dgm:cxn modelId="{BD51F366-A67C-479D-888B-38E560EBB689}" type="presOf" srcId="{E108A745-AF78-4AE5-A274-FA0CD0F9D8E8}" destId="{D3333905-DF50-41F8-8104-659174836C2A}" srcOrd="1" destOrd="0" presId="urn:microsoft.com/office/officeart/2005/8/layout/bList2"/>
    <dgm:cxn modelId="{8E09834D-C3D9-4E0C-B73D-A11C2371DEDA}" srcId="{D1707D45-D7CF-4DF5-8F2A-FD963A682916}" destId="{E75B5D0B-B190-483B-BAFC-EE739D0D2127}" srcOrd="4" destOrd="0" parTransId="{255CAB1D-7039-42B2-806A-429E5D5F7742}" sibTransId="{C044F59E-1B72-4D18-BE9A-0798EF2682FF}"/>
    <dgm:cxn modelId="{4339E57A-A2A2-442A-9498-725FEA11AE82}" type="presOf" srcId="{A6E8F84D-95E0-4B05-AC3C-DEB16B84DF5C}" destId="{B7396DF9-C4B4-48A0-BE70-7B00E8FCCC61}" srcOrd="0" destOrd="4" presId="urn:microsoft.com/office/officeart/2005/8/layout/bList2"/>
    <dgm:cxn modelId="{2223F37B-E2DE-4039-A205-EFCD0B2379D4}" type="presOf" srcId="{33E19E70-D587-4D83-8856-01D8266077C4}" destId="{B7396DF9-C4B4-48A0-BE70-7B00E8FCCC61}" srcOrd="0" destOrd="6" presId="urn:microsoft.com/office/officeart/2005/8/layout/bList2"/>
    <dgm:cxn modelId="{78E5657E-ADAB-461B-8420-591528EA0BF7}" srcId="{E108A745-AF78-4AE5-A274-FA0CD0F9D8E8}" destId="{5ABCAA54-3F23-411B-8CCA-4705E2C047A5}" srcOrd="1" destOrd="0" parTransId="{D5C9B5DD-792A-4CA2-8E34-FE4FED4F87A4}" sibTransId="{6915CD1A-19FF-4E5E-9FD3-F8BEF53CF4D8}"/>
    <dgm:cxn modelId="{ACA02F89-A52B-4CBC-A9C6-736591072D7F}" type="presOf" srcId="{E75B5D0B-B190-483B-BAFC-EE739D0D2127}" destId="{8EB84314-B7D7-4BBC-A49C-2C0AFA56C2D9}" srcOrd="0" destOrd="4" presId="urn:microsoft.com/office/officeart/2005/8/layout/bList2"/>
    <dgm:cxn modelId="{8BA8348F-7AFA-4C31-9A7D-8F88736BD991}" type="presOf" srcId="{D1707D45-D7CF-4DF5-8F2A-FD963A682916}" destId="{2D97261A-65C2-451B-B777-B80EBC18C095}" srcOrd="0" destOrd="0" presId="urn:microsoft.com/office/officeart/2005/8/layout/bList2"/>
    <dgm:cxn modelId="{1662BA95-BB83-4607-B060-D172DE487981}" type="presOf" srcId="{C88D8999-D32D-4928-95A5-BEC00605B9CF}" destId="{B7396DF9-C4B4-48A0-BE70-7B00E8FCCC61}" srcOrd="0" destOrd="0" presId="urn:microsoft.com/office/officeart/2005/8/layout/bList2"/>
    <dgm:cxn modelId="{6E2B9897-639E-4F6D-9A04-7B6B65505E00}" srcId="{E108A745-AF78-4AE5-A274-FA0CD0F9D8E8}" destId="{09B6E0B0-172E-495F-A364-8C0A85DD9469}" srcOrd="5" destOrd="0" parTransId="{F6AAA6D9-EA5F-4DE1-BE0A-F600CE4F0EC8}" sibTransId="{A7FFBBDA-D06E-4484-A96E-1D65C53E6DF0}"/>
    <dgm:cxn modelId="{49FBB098-964B-40CE-A15B-896A3F56E74F}" type="presOf" srcId="{019E0371-94F7-4CAF-B807-FB9F3616D457}" destId="{6D66248F-434D-4E6A-8F99-65CB56875163}" srcOrd="0" destOrd="0" presId="urn:microsoft.com/office/officeart/2005/8/layout/bList2"/>
    <dgm:cxn modelId="{1B093DA5-8D2A-4198-B188-1D4037697CF9}" type="presOf" srcId="{5ABCAA54-3F23-411B-8CCA-4705E2C047A5}" destId="{B7396DF9-C4B4-48A0-BE70-7B00E8FCCC61}" srcOrd="0" destOrd="1" presId="urn:microsoft.com/office/officeart/2005/8/layout/bList2"/>
    <dgm:cxn modelId="{61F858A6-408D-4F23-B84F-304CD024EBE3}" type="presOf" srcId="{09B6E0B0-172E-495F-A364-8C0A85DD9469}" destId="{B7396DF9-C4B4-48A0-BE70-7B00E8FCCC61}" srcOrd="0" destOrd="5" presId="urn:microsoft.com/office/officeart/2005/8/layout/bList2"/>
    <dgm:cxn modelId="{46A033AB-C3FE-4A23-9B2C-E6714D061530}" srcId="{019E0371-94F7-4CAF-B807-FB9F3616D457}" destId="{D1707D45-D7CF-4DF5-8F2A-FD963A682916}" srcOrd="0" destOrd="0" parTransId="{7C2DE5B0-40A5-4120-8A36-4D41EA3828F3}" sibTransId="{EAA96C18-A659-4674-AE07-DFDB4AB61A79}"/>
    <dgm:cxn modelId="{3268A6AB-9EEC-4E67-A1D9-99E99B9E1D44}" srcId="{D1707D45-D7CF-4DF5-8F2A-FD963A682916}" destId="{5F4E199C-F9B7-4214-9E35-7838EAA86AD5}" srcOrd="1" destOrd="0" parTransId="{98636541-3928-4BA6-AC0D-B1ED49257F4B}" sibTransId="{B41EE668-57D3-41CB-A26F-14876CC48EED}"/>
    <dgm:cxn modelId="{565773AF-3379-41D3-8563-B137F3D30A8B}" type="presOf" srcId="{7ABF3685-223F-4322-A09F-FD18F4C47BA5}" destId="{B7396DF9-C4B4-48A0-BE70-7B00E8FCCC61}" srcOrd="0" destOrd="3" presId="urn:microsoft.com/office/officeart/2005/8/layout/bList2"/>
    <dgm:cxn modelId="{CBD653B1-AD71-4E67-AF83-B4879CAEF26D}" srcId="{E108A745-AF78-4AE5-A274-FA0CD0F9D8E8}" destId="{33E19E70-D587-4D83-8856-01D8266077C4}" srcOrd="6" destOrd="0" parTransId="{5FE2671C-AF96-405B-B2BD-D889EA52CC60}" sibTransId="{B2016EEE-7D07-45DA-9571-8EABC61854C9}"/>
    <dgm:cxn modelId="{F32B1EC0-75B7-4160-AE85-80CC4B4AA9FB}" srcId="{D1707D45-D7CF-4DF5-8F2A-FD963A682916}" destId="{C0A71EF6-C89D-4C84-A380-D6E67EE6DA94}" srcOrd="2" destOrd="0" parTransId="{12B25816-C78A-41BB-9D80-E15AC6DA4C35}" sibTransId="{45B6A0F2-0CD0-4A52-9FFD-DD6F5032B9B0}"/>
    <dgm:cxn modelId="{F196D2CE-92AB-4E92-A544-BA450D6B2484}" type="presOf" srcId="{AB5733D1-980A-4A95-A9D8-1B953D747908}" destId="{B7396DF9-C4B4-48A0-BE70-7B00E8FCCC61}" srcOrd="0" destOrd="2" presId="urn:microsoft.com/office/officeart/2005/8/layout/bList2"/>
    <dgm:cxn modelId="{2A5631DB-F4D0-426F-9891-281259E440C2}" srcId="{E108A745-AF78-4AE5-A274-FA0CD0F9D8E8}" destId="{7ABF3685-223F-4322-A09F-FD18F4C47BA5}" srcOrd="3" destOrd="0" parTransId="{0241F6A3-CDD9-45A9-BA7E-3161199185BF}" sibTransId="{90316C50-35F6-4E7F-B55B-BCA6BDA9DAB5}"/>
    <dgm:cxn modelId="{8DB7F1E0-C61F-47E6-8B19-4E41A4E18A12}" type="presOf" srcId="{7BC1F952-996D-4B80-99FD-9FE5B1936A8B}" destId="{8EB84314-B7D7-4BBC-A49C-2C0AFA56C2D9}" srcOrd="0" destOrd="0" presId="urn:microsoft.com/office/officeart/2005/8/layout/bList2"/>
    <dgm:cxn modelId="{689585F0-12EB-42B9-B3BA-2A2C30075B58}" srcId="{D1707D45-D7CF-4DF5-8F2A-FD963A682916}" destId="{58506B6B-EA20-4F0C-87B7-4F0F19A727D4}" srcOrd="3" destOrd="0" parTransId="{DBFFA0C1-81F8-4BAD-90C3-BE1153852298}" sibTransId="{2A65DAE9-96F1-46FA-B3F5-F9A2B0558DA1}"/>
    <dgm:cxn modelId="{38CD2CF8-68A2-4E41-B1E5-BAE088485A8F}" type="presOf" srcId="{EAA96C18-A659-4674-AE07-DFDB4AB61A79}" destId="{83D85E3B-792A-4C9B-8533-19543284FF0E}" srcOrd="0" destOrd="0" presId="urn:microsoft.com/office/officeart/2005/8/layout/bList2"/>
    <dgm:cxn modelId="{E7723DFF-54B3-4F5B-B138-01AF965E89A0}" srcId="{D1707D45-D7CF-4DF5-8F2A-FD963A682916}" destId="{7BC1F952-996D-4B80-99FD-9FE5B1936A8B}" srcOrd="0" destOrd="0" parTransId="{57383CE6-82C9-4D38-A1AA-8A070E6794B0}" sibTransId="{A8059425-4A4E-4EBA-80A4-F7689246B7EF}"/>
    <dgm:cxn modelId="{BCC1B373-0700-4811-BDE8-5C0866B53DBB}" type="presParOf" srcId="{6D66248F-434D-4E6A-8F99-65CB56875163}" destId="{14BDEAEB-E723-4BA9-A2A3-87076E710575}" srcOrd="0" destOrd="0" presId="urn:microsoft.com/office/officeart/2005/8/layout/bList2"/>
    <dgm:cxn modelId="{3D8D0222-A12D-4AA8-B934-890CE20BE547}" type="presParOf" srcId="{14BDEAEB-E723-4BA9-A2A3-87076E710575}" destId="{8EB84314-B7D7-4BBC-A49C-2C0AFA56C2D9}" srcOrd="0" destOrd="0" presId="urn:microsoft.com/office/officeart/2005/8/layout/bList2"/>
    <dgm:cxn modelId="{D9B76260-8811-49E7-A417-9EF89A90B7C0}" type="presParOf" srcId="{14BDEAEB-E723-4BA9-A2A3-87076E710575}" destId="{2D97261A-65C2-451B-B777-B80EBC18C095}" srcOrd="1" destOrd="0" presId="urn:microsoft.com/office/officeart/2005/8/layout/bList2"/>
    <dgm:cxn modelId="{F25E0C5F-F7A6-4708-8107-7DF1C26C565C}" type="presParOf" srcId="{14BDEAEB-E723-4BA9-A2A3-87076E710575}" destId="{C72E7B5F-65D6-4EC3-B5A0-30B9B88E86C6}" srcOrd="2" destOrd="0" presId="urn:microsoft.com/office/officeart/2005/8/layout/bList2"/>
    <dgm:cxn modelId="{66CEFC45-4BF7-455B-8063-532C9E3C89E2}" type="presParOf" srcId="{14BDEAEB-E723-4BA9-A2A3-87076E710575}" destId="{DFFA3241-B698-4169-952D-C83839D68822}" srcOrd="3" destOrd="0" presId="urn:microsoft.com/office/officeart/2005/8/layout/bList2"/>
    <dgm:cxn modelId="{D18F4709-A3E4-4A8E-919C-CCCA86B6E639}" type="presParOf" srcId="{6D66248F-434D-4E6A-8F99-65CB56875163}" destId="{83D85E3B-792A-4C9B-8533-19543284FF0E}" srcOrd="1" destOrd="0" presId="urn:microsoft.com/office/officeart/2005/8/layout/bList2"/>
    <dgm:cxn modelId="{3BB7BE90-1065-415F-867D-079A0EE849D2}" type="presParOf" srcId="{6D66248F-434D-4E6A-8F99-65CB56875163}" destId="{5412E536-1E65-4542-BF62-C1BB5721A929}" srcOrd="2" destOrd="0" presId="urn:microsoft.com/office/officeart/2005/8/layout/bList2"/>
    <dgm:cxn modelId="{87BF4044-07CE-4FB3-88C2-2CC68143B851}" type="presParOf" srcId="{5412E536-1E65-4542-BF62-C1BB5721A929}" destId="{B7396DF9-C4B4-48A0-BE70-7B00E8FCCC61}" srcOrd="0" destOrd="0" presId="urn:microsoft.com/office/officeart/2005/8/layout/bList2"/>
    <dgm:cxn modelId="{0D0B8798-D059-4ADE-BBF8-14A9015D6A4B}" type="presParOf" srcId="{5412E536-1E65-4542-BF62-C1BB5721A929}" destId="{912F442C-14D2-45B9-81CA-476120588497}" srcOrd="1" destOrd="0" presId="urn:microsoft.com/office/officeart/2005/8/layout/bList2"/>
    <dgm:cxn modelId="{1046856E-D676-4319-863E-D46D5D2B7762}" type="presParOf" srcId="{5412E536-1E65-4542-BF62-C1BB5721A929}" destId="{D3333905-DF50-41F8-8104-659174836C2A}" srcOrd="2" destOrd="0" presId="urn:microsoft.com/office/officeart/2005/8/layout/bList2"/>
    <dgm:cxn modelId="{F0BA1652-FB6D-4FF6-BBC2-EC28995728CC}" type="presParOf" srcId="{5412E536-1E65-4542-BF62-C1BB5721A929}" destId="{C27AFF18-F8B5-4ED5-A55B-F2A2F290F629}" srcOrd="3" destOrd="0" presId="urn:microsoft.com/office/officeart/2005/8/layout/b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7B9CF96-3854-4E0A-A2BF-CC510E74D22C}" type="doc">
      <dgm:prSet loTypeId="urn:microsoft.com/office/officeart/2005/8/layout/list1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E4A15886-DB4A-44D6-BDFB-4547D2598D5B}">
      <dgm:prSet phldrT="[Texte]"/>
      <dgm:spPr/>
      <dgm:t>
        <a:bodyPr/>
        <a:lstStyle/>
        <a:p>
          <a:r>
            <a:rPr lang="fr-FR" b="1"/>
            <a:t>Des équipes</a:t>
          </a:r>
          <a:endParaRPr lang="fr-FR" dirty="0"/>
        </a:p>
      </dgm:t>
    </dgm:pt>
    <dgm:pt modelId="{0D420D96-064A-4684-B6ED-ED8F89890FBF}" type="parTrans" cxnId="{6D9218F5-FA30-4B3F-B566-8F274B2A7B47}">
      <dgm:prSet/>
      <dgm:spPr/>
      <dgm:t>
        <a:bodyPr/>
        <a:lstStyle/>
        <a:p>
          <a:endParaRPr lang="fr-FR"/>
        </a:p>
      </dgm:t>
    </dgm:pt>
    <dgm:pt modelId="{560AFCA6-7AD5-4F1D-AD32-BA0556855CCA}" type="sibTrans" cxnId="{6D9218F5-FA30-4B3F-B566-8F274B2A7B47}">
      <dgm:prSet/>
      <dgm:spPr/>
      <dgm:t>
        <a:bodyPr/>
        <a:lstStyle/>
        <a:p>
          <a:endParaRPr lang="fr-FR"/>
        </a:p>
      </dgm:t>
    </dgm:pt>
    <dgm:pt modelId="{DB6A8BC2-E6D3-495B-B3A8-A2C100A9B477}">
      <dgm:prSet phldrT="[Texte]"/>
      <dgm:spPr/>
      <dgm:t>
        <a:bodyPr/>
        <a:lstStyle/>
        <a:p>
          <a:r>
            <a:rPr lang="fr-FR" b="1" dirty="0"/>
            <a:t>Des managers</a:t>
          </a:r>
          <a:endParaRPr lang="fr-FR" dirty="0"/>
        </a:p>
      </dgm:t>
    </dgm:pt>
    <dgm:pt modelId="{E9EFA266-8325-4D7C-86BA-C4A357EA3B9E}" type="sibTrans" cxnId="{420077C0-0406-439F-B545-B4A10D295E01}">
      <dgm:prSet/>
      <dgm:spPr/>
      <dgm:t>
        <a:bodyPr/>
        <a:lstStyle/>
        <a:p>
          <a:endParaRPr lang="fr-FR"/>
        </a:p>
      </dgm:t>
    </dgm:pt>
    <dgm:pt modelId="{013A5241-5166-42CB-B22C-39E633CB62D0}" type="parTrans" cxnId="{420077C0-0406-439F-B545-B4A10D295E01}">
      <dgm:prSet/>
      <dgm:spPr/>
      <dgm:t>
        <a:bodyPr/>
        <a:lstStyle/>
        <a:p>
          <a:endParaRPr lang="fr-FR"/>
        </a:p>
      </dgm:t>
    </dgm:pt>
    <dgm:pt modelId="{75BA6E81-E1C1-4A7E-ABD0-6EC78550B7B0}">
      <dgm:prSet/>
      <dgm:spPr/>
      <dgm:t>
        <a:bodyPr/>
        <a:lstStyle/>
        <a:p>
          <a:r>
            <a:rPr lang="fr-FR" i="1" dirty="0"/>
            <a:t>Pour utilisation </a:t>
          </a:r>
          <a:r>
            <a:rPr lang="fr-FR" dirty="0"/>
            <a:t>: Kit Manager et support « RE - Présentation RE aux équipes »</a:t>
          </a:r>
        </a:p>
      </dgm:t>
    </dgm:pt>
    <dgm:pt modelId="{E138720D-E14D-4056-B6D7-C9B0AB50CB45}" type="parTrans" cxnId="{50746C34-A7D9-49B7-B393-255A19FA7E4B}">
      <dgm:prSet/>
      <dgm:spPr/>
      <dgm:t>
        <a:bodyPr/>
        <a:lstStyle/>
        <a:p>
          <a:endParaRPr lang="fr-FR"/>
        </a:p>
      </dgm:t>
    </dgm:pt>
    <dgm:pt modelId="{B341688C-D912-4E87-9994-558C7ACA1717}" type="sibTrans" cxnId="{50746C34-A7D9-49B7-B393-255A19FA7E4B}">
      <dgm:prSet/>
      <dgm:spPr/>
      <dgm:t>
        <a:bodyPr/>
        <a:lstStyle/>
        <a:p>
          <a:endParaRPr lang="fr-FR"/>
        </a:p>
      </dgm:t>
    </dgm:pt>
    <dgm:pt modelId="{E99419FB-FD21-48DD-9F74-9393102B86A3}">
      <dgm:prSet/>
      <dgm:spPr/>
      <dgm:t>
        <a:bodyPr/>
        <a:lstStyle/>
        <a:p>
          <a:r>
            <a:rPr lang="fr-FR" i="1" dirty="0"/>
            <a:t>Pour transmission </a:t>
          </a:r>
          <a:r>
            <a:rPr lang="fr-FR" dirty="0"/>
            <a:t>: Kit Etablissement</a:t>
          </a:r>
        </a:p>
      </dgm:t>
    </dgm:pt>
    <dgm:pt modelId="{353AE306-C68C-4DE1-886C-2C987404C76C}" type="parTrans" cxnId="{56D55DDA-3057-4DDD-B4CE-232CADCFAC8A}">
      <dgm:prSet/>
      <dgm:spPr/>
      <dgm:t>
        <a:bodyPr/>
        <a:lstStyle/>
        <a:p>
          <a:endParaRPr lang="fr-FR"/>
        </a:p>
      </dgm:t>
    </dgm:pt>
    <dgm:pt modelId="{AF22CC01-CF2F-49A7-BA37-F875AB562915}" type="sibTrans" cxnId="{56D55DDA-3057-4DDD-B4CE-232CADCFAC8A}">
      <dgm:prSet/>
      <dgm:spPr/>
      <dgm:t>
        <a:bodyPr/>
        <a:lstStyle/>
        <a:p>
          <a:endParaRPr lang="fr-FR"/>
        </a:p>
      </dgm:t>
    </dgm:pt>
    <dgm:pt modelId="{80CCB39E-72AE-4F73-904C-55C6807ED1C4}">
      <dgm:prSet/>
      <dgm:spPr/>
      <dgm:t>
        <a:bodyPr/>
        <a:lstStyle/>
        <a:p>
          <a:r>
            <a:rPr lang="fr-FR"/>
            <a:t>Vidéos de présentation </a:t>
          </a:r>
          <a:endParaRPr lang="fr-FR" dirty="0"/>
        </a:p>
      </dgm:t>
    </dgm:pt>
    <dgm:pt modelId="{C77F34A3-9662-43FC-8F3C-6F839EEF99FB}" type="parTrans" cxnId="{44B677D4-2A43-4BEE-B8E6-AB4CE74EF896}">
      <dgm:prSet/>
      <dgm:spPr/>
      <dgm:t>
        <a:bodyPr/>
        <a:lstStyle/>
        <a:p>
          <a:endParaRPr lang="fr-FR"/>
        </a:p>
      </dgm:t>
    </dgm:pt>
    <dgm:pt modelId="{346397DE-C838-4B5F-8577-D03031E0089A}" type="sibTrans" cxnId="{44B677D4-2A43-4BEE-B8E6-AB4CE74EF896}">
      <dgm:prSet/>
      <dgm:spPr/>
      <dgm:t>
        <a:bodyPr/>
        <a:lstStyle/>
        <a:p>
          <a:endParaRPr lang="fr-FR"/>
        </a:p>
      </dgm:t>
    </dgm:pt>
    <dgm:pt modelId="{3C978F79-A3E0-4629-B740-E8A4F8525890}">
      <dgm:prSet/>
      <dgm:spPr/>
      <dgm:t>
        <a:bodyPr/>
        <a:lstStyle/>
        <a:p>
          <a:r>
            <a:rPr lang="fr-FR"/>
            <a:t>Parcours de formation optionnel (sur l’Academy) et autres animations à venir</a:t>
          </a:r>
          <a:endParaRPr lang="fr-FR" dirty="0"/>
        </a:p>
      </dgm:t>
    </dgm:pt>
    <dgm:pt modelId="{91B02717-150B-44E5-9B4C-9C23B91593C0}" type="parTrans" cxnId="{F7AC0388-5F4A-485A-94E7-B57DD9E5F4C8}">
      <dgm:prSet/>
      <dgm:spPr/>
      <dgm:t>
        <a:bodyPr/>
        <a:lstStyle/>
        <a:p>
          <a:endParaRPr lang="fr-FR"/>
        </a:p>
      </dgm:t>
    </dgm:pt>
    <dgm:pt modelId="{DD8184BB-A782-4501-AD94-679CD643AB41}" type="sibTrans" cxnId="{F7AC0388-5F4A-485A-94E7-B57DD9E5F4C8}">
      <dgm:prSet/>
      <dgm:spPr/>
      <dgm:t>
        <a:bodyPr/>
        <a:lstStyle/>
        <a:p>
          <a:endParaRPr lang="fr-FR"/>
        </a:p>
      </dgm:t>
    </dgm:pt>
    <dgm:pt modelId="{C189E60A-2115-4006-9CE0-9586A98E02D1}">
      <dgm:prSet/>
      <dgm:spPr/>
      <dgm:t>
        <a:bodyPr/>
        <a:lstStyle/>
        <a:p>
          <a:r>
            <a:rPr lang="fr-FR"/>
            <a:t>Kit Etablissement </a:t>
          </a:r>
          <a:endParaRPr lang="fr-FR" dirty="0"/>
        </a:p>
      </dgm:t>
    </dgm:pt>
    <dgm:pt modelId="{62BF0332-96F1-4B1A-8872-E5CA12BC0628}" type="parTrans" cxnId="{9101E457-5907-4182-B785-29D205B1EEC0}">
      <dgm:prSet/>
      <dgm:spPr/>
      <dgm:t>
        <a:bodyPr/>
        <a:lstStyle/>
        <a:p>
          <a:endParaRPr lang="fr-FR"/>
        </a:p>
      </dgm:t>
    </dgm:pt>
    <dgm:pt modelId="{F3AC20B2-C0E7-4E2A-B186-3D21973B4DF1}" type="sibTrans" cxnId="{9101E457-5907-4182-B785-29D205B1EEC0}">
      <dgm:prSet/>
      <dgm:spPr/>
      <dgm:t>
        <a:bodyPr/>
        <a:lstStyle/>
        <a:p>
          <a:endParaRPr lang="fr-FR"/>
        </a:p>
      </dgm:t>
    </dgm:pt>
    <dgm:pt modelId="{EAB6928E-0B48-4C6C-8DC4-A56553B5C8AB}">
      <dgm:prSet/>
      <dgm:spPr/>
      <dgm:t>
        <a:bodyPr/>
        <a:lstStyle/>
        <a:p>
          <a:r>
            <a:rPr lang="fr-FR" dirty="0"/>
            <a:t>Vidéos de présentation</a:t>
          </a:r>
        </a:p>
      </dgm:t>
    </dgm:pt>
    <dgm:pt modelId="{2C81A4F7-A45A-4B87-96E4-C46D16262B76}" type="parTrans" cxnId="{004F38D9-0131-426D-8E09-34484D3F9C4A}">
      <dgm:prSet/>
      <dgm:spPr/>
      <dgm:t>
        <a:bodyPr/>
        <a:lstStyle/>
        <a:p>
          <a:endParaRPr lang="fr-FR"/>
        </a:p>
      </dgm:t>
    </dgm:pt>
    <dgm:pt modelId="{7B0E2543-377E-48F4-BDB3-842646B397EB}" type="sibTrans" cxnId="{004F38D9-0131-426D-8E09-34484D3F9C4A}">
      <dgm:prSet/>
      <dgm:spPr/>
      <dgm:t>
        <a:bodyPr/>
        <a:lstStyle/>
        <a:p>
          <a:endParaRPr lang="fr-FR"/>
        </a:p>
      </dgm:t>
    </dgm:pt>
    <dgm:pt modelId="{283B2B56-05EF-4B0D-A622-ACEAF4098EB1}" type="pres">
      <dgm:prSet presAssocID="{77B9CF96-3854-4E0A-A2BF-CC510E74D22C}" presName="linear" presStyleCnt="0">
        <dgm:presLayoutVars>
          <dgm:dir/>
          <dgm:animLvl val="lvl"/>
          <dgm:resizeHandles val="exact"/>
        </dgm:presLayoutVars>
      </dgm:prSet>
      <dgm:spPr/>
    </dgm:pt>
    <dgm:pt modelId="{01F4112C-A8D8-4F6D-87AF-E18CBDF73345}" type="pres">
      <dgm:prSet presAssocID="{DB6A8BC2-E6D3-495B-B3A8-A2C100A9B477}" presName="parentLin" presStyleCnt="0"/>
      <dgm:spPr/>
    </dgm:pt>
    <dgm:pt modelId="{C509C358-FFD5-4FD4-8A7C-5BD09B0042CD}" type="pres">
      <dgm:prSet presAssocID="{DB6A8BC2-E6D3-495B-B3A8-A2C100A9B477}" presName="parentLeftMargin" presStyleLbl="node1" presStyleIdx="0" presStyleCnt="2"/>
      <dgm:spPr/>
    </dgm:pt>
    <dgm:pt modelId="{A8231261-9257-4C79-9022-1B9380858811}" type="pres">
      <dgm:prSet presAssocID="{DB6A8BC2-E6D3-495B-B3A8-A2C100A9B47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2EDBA44-8A74-4EC5-B523-B7F25A95BB54}" type="pres">
      <dgm:prSet presAssocID="{DB6A8BC2-E6D3-495B-B3A8-A2C100A9B477}" presName="negativeSpace" presStyleCnt="0"/>
      <dgm:spPr/>
    </dgm:pt>
    <dgm:pt modelId="{5E01E64B-667F-4B4F-901F-E99884A449C9}" type="pres">
      <dgm:prSet presAssocID="{DB6A8BC2-E6D3-495B-B3A8-A2C100A9B477}" presName="childText" presStyleLbl="conFgAcc1" presStyleIdx="0" presStyleCnt="2">
        <dgm:presLayoutVars>
          <dgm:bulletEnabled val="1"/>
        </dgm:presLayoutVars>
      </dgm:prSet>
      <dgm:spPr/>
    </dgm:pt>
    <dgm:pt modelId="{22ED83C4-C6CE-434B-9B9C-F24E59D4D15E}" type="pres">
      <dgm:prSet presAssocID="{E9EFA266-8325-4D7C-86BA-C4A357EA3B9E}" presName="spaceBetweenRectangles" presStyleCnt="0"/>
      <dgm:spPr/>
    </dgm:pt>
    <dgm:pt modelId="{AF107399-60CE-4D02-82B4-59C2E0AE8D18}" type="pres">
      <dgm:prSet presAssocID="{E4A15886-DB4A-44D6-BDFB-4547D2598D5B}" presName="parentLin" presStyleCnt="0"/>
      <dgm:spPr/>
    </dgm:pt>
    <dgm:pt modelId="{FBC88DB7-B766-4139-BE3E-3C6CE678C8F7}" type="pres">
      <dgm:prSet presAssocID="{E4A15886-DB4A-44D6-BDFB-4547D2598D5B}" presName="parentLeftMargin" presStyleLbl="node1" presStyleIdx="0" presStyleCnt="2"/>
      <dgm:spPr/>
    </dgm:pt>
    <dgm:pt modelId="{43861203-0D37-4C86-8881-08EF2A08304C}" type="pres">
      <dgm:prSet presAssocID="{E4A15886-DB4A-44D6-BDFB-4547D2598D5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213B69A-1E38-4D20-8C88-A56932C49AA9}" type="pres">
      <dgm:prSet presAssocID="{E4A15886-DB4A-44D6-BDFB-4547D2598D5B}" presName="negativeSpace" presStyleCnt="0"/>
      <dgm:spPr/>
    </dgm:pt>
    <dgm:pt modelId="{51ADF851-48CB-4C6F-B1B7-FC9CF46A7050}" type="pres">
      <dgm:prSet presAssocID="{E4A15886-DB4A-44D6-BDFB-4547D2598D5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713A631A-7442-4B58-AFCC-AAB3F0EBCFD3}" type="presOf" srcId="{EAB6928E-0B48-4C6C-8DC4-A56553B5C8AB}" destId="{51ADF851-48CB-4C6F-B1B7-FC9CF46A7050}" srcOrd="0" destOrd="1" presId="urn:microsoft.com/office/officeart/2005/8/layout/list1"/>
    <dgm:cxn modelId="{A798FC24-C021-48E8-AB57-463EA2D39C91}" type="presOf" srcId="{77B9CF96-3854-4E0A-A2BF-CC510E74D22C}" destId="{283B2B56-05EF-4B0D-A622-ACEAF4098EB1}" srcOrd="0" destOrd="0" presId="urn:microsoft.com/office/officeart/2005/8/layout/list1"/>
    <dgm:cxn modelId="{50746C34-A7D9-49B7-B393-255A19FA7E4B}" srcId="{DB6A8BC2-E6D3-495B-B3A8-A2C100A9B477}" destId="{75BA6E81-E1C1-4A7E-ABD0-6EC78550B7B0}" srcOrd="0" destOrd="0" parTransId="{E138720D-E14D-4056-B6D7-C9B0AB50CB45}" sibTransId="{B341688C-D912-4E87-9994-558C7ACA1717}"/>
    <dgm:cxn modelId="{7165F738-25FA-4EB9-B625-B70A0068FF1B}" type="presOf" srcId="{E4A15886-DB4A-44D6-BDFB-4547D2598D5B}" destId="{43861203-0D37-4C86-8881-08EF2A08304C}" srcOrd="1" destOrd="0" presId="urn:microsoft.com/office/officeart/2005/8/layout/list1"/>
    <dgm:cxn modelId="{FB861E5F-981A-46B9-82DD-2259C79EF2C8}" type="presOf" srcId="{80CCB39E-72AE-4F73-904C-55C6807ED1C4}" destId="{5E01E64B-667F-4B4F-901F-E99884A449C9}" srcOrd="0" destOrd="2" presId="urn:microsoft.com/office/officeart/2005/8/layout/list1"/>
    <dgm:cxn modelId="{9101E457-5907-4182-B785-29D205B1EEC0}" srcId="{E4A15886-DB4A-44D6-BDFB-4547D2598D5B}" destId="{C189E60A-2115-4006-9CE0-9586A98E02D1}" srcOrd="0" destOrd="0" parTransId="{62BF0332-96F1-4B1A-8872-E5CA12BC0628}" sibTransId="{F3AC20B2-C0E7-4E2A-B186-3D21973B4DF1}"/>
    <dgm:cxn modelId="{C20E585A-A1E2-40C6-9FC5-2C5B8F0AB043}" type="presOf" srcId="{3C978F79-A3E0-4629-B740-E8A4F8525890}" destId="{5E01E64B-667F-4B4F-901F-E99884A449C9}" srcOrd="0" destOrd="3" presId="urn:microsoft.com/office/officeart/2005/8/layout/list1"/>
    <dgm:cxn modelId="{F7AC0388-5F4A-485A-94E7-B57DD9E5F4C8}" srcId="{DB6A8BC2-E6D3-495B-B3A8-A2C100A9B477}" destId="{3C978F79-A3E0-4629-B740-E8A4F8525890}" srcOrd="3" destOrd="0" parTransId="{91B02717-150B-44E5-9B4C-9C23B91593C0}" sibTransId="{DD8184BB-A782-4501-AD94-679CD643AB41}"/>
    <dgm:cxn modelId="{18D10293-77A7-4D18-9FBD-D8A1E8C7D649}" type="presOf" srcId="{DB6A8BC2-E6D3-495B-B3A8-A2C100A9B477}" destId="{C509C358-FFD5-4FD4-8A7C-5BD09B0042CD}" srcOrd="0" destOrd="0" presId="urn:microsoft.com/office/officeart/2005/8/layout/list1"/>
    <dgm:cxn modelId="{1EF23398-6B4F-4384-967B-B53C829A76D1}" type="presOf" srcId="{E99419FB-FD21-48DD-9F74-9393102B86A3}" destId="{5E01E64B-667F-4B4F-901F-E99884A449C9}" srcOrd="0" destOrd="1" presId="urn:microsoft.com/office/officeart/2005/8/layout/list1"/>
    <dgm:cxn modelId="{981E47B1-43B9-4B9B-B956-947BCECA379F}" type="presOf" srcId="{E4A15886-DB4A-44D6-BDFB-4547D2598D5B}" destId="{FBC88DB7-B766-4139-BE3E-3C6CE678C8F7}" srcOrd="0" destOrd="0" presId="urn:microsoft.com/office/officeart/2005/8/layout/list1"/>
    <dgm:cxn modelId="{420077C0-0406-439F-B545-B4A10D295E01}" srcId="{77B9CF96-3854-4E0A-A2BF-CC510E74D22C}" destId="{DB6A8BC2-E6D3-495B-B3A8-A2C100A9B477}" srcOrd="0" destOrd="0" parTransId="{013A5241-5166-42CB-B22C-39E633CB62D0}" sibTransId="{E9EFA266-8325-4D7C-86BA-C4A357EA3B9E}"/>
    <dgm:cxn modelId="{35544EC9-92CA-4DC9-8556-B37D7AE20712}" type="presOf" srcId="{C189E60A-2115-4006-9CE0-9586A98E02D1}" destId="{51ADF851-48CB-4C6F-B1B7-FC9CF46A7050}" srcOrd="0" destOrd="0" presId="urn:microsoft.com/office/officeart/2005/8/layout/list1"/>
    <dgm:cxn modelId="{44B677D4-2A43-4BEE-B8E6-AB4CE74EF896}" srcId="{DB6A8BC2-E6D3-495B-B3A8-A2C100A9B477}" destId="{80CCB39E-72AE-4F73-904C-55C6807ED1C4}" srcOrd="2" destOrd="0" parTransId="{C77F34A3-9662-43FC-8F3C-6F839EEF99FB}" sibTransId="{346397DE-C838-4B5F-8577-D03031E0089A}"/>
    <dgm:cxn modelId="{004F38D9-0131-426D-8E09-34484D3F9C4A}" srcId="{E4A15886-DB4A-44D6-BDFB-4547D2598D5B}" destId="{EAB6928E-0B48-4C6C-8DC4-A56553B5C8AB}" srcOrd="1" destOrd="0" parTransId="{2C81A4F7-A45A-4B87-96E4-C46D16262B76}" sibTransId="{7B0E2543-377E-48F4-BDB3-842646B397EB}"/>
    <dgm:cxn modelId="{56D55DDA-3057-4DDD-B4CE-232CADCFAC8A}" srcId="{DB6A8BC2-E6D3-495B-B3A8-A2C100A9B477}" destId="{E99419FB-FD21-48DD-9F74-9393102B86A3}" srcOrd="1" destOrd="0" parTransId="{353AE306-C68C-4DE1-886C-2C987404C76C}" sibTransId="{AF22CC01-CF2F-49A7-BA37-F875AB562915}"/>
    <dgm:cxn modelId="{276E20E6-9CE9-4BC7-9423-A915FA3D1BB6}" type="presOf" srcId="{75BA6E81-E1C1-4A7E-ABD0-6EC78550B7B0}" destId="{5E01E64B-667F-4B4F-901F-E99884A449C9}" srcOrd="0" destOrd="0" presId="urn:microsoft.com/office/officeart/2005/8/layout/list1"/>
    <dgm:cxn modelId="{8AE455EB-BDF9-480A-B13D-574F0E315DF2}" type="presOf" srcId="{DB6A8BC2-E6D3-495B-B3A8-A2C100A9B477}" destId="{A8231261-9257-4C79-9022-1B9380858811}" srcOrd="1" destOrd="0" presId="urn:microsoft.com/office/officeart/2005/8/layout/list1"/>
    <dgm:cxn modelId="{6D9218F5-FA30-4B3F-B566-8F274B2A7B47}" srcId="{77B9CF96-3854-4E0A-A2BF-CC510E74D22C}" destId="{E4A15886-DB4A-44D6-BDFB-4547D2598D5B}" srcOrd="1" destOrd="0" parTransId="{0D420D96-064A-4684-B6ED-ED8F89890FBF}" sibTransId="{560AFCA6-7AD5-4F1D-AD32-BA0556855CCA}"/>
    <dgm:cxn modelId="{3D218F3E-4CE7-4AC2-977B-2E6BA6CB0A25}" type="presParOf" srcId="{283B2B56-05EF-4B0D-A622-ACEAF4098EB1}" destId="{01F4112C-A8D8-4F6D-87AF-E18CBDF73345}" srcOrd="0" destOrd="0" presId="urn:microsoft.com/office/officeart/2005/8/layout/list1"/>
    <dgm:cxn modelId="{CFE0130D-3B03-49BB-B5C5-9AB642989AF5}" type="presParOf" srcId="{01F4112C-A8D8-4F6D-87AF-E18CBDF73345}" destId="{C509C358-FFD5-4FD4-8A7C-5BD09B0042CD}" srcOrd="0" destOrd="0" presId="urn:microsoft.com/office/officeart/2005/8/layout/list1"/>
    <dgm:cxn modelId="{6092A89B-C6BF-402B-A7C6-8E8611157A06}" type="presParOf" srcId="{01F4112C-A8D8-4F6D-87AF-E18CBDF73345}" destId="{A8231261-9257-4C79-9022-1B9380858811}" srcOrd="1" destOrd="0" presId="urn:microsoft.com/office/officeart/2005/8/layout/list1"/>
    <dgm:cxn modelId="{53BE9C79-CB10-4902-B976-FB7026FAEC77}" type="presParOf" srcId="{283B2B56-05EF-4B0D-A622-ACEAF4098EB1}" destId="{12EDBA44-8A74-4EC5-B523-B7F25A95BB54}" srcOrd="1" destOrd="0" presId="urn:microsoft.com/office/officeart/2005/8/layout/list1"/>
    <dgm:cxn modelId="{134FBC8D-BD99-40B7-8127-B87947E0279D}" type="presParOf" srcId="{283B2B56-05EF-4B0D-A622-ACEAF4098EB1}" destId="{5E01E64B-667F-4B4F-901F-E99884A449C9}" srcOrd="2" destOrd="0" presId="urn:microsoft.com/office/officeart/2005/8/layout/list1"/>
    <dgm:cxn modelId="{1651D9E8-34AC-4206-ADDA-A0E6AB653D49}" type="presParOf" srcId="{283B2B56-05EF-4B0D-A622-ACEAF4098EB1}" destId="{22ED83C4-C6CE-434B-9B9C-F24E59D4D15E}" srcOrd="3" destOrd="0" presId="urn:microsoft.com/office/officeart/2005/8/layout/list1"/>
    <dgm:cxn modelId="{FEC8D1F4-D0CA-4D17-990A-40759808FF1B}" type="presParOf" srcId="{283B2B56-05EF-4B0D-A622-ACEAF4098EB1}" destId="{AF107399-60CE-4D02-82B4-59C2E0AE8D18}" srcOrd="4" destOrd="0" presId="urn:microsoft.com/office/officeart/2005/8/layout/list1"/>
    <dgm:cxn modelId="{72504AB5-583C-4481-9121-EF7B586F4564}" type="presParOf" srcId="{AF107399-60CE-4D02-82B4-59C2E0AE8D18}" destId="{FBC88DB7-B766-4139-BE3E-3C6CE678C8F7}" srcOrd="0" destOrd="0" presId="urn:microsoft.com/office/officeart/2005/8/layout/list1"/>
    <dgm:cxn modelId="{5E993F9A-0BAF-421F-80B4-39B59BB5FE45}" type="presParOf" srcId="{AF107399-60CE-4D02-82B4-59C2E0AE8D18}" destId="{43861203-0D37-4C86-8881-08EF2A08304C}" srcOrd="1" destOrd="0" presId="urn:microsoft.com/office/officeart/2005/8/layout/list1"/>
    <dgm:cxn modelId="{E2C4563A-2284-471C-9FF3-FDAD4B437F88}" type="presParOf" srcId="{283B2B56-05EF-4B0D-A622-ACEAF4098EB1}" destId="{7213B69A-1E38-4D20-8C88-A56932C49AA9}" srcOrd="5" destOrd="0" presId="urn:microsoft.com/office/officeart/2005/8/layout/list1"/>
    <dgm:cxn modelId="{E4255CAB-AB0F-4F15-984B-7379311B61BC}" type="presParOf" srcId="{283B2B56-05EF-4B0D-A622-ACEAF4098EB1}" destId="{51ADF851-48CB-4C6F-B1B7-FC9CF46A705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92D7B-4709-48F4-8442-25C5A370E149}">
      <dsp:nvSpPr>
        <dsp:cNvPr id="0" name=""/>
        <dsp:cNvSpPr/>
      </dsp:nvSpPr>
      <dsp:spPr>
        <a:xfrm>
          <a:off x="-3979327" y="-610910"/>
          <a:ext cx="4742231" cy="4742231"/>
        </a:xfrm>
        <a:prstGeom prst="blockArc">
          <a:avLst>
            <a:gd name="adj1" fmla="val 18900000"/>
            <a:gd name="adj2" fmla="val 2700000"/>
            <a:gd name="adj3" fmla="val 455"/>
          </a:avLst>
        </a:pr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D8D2D5-75A1-4C67-B666-B9FAF9C30611}">
      <dsp:nvSpPr>
        <dsp:cNvPr id="0" name=""/>
        <dsp:cNvSpPr/>
      </dsp:nvSpPr>
      <dsp:spPr>
        <a:xfrm>
          <a:off x="334307" y="219955"/>
          <a:ext cx="7353607" cy="4401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402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Rappeler les éléments clés de notre contexte</a:t>
          </a:r>
        </a:p>
      </dsp:txBody>
      <dsp:txXfrm>
        <a:off x="334307" y="219955"/>
        <a:ext cx="7353607" cy="440192"/>
      </dsp:txXfrm>
    </dsp:sp>
    <dsp:sp modelId="{90162261-3EE9-4D39-9999-5626D41438C6}">
      <dsp:nvSpPr>
        <dsp:cNvPr id="0" name=""/>
        <dsp:cNvSpPr/>
      </dsp:nvSpPr>
      <dsp:spPr>
        <a:xfrm>
          <a:off x="59187" y="164931"/>
          <a:ext cx="550240" cy="5502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28B76E-59EB-4D1C-AF97-DECF91B15F26}">
      <dsp:nvSpPr>
        <dsp:cNvPr id="0" name=""/>
        <dsp:cNvSpPr/>
      </dsp:nvSpPr>
      <dsp:spPr>
        <a:xfrm>
          <a:off x="649735" y="880032"/>
          <a:ext cx="7038178" cy="4401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402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Connaître et comprendre la raison d’être VYV3</a:t>
          </a:r>
          <a:endParaRPr lang="fr-FR" sz="1700" kern="1200" dirty="0"/>
        </a:p>
      </dsp:txBody>
      <dsp:txXfrm>
        <a:off x="649735" y="880032"/>
        <a:ext cx="7038178" cy="440192"/>
      </dsp:txXfrm>
    </dsp:sp>
    <dsp:sp modelId="{DD714A54-CDF4-4797-9431-0C709872C83F}">
      <dsp:nvSpPr>
        <dsp:cNvPr id="0" name=""/>
        <dsp:cNvSpPr/>
      </dsp:nvSpPr>
      <dsp:spPr>
        <a:xfrm>
          <a:off x="374615" y="825008"/>
          <a:ext cx="550240" cy="5502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B308EA-9772-48BC-AA64-21E6F43567DE}">
      <dsp:nvSpPr>
        <dsp:cNvPr id="0" name=""/>
        <dsp:cNvSpPr/>
      </dsp:nvSpPr>
      <dsp:spPr>
        <a:xfrm>
          <a:off x="746547" y="1540108"/>
          <a:ext cx="6941367" cy="4401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402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Présenter la déclinaison et les rôles au sein de la démarche raison d’être </a:t>
          </a:r>
        </a:p>
      </dsp:txBody>
      <dsp:txXfrm>
        <a:off x="746547" y="1540108"/>
        <a:ext cx="6941367" cy="440192"/>
      </dsp:txXfrm>
    </dsp:sp>
    <dsp:sp modelId="{369AD011-ECB0-428F-89BB-2D3FB2E7D9DA}">
      <dsp:nvSpPr>
        <dsp:cNvPr id="0" name=""/>
        <dsp:cNvSpPr/>
      </dsp:nvSpPr>
      <dsp:spPr>
        <a:xfrm>
          <a:off x="471427" y="1485084"/>
          <a:ext cx="550240" cy="5502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04B35D-8852-4DBC-94DD-F02E422C92AF}">
      <dsp:nvSpPr>
        <dsp:cNvPr id="0" name=""/>
        <dsp:cNvSpPr/>
      </dsp:nvSpPr>
      <dsp:spPr>
        <a:xfrm>
          <a:off x="649735" y="2200185"/>
          <a:ext cx="7038178" cy="4401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402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Découvrir comment notre raison d’être se décline dans notre entité </a:t>
          </a:r>
        </a:p>
      </dsp:txBody>
      <dsp:txXfrm>
        <a:off x="649735" y="2200185"/>
        <a:ext cx="7038178" cy="440192"/>
      </dsp:txXfrm>
    </dsp:sp>
    <dsp:sp modelId="{2730A7F0-54C2-4B3F-BE79-E393232514B2}">
      <dsp:nvSpPr>
        <dsp:cNvPr id="0" name=""/>
        <dsp:cNvSpPr/>
      </dsp:nvSpPr>
      <dsp:spPr>
        <a:xfrm>
          <a:off x="374615" y="2145161"/>
          <a:ext cx="550240" cy="5502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3349B9-79C0-4C0C-8303-B66A5DA90DAD}">
      <dsp:nvSpPr>
        <dsp:cNvPr id="0" name=""/>
        <dsp:cNvSpPr/>
      </dsp:nvSpPr>
      <dsp:spPr>
        <a:xfrm>
          <a:off x="334307" y="2860262"/>
          <a:ext cx="7353607" cy="4401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402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Découvrir votre rôle et les étapes en tant que manager </a:t>
          </a:r>
        </a:p>
      </dsp:txBody>
      <dsp:txXfrm>
        <a:off x="334307" y="2860262"/>
        <a:ext cx="7353607" cy="440192"/>
      </dsp:txXfrm>
    </dsp:sp>
    <dsp:sp modelId="{DB80FF16-4CD9-4E50-89B7-401CA3381166}">
      <dsp:nvSpPr>
        <dsp:cNvPr id="0" name=""/>
        <dsp:cNvSpPr/>
      </dsp:nvSpPr>
      <dsp:spPr>
        <a:xfrm>
          <a:off x="59187" y="2805238"/>
          <a:ext cx="550240" cy="5502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223BD4-1AE2-45A7-8D28-FF2D64FB91B1}">
      <dsp:nvSpPr>
        <dsp:cNvPr id="0" name=""/>
        <dsp:cNvSpPr/>
      </dsp:nvSpPr>
      <dsp:spPr>
        <a:xfrm>
          <a:off x="6623219" y="2694663"/>
          <a:ext cx="91440" cy="1825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2597"/>
              </a:lnTo>
            </a:path>
          </a:pathLst>
        </a:custGeom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03D7AB-F388-4884-AEEC-6DE799AA69A2}">
      <dsp:nvSpPr>
        <dsp:cNvPr id="0" name=""/>
        <dsp:cNvSpPr/>
      </dsp:nvSpPr>
      <dsp:spPr>
        <a:xfrm>
          <a:off x="5074833" y="1932391"/>
          <a:ext cx="1594106" cy="1825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023"/>
              </a:lnTo>
              <a:lnTo>
                <a:pt x="1594106" y="92023"/>
              </a:lnTo>
              <a:lnTo>
                <a:pt x="1594106" y="182597"/>
              </a:lnTo>
            </a:path>
          </a:pathLst>
        </a:custGeom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02D484-98AB-40C0-9E65-86A93771C718}">
      <dsp:nvSpPr>
        <dsp:cNvPr id="0" name=""/>
        <dsp:cNvSpPr/>
      </dsp:nvSpPr>
      <dsp:spPr>
        <a:xfrm>
          <a:off x="5029113" y="3456936"/>
          <a:ext cx="91440" cy="1825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2597"/>
              </a:lnTo>
            </a:path>
          </a:pathLst>
        </a:custGeom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B713FB-88E5-4ECD-8730-AC22A050D934}">
      <dsp:nvSpPr>
        <dsp:cNvPr id="0" name=""/>
        <dsp:cNvSpPr/>
      </dsp:nvSpPr>
      <dsp:spPr>
        <a:xfrm>
          <a:off x="3480726" y="2694663"/>
          <a:ext cx="1594106" cy="1825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023"/>
              </a:lnTo>
              <a:lnTo>
                <a:pt x="1594106" y="92023"/>
              </a:lnTo>
              <a:lnTo>
                <a:pt x="1594106" y="182597"/>
              </a:lnTo>
            </a:path>
          </a:pathLst>
        </a:custGeom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092AE8-ADAD-4FAF-B8F2-C7D3E6C8E310}">
      <dsp:nvSpPr>
        <dsp:cNvPr id="0" name=""/>
        <dsp:cNvSpPr/>
      </dsp:nvSpPr>
      <dsp:spPr>
        <a:xfrm>
          <a:off x="1886620" y="3456936"/>
          <a:ext cx="1594106" cy="1825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023"/>
              </a:lnTo>
              <a:lnTo>
                <a:pt x="1594106" y="92023"/>
              </a:lnTo>
              <a:lnTo>
                <a:pt x="1594106" y="182597"/>
              </a:lnTo>
            </a:path>
          </a:pathLst>
        </a:custGeom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DEE925-0195-4EAE-80DF-B4372F3A0481}">
      <dsp:nvSpPr>
        <dsp:cNvPr id="0" name=""/>
        <dsp:cNvSpPr/>
      </dsp:nvSpPr>
      <dsp:spPr>
        <a:xfrm>
          <a:off x="1840900" y="3456936"/>
          <a:ext cx="91440" cy="2512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202"/>
              </a:lnTo>
            </a:path>
          </a:pathLst>
        </a:custGeom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A618A-5B50-417B-89F3-D241972A29F8}">
      <dsp:nvSpPr>
        <dsp:cNvPr id="0" name=""/>
        <dsp:cNvSpPr/>
      </dsp:nvSpPr>
      <dsp:spPr>
        <a:xfrm>
          <a:off x="292514" y="3456936"/>
          <a:ext cx="1594106" cy="182597"/>
        </a:xfrm>
        <a:custGeom>
          <a:avLst/>
          <a:gdLst/>
          <a:ahLst/>
          <a:cxnLst/>
          <a:rect l="0" t="0" r="0" b="0"/>
          <a:pathLst>
            <a:path>
              <a:moveTo>
                <a:pt x="1594106" y="0"/>
              </a:moveTo>
              <a:lnTo>
                <a:pt x="1594106" y="92023"/>
              </a:lnTo>
              <a:lnTo>
                <a:pt x="0" y="92023"/>
              </a:lnTo>
              <a:lnTo>
                <a:pt x="0" y="182597"/>
              </a:lnTo>
            </a:path>
          </a:pathLst>
        </a:custGeom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B5902C-036B-4671-8831-A751D23A519F}">
      <dsp:nvSpPr>
        <dsp:cNvPr id="0" name=""/>
        <dsp:cNvSpPr/>
      </dsp:nvSpPr>
      <dsp:spPr>
        <a:xfrm>
          <a:off x="1886620" y="2694663"/>
          <a:ext cx="1594106" cy="182597"/>
        </a:xfrm>
        <a:custGeom>
          <a:avLst/>
          <a:gdLst/>
          <a:ahLst/>
          <a:cxnLst/>
          <a:rect l="0" t="0" r="0" b="0"/>
          <a:pathLst>
            <a:path>
              <a:moveTo>
                <a:pt x="1594106" y="0"/>
              </a:moveTo>
              <a:lnTo>
                <a:pt x="1594106" y="92023"/>
              </a:lnTo>
              <a:lnTo>
                <a:pt x="0" y="92023"/>
              </a:lnTo>
              <a:lnTo>
                <a:pt x="0" y="182597"/>
              </a:lnTo>
            </a:path>
          </a:pathLst>
        </a:custGeom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0B52C-C8C0-431D-A969-5E1377DFFC68}">
      <dsp:nvSpPr>
        <dsp:cNvPr id="0" name=""/>
        <dsp:cNvSpPr/>
      </dsp:nvSpPr>
      <dsp:spPr>
        <a:xfrm>
          <a:off x="3480726" y="1932391"/>
          <a:ext cx="1594106" cy="182597"/>
        </a:xfrm>
        <a:custGeom>
          <a:avLst/>
          <a:gdLst/>
          <a:ahLst/>
          <a:cxnLst/>
          <a:rect l="0" t="0" r="0" b="0"/>
          <a:pathLst>
            <a:path>
              <a:moveTo>
                <a:pt x="1594106" y="0"/>
              </a:moveTo>
              <a:lnTo>
                <a:pt x="1594106" y="92023"/>
              </a:lnTo>
              <a:lnTo>
                <a:pt x="0" y="92023"/>
              </a:lnTo>
              <a:lnTo>
                <a:pt x="0" y="182597"/>
              </a:lnTo>
            </a:path>
          </a:pathLst>
        </a:custGeom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C332EF-413E-4CCA-AD1B-8065C91C5B60}">
      <dsp:nvSpPr>
        <dsp:cNvPr id="0" name=""/>
        <dsp:cNvSpPr/>
      </dsp:nvSpPr>
      <dsp:spPr>
        <a:xfrm>
          <a:off x="4784995" y="1352716"/>
          <a:ext cx="579675" cy="579675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3C1A3D-612D-4788-BFF0-4368132D37BA}">
      <dsp:nvSpPr>
        <dsp:cNvPr id="0" name=""/>
        <dsp:cNvSpPr/>
      </dsp:nvSpPr>
      <dsp:spPr>
        <a:xfrm>
          <a:off x="5364670" y="1351266"/>
          <a:ext cx="869512" cy="579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Référents </a:t>
          </a:r>
        </a:p>
      </dsp:txBody>
      <dsp:txXfrm>
        <a:off x="5364670" y="1351266"/>
        <a:ext cx="869512" cy="579675"/>
      </dsp:txXfrm>
    </dsp:sp>
    <dsp:sp modelId="{00415D9F-F1F7-40EA-A5F0-3C21DB838336}">
      <dsp:nvSpPr>
        <dsp:cNvPr id="0" name=""/>
        <dsp:cNvSpPr/>
      </dsp:nvSpPr>
      <dsp:spPr>
        <a:xfrm>
          <a:off x="3190889" y="2114988"/>
          <a:ext cx="579675" cy="579675"/>
        </a:xfrm>
        <a:prstGeom prst="ellipse">
          <a:avLst/>
        </a:prstGeom>
        <a:blipFill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0EFA54-F40D-40E4-B881-5CA69BBC3B41}">
      <dsp:nvSpPr>
        <dsp:cNvPr id="0" name=""/>
        <dsp:cNvSpPr/>
      </dsp:nvSpPr>
      <dsp:spPr>
        <a:xfrm>
          <a:off x="3770564" y="2113539"/>
          <a:ext cx="869512" cy="579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solidFill>
                <a:schemeClr val="tx1"/>
              </a:solidFill>
            </a:rPr>
            <a:t>Directeurs</a:t>
          </a:r>
        </a:p>
      </dsp:txBody>
      <dsp:txXfrm>
        <a:off x="3770564" y="2113539"/>
        <a:ext cx="869512" cy="579675"/>
      </dsp:txXfrm>
    </dsp:sp>
    <dsp:sp modelId="{E4E54F28-BBC3-421A-91A4-B99B8B6E57A2}">
      <dsp:nvSpPr>
        <dsp:cNvPr id="0" name=""/>
        <dsp:cNvSpPr/>
      </dsp:nvSpPr>
      <dsp:spPr>
        <a:xfrm>
          <a:off x="1596782" y="2877261"/>
          <a:ext cx="579675" cy="579675"/>
        </a:xfrm>
        <a:prstGeom prst="ellipse">
          <a:avLst/>
        </a:prstGeom>
        <a:blipFill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45F9C3-6FE0-4B59-858F-400F664A2149}">
      <dsp:nvSpPr>
        <dsp:cNvPr id="0" name=""/>
        <dsp:cNvSpPr/>
      </dsp:nvSpPr>
      <dsp:spPr>
        <a:xfrm>
          <a:off x="2179144" y="2941964"/>
          <a:ext cx="869512" cy="579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solidFill>
                <a:schemeClr val="tx1"/>
              </a:solidFill>
            </a:rPr>
            <a:t>Managers</a:t>
          </a:r>
        </a:p>
      </dsp:txBody>
      <dsp:txXfrm>
        <a:off x="2179144" y="2941964"/>
        <a:ext cx="869512" cy="579675"/>
      </dsp:txXfrm>
    </dsp:sp>
    <dsp:sp modelId="{EA610837-85A5-4CA7-A968-0F2C5BF9CA45}">
      <dsp:nvSpPr>
        <dsp:cNvPr id="0" name=""/>
        <dsp:cNvSpPr/>
      </dsp:nvSpPr>
      <dsp:spPr>
        <a:xfrm>
          <a:off x="2676" y="3639534"/>
          <a:ext cx="579675" cy="579675"/>
        </a:xfrm>
        <a:prstGeom prst="ellipse">
          <a:avLst/>
        </a:prstGeom>
        <a:blipFill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D06628-80BE-436A-A976-354B7D75BABE}">
      <dsp:nvSpPr>
        <dsp:cNvPr id="0" name=""/>
        <dsp:cNvSpPr/>
      </dsp:nvSpPr>
      <dsp:spPr>
        <a:xfrm>
          <a:off x="582351" y="3638084"/>
          <a:ext cx="869512" cy="579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solidFill>
                <a:schemeClr val="tx1"/>
              </a:solidFill>
            </a:rPr>
            <a:t>Equipe</a:t>
          </a:r>
        </a:p>
      </dsp:txBody>
      <dsp:txXfrm>
        <a:off x="582351" y="3638084"/>
        <a:ext cx="869512" cy="579675"/>
      </dsp:txXfrm>
    </dsp:sp>
    <dsp:sp modelId="{D0BD7DB7-8AE7-4A90-8765-425A2FD95F21}">
      <dsp:nvSpPr>
        <dsp:cNvPr id="0" name=""/>
        <dsp:cNvSpPr/>
      </dsp:nvSpPr>
      <dsp:spPr>
        <a:xfrm>
          <a:off x="1596782" y="3708138"/>
          <a:ext cx="579675" cy="579675"/>
        </a:xfrm>
        <a:prstGeom prst="ellipse">
          <a:avLst/>
        </a:prstGeom>
        <a:blipFill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36EE1A-2272-4399-BE56-77837FEFA861}">
      <dsp:nvSpPr>
        <dsp:cNvPr id="0" name=""/>
        <dsp:cNvSpPr/>
      </dsp:nvSpPr>
      <dsp:spPr>
        <a:xfrm>
          <a:off x="2176457" y="3638084"/>
          <a:ext cx="869512" cy="579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solidFill>
                <a:schemeClr val="tx1"/>
              </a:solidFill>
            </a:rPr>
            <a:t>Equipe</a:t>
          </a:r>
        </a:p>
      </dsp:txBody>
      <dsp:txXfrm>
        <a:off x="2176457" y="3638084"/>
        <a:ext cx="869512" cy="579675"/>
      </dsp:txXfrm>
    </dsp:sp>
    <dsp:sp modelId="{738FCA47-18E0-48A5-9F0E-4414CEB2B1EE}">
      <dsp:nvSpPr>
        <dsp:cNvPr id="0" name=""/>
        <dsp:cNvSpPr/>
      </dsp:nvSpPr>
      <dsp:spPr>
        <a:xfrm>
          <a:off x="3190889" y="3639534"/>
          <a:ext cx="579675" cy="579675"/>
        </a:xfrm>
        <a:prstGeom prst="ellipse">
          <a:avLst/>
        </a:prstGeom>
        <a:blipFill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0C05ED-1F3C-4D37-8BD9-B2FB0E40FABA}">
      <dsp:nvSpPr>
        <dsp:cNvPr id="0" name=""/>
        <dsp:cNvSpPr/>
      </dsp:nvSpPr>
      <dsp:spPr>
        <a:xfrm>
          <a:off x="3770564" y="3638084"/>
          <a:ext cx="869512" cy="579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solidFill>
                <a:schemeClr val="tx1"/>
              </a:solidFill>
            </a:rPr>
            <a:t>Equipes </a:t>
          </a:r>
        </a:p>
      </dsp:txBody>
      <dsp:txXfrm>
        <a:off x="3770564" y="3638084"/>
        <a:ext cx="869512" cy="579675"/>
      </dsp:txXfrm>
    </dsp:sp>
    <dsp:sp modelId="{62AECE69-DB7D-4C6F-AC0D-52D69988A62B}">
      <dsp:nvSpPr>
        <dsp:cNvPr id="0" name=""/>
        <dsp:cNvSpPr/>
      </dsp:nvSpPr>
      <dsp:spPr>
        <a:xfrm>
          <a:off x="4784995" y="2877261"/>
          <a:ext cx="579675" cy="579675"/>
        </a:xfrm>
        <a:prstGeom prst="ellipse">
          <a:avLst/>
        </a:prstGeom>
        <a:blipFill rotWithShape="1"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E26674-D9CD-4AB4-832E-F23D83F9CA28}">
      <dsp:nvSpPr>
        <dsp:cNvPr id="0" name=""/>
        <dsp:cNvSpPr/>
      </dsp:nvSpPr>
      <dsp:spPr>
        <a:xfrm>
          <a:off x="5238617" y="2915896"/>
          <a:ext cx="869512" cy="579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solidFill>
                <a:schemeClr val="tx1"/>
              </a:solidFill>
            </a:rPr>
            <a:t>Manager</a:t>
          </a:r>
        </a:p>
      </dsp:txBody>
      <dsp:txXfrm>
        <a:off x="5238617" y="2915896"/>
        <a:ext cx="869512" cy="579675"/>
      </dsp:txXfrm>
    </dsp:sp>
    <dsp:sp modelId="{AB2A2974-1A5B-4606-8D0D-749F3BC8CC98}">
      <dsp:nvSpPr>
        <dsp:cNvPr id="0" name=""/>
        <dsp:cNvSpPr/>
      </dsp:nvSpPr>
      <dsp:spPr>
        <a:xfrm>
          <a:off x="4784995" y="3639534"/>
          <a:ext cx="579675" cy="579675"/>
        </a:xfrm>
        <a:prstGeom prst="ellipse">
          <a:avLst/>
        </a:prstGeom>
        <a:blipFill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939089-3791-47E1-AA59-6F7A7D7F2739}">
      <dsp:nvSpPr>
        <dsp:cNvPr id="0" name=""/>
        <dsp:cNvSpPr/>
      </dsp:nvSpPr>
      <dsp:spPr>
        <a:xfrm>
          <a:off x="5364670" y="3638084"/>
          <a:ext cx="869512" cy="579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solidFill>
                <a:schemeClr val="tx1"/>
              </a:solidFill>
            </a:rPr>
            <a:t>Equipe</a:t>
          </a:r>
        </a:p>
      </dsp:txBody>
      <dsp:txXfrm>
        <a:off x="5364670" y="3638084"/>
        <a:ext cx="869512" cy="579675"/>
      </dsp:txXfrm>
    </dsp:sp>
    <dsp:sp modelId="{F17F3000-8F56-443D-8950-36F2EC4BC47F}">
      <dsp:nvSpPr>
        <dsp:cNvPr id="0" name=""/>
        <dsp:cNvSpPr/>
      </dsp:nvSpPr>
      <dsp:spPr>
        <a:xfrm>
          <a:off x="6379101" y="2114988"/>
          <a:ext cx="579675" cy="579675"/>
        </a:xfrm>
        <a:prstGeom prst="ellipse">
          <a:avLst/>
        </a:prstGeom>
        <a:blipFill rotWithShape="1"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8B293C-F5AF-49BE-B611-82F329AC7DDB}">
      <dsp:nvSpPr>
        <dsp:cNvPr id="0" name=""/>
        <dsp:cNvSpPr/>
      </dsp:nvSpPr>
      <dsp:spPr>
        <a:xfrm>
          <a:off x="6848827" y="2154331"/>
          <a:ext cx="869512" cy="579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solidFill>
                <a:schemeClr val="tx1"/>
              </a:solidFill>
            </a:rPr>
            <a:t>Responsable</a:t>
          </a:r>
        </a:p>
      </dsp:txBody>
      <dsp:txXfrm>
        <a:off x="6848827" y="2154331"/>
        <a:ext cx="869512" cy="579675"/>
      </dsp:txXfrm>
    </dsp:sp>
    <dsp:sp modelId="{AAEC1236-6BEB-4D49-8644-944E7E126732}">
      <dsp:nvSpPr>
        <dsp:cNvPr id="0" name=""/>
        <dsp:cNvSpPr/>
      </dsp:nvSpPr>
      <dsp:spPr>
        <a:xfrm>
          <a:off x="6379101" y="2877261"/>
          <a:ext cx="579675" cy="579675"/>
        </a:xfrm>
        <a:prstGeom prst="ellipse">
          <a:avLst/>
        </a:prstGeom>
        <a:blipFill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4D4AAE-AE5F-4EA6-BC77-D4C451C35573}">
      <dsp:nvSpPr>
        <dsp:cNvPr id="0" name=""/>
        <dsp:cNvSpPr/>
      </dsp:nvSpPr>
      <dsp:spPr>
        <a:xfrm>
          <a:off x="6958776" y="2875812"/>
          <a:ext cx="869512" cy="579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solidFill>
                <a:schemeClr val="tx1"/>
              </a:solidFill>
            </a:rPr>
            <a:t>Equipe</a:t>
          </a:r>
        </a:p>
      </dsp:txBody>
      <dsp:txXfrm>
        <a:off x="6958776" y="2875812"/>
        <a:ext cx="869512" cy="5796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223BD4-1AE2-45A7-8D28-FF2D64FB91B1}">
      <dsp:nvSpPr>
        <dsp:cNvPr id="0" name=""/>
        <dsp:cNvSpPr/>
      </dsp:nvSpPr>
      <dsp:spPr>
        <a:xfrm>
          <a:off x="6623219" y="2694663"/>
          <a:ext cx="91440" cy="1825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2597"/>
              </a:lnTo>
            </a:path>
          </a:pathLst>
        </a:custGeom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03D7AB-F388-4884-AEEC-6DE799AA69A2}">
      <dsp:nvSpPr>
        <dsp:cNvPr id="0" name=""/>
        <dsp:cNvSpPr/>
      </dsp:nvSpPr>
      <dsp:spPr>
        <a:xfrm>
          <a:off x="5074833" y="1932391"/>
          <a:ext cx="1594106" cy="1825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023"/>
              </a:lnTo>
              <a:lnTo>
                <a:pt x="1594106" y="92023"/>
              </a:lnTo>
              <a:lnTo>
                <a:pt x="1594106" y="182597"/>
              </a:lnTo>
            </a:path>
          </a:pathLst>
        </a:custGeom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02D484-98AB-40C0-9E65-86A93771C718}">
      <dsp:nvSpPr>
        <dsp:cNvPr id="0" name=""/>
        <dsp:cNvSpPr/>
      </dsp:nvSpPr>
      <dsp:spPr>
        <a:xfrm>
          <a:off x="5029113" y="3456936"/>
          <a:ext cx="91440" cy="1825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2597"/>
              </a:lnTo>
            </a:path>
          </a:pathLst>
        </a:custGeom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B713FB-88E5-4ECD-8730-AC22A050D934}">
      <dsp:nvSpPr>
        <dsp:cNvPr id="0" name=""/>
        <dsp:cNvSpPr/>
      </dsp:nvSpPr>
      <dsp:spPr>
        <a:xfrm>
          <a:off x="3480726" y="2694663"/>
          <a:ext cx="1594106" cy="1825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023"/>
              </a:lnTo>
              <a:lnTo>
                <a:pt x="1594106" y="92023"/>
              </a:lnTo>
              <a:lnTo>
                <a:pt x="1594106" y="182597"/>
              </a:lnTo>
            </a:path>
          </a:pathLst>
        </a:custGeom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092AE8-ADAD-4FAF-B8F2-C7D3E6C8E310}">
      <dsp:nvSpPr>
        <dsp:cNvPr id="0" name=""/>
        <dsp:cNvSpPr/>
      </dsp:nvSpPr>
      <dsp:spPr>
        <a:xfrm>
          <a:off x="1886620" y="3456936"/>
          <a:ext cx="1594106" cy="1825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023"/>
              </a:lnTo>
              <a:lnTo>
                <a:pt x="1594106" y="92023"/>
              </a:lnTo>
              <a:lnTo>
                <a:pt x="1594106" y="182597"/>
              </a:lnTo>
            </a:path>
          </a:pathLst>
        </a:custGeom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DEE925-0195-4EAE-80DF-B4372F3A0481}">
      <dsp:nvSpPr>
        <dsp:cNvPr id="0" name=""/>
        <dsp:cNvSpPr/>
      </dsp:nvSpPr>
      <dsp:spPr>
        <a:xfrm>
          <a:off x="1840900" y="3456936"/>
          <a:ext cx="91440" cy="2512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202"/>
              </a:lnTo>
            </a:path>
          </a:pathLst>
        </a:custGeom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A618A-5B50-417B-89F3-D241972A29F8}">
      <dsp:nvSpPr>
        <dsp:cNvPr id="0" name=""/>
        <dsp:cNvSpPr/>
      </dsp:nvSpPr>
      <dsp:spPr>
        <a:xfrm>
          <a:off x="292514" y="3456936"/>
          <a:ext cx="1594106" cy="182597"/>
        </a:xfrm>
        <a:custGeom>
          <a:avLst/>
          <a:gdLst/>
          <a:ahLst/>
          <a:cxnLst/>
          <a:rect l="0" t="0" r="0" b="0"/>
          <a:pathLst>
            <a:path>
              <a:moveTo>
                <a:pt x="1594106" y="0"/>
              </a:moveTo>
              <a:lnTo>
                <a:pt x="1594106" y="92023"/>
              </a:lnTo>
              <a:lnTo>
                <a:pt x="0" y="92023"/>
              </a:lnTo>
              <a:lnTo>
                <a:pt x="0" y="182597"/>
              </a:lnTo>
            </a:path>
          </a:pathLst>
        </a:custGeom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B5902C-036B-4671-8831-A751D23A519F}">
      <dsp:nvSpPr>
        <dsp:cNvPr id="0" name=""/>
        <dsp:cNvSpPr/>
      </dsp:nvSpPr>
      <dsp:spPr>
        <a:xfrm>
          <a:off x="1886620" y="2694663"/>
          <a:ext cx="1594106" cy="182597"/>
        </a:xfrm>
        <a:custGeom>
          <a:avLst/>
          <a:gdLst/>
          <a:ahLst/>
          <a:cxnLst/>
          <a:rect l="0" t="0" r="0" b="0"/>
          <a:pathLst>
            <a:path>
              <a:moveTo>
                <a:pt x="1594106" y="0"/>
              </a:moveTo>
              <a:lnTo>
                <a:pt x="1594106" y="92023"/>
              </a:lnTo>
              <a:lnTo>
                <a:pt x="0" y="92023"/>
              </a:lnTo>
              <a:lnTo>
                <a:pt x="0" y="182597"/>
              </a:lnTo>
            </a:path>
          </a:pathLst>
        </a:custGeom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0B52C-C8C0-431D-A969-5E1377DFFC68}">
      <dsp:nvSpPr>
        <dsp:cNvPr id="0" name=""/>
        <dsp:cNvSpPr/>
      </dsp:nvSpPr>
      <dsp:spPr>
        <a:xfrm>
          <a:off x="3480726" y="1932391"/>
          <a:ext cx="1594106" cy="182597"/>
        </a:xfrm>
        <a:custGeom>
          <a:avLst/>
          <a:gdLst/>
          <a:ahLst/>
          <a:cxnLst/>
          <a:rect l="0" t="0" r="0" b="0"/>
          <a:pathLst>
            <a:path>
              <a:moveTo>
                <a:pt x="1594106" y="0"/>
              </a:moveTo>
              <a:lnTo>
                <a:pt x="1594106" y="92023"/>
              </a:lnTo>
              <a:lnTo>
                <a:pt x="0" y="92023"/>
              </a:lnTo>
              <a:lnTo>
                <a:pt x="0" y="182597"/>
              </a:lnTo>
            </a:path>
          </a:pathLst>
        </a:custGeom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C332EF-413E-4CCA-AD1B-8065C91C5B60}">
      <dsp:nvSpPr>
        <dsp:cNvPr id="0" name=""/>
        <dsp:cNvSpPr/>
      </dsp:nvSpPr>
      <dsp:spPr>
        <a:xfrm>
          <a:off x="4784995" y="1352716"/>
          <a:ext cx="579675" cy="579675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3C1A3D-612D-4788-BFF0-4368132D37BA}">
      <dsp:nvSpPr>
        <dsp:cNvPr id="0" name=""/>
        <dsp:cNvSpPr/>
      </dsp:nvSpPr>
      <dsp:spPr>
        <a:xfrm>
          <a:off x="5364670" y="1351266"/>
          <a:ext cx="869512" cy="579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Référents </a:t>
          </a:r>
        </a:p>
      </dsp:txBody>
      <dsp:txXfrm>
        <a:off x="5364670" y="1351266"/>
        <a:ext cx="869512" cy="579675"/>
      </dsp:txXfrm>
    </dsp:sp>
    <dsp:sp modelId="{00415D9F-F1F7-40EA-A5F0-3C21DB838336}">
      <dsp:nvSpPr>
        <dsp:cNvPr id="0" name=""/>
        <dsp:cNvSpPr/>
      </dsp:nvSpPr>
      <dsp:spPr>
        <a:xfrm>
          <a:off x="3190889" y="2114988"/>
          <a:ext cx="579675" cy="579675"/>
        </a:xfrm>
        <a:prstGeom prst="ellipse">
          <a:avLst/>
        </a:prstGeom>
        <a:blipFill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0EFA54-F40D-40E4-B881-5CA69BBC3B41}">
      <dsp:nvSpPr>
        <dsp:cNvPr id="0" name=""/>
        <dsp:cNvSpPr/>
      </dsp:nvSpPr>
      <dsp:spPr>
        <a:xfrm>
          <a:off x="3770564" y="2113539"/>
          <a:ext cx="869512" cy="579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solidFill>
                <a:schemeClr val="tx1"/>
              </a:solidFill>
            </a:rPr>
            <a:t>Directeurs</a:t>
          </a:r>
        </a:p>
      </dsp:txBody>
      <dsp:txXfrm>
        <a:off x="3770564" y="2113539"/>
        <a:ext cx="869512" cy="579675"/>
      </dsp:txXfrm>
    </dsp:sp>
    <dsp:sp modelId="{E4E54F28-BBC3-421A-91A4-B99B8B6E57A2}">
      <dsp:nvSpPr>
        <dsp:cNvPr id="0" name=""/>
        <dsp:cNvSpPr/>
      </dsp:nvSpPr>
      <dsp:spPr>
        <a:xfrm>
          <a:off x="1596782" y="2877261"/>
          <a:ext cx="579675" cy="579675"/>
        </a:xfrm>
        <a:prstGeom prst="ellipse">
          <a:avLst/>
        </a:prstGeom>
        <a:blipFill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45F9C3-6FE0-4B59-858F-400F664A2149}">
      <dsp:nvSpPr>
        <dsp:cNvPr id="0" name=""/>
        <dsp:cNvSpPr/>
      </dsp:nvSpPr>
      <dsp:spPr>
        <a:xfrm>
          <a:off x="2179144" y="2941964"/>
          <a:ext cx="869512" cy="579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solidFill>
                <a:schemeClr val="tx1"/>
              </a:solidFill>
            </a:rPr>
            <a:t>Managers</a:t>
          </a:r>
        </a:p>
      </dsp:txBody>
      <dsp:txXfrm>
        <a:off x="2179144" y="2941964"/>
        <a:ext cx="869512" cy="579675"/>
      </dsp:txXfrm>
    </dsp:sp>
    <dsp:sp modelId="{EA610837-85A5-4CA7-A968-0F2C5BF9CA45}">
      <dsp:nvSpPr>
        <dsp:cNvPr id="0" name=""/>
        <dsp:cNvSpPr/>
      </dsp:nvSpPr>
      <dsp:spPr>
        <a:xfrm>
          <a:off x="2676" y="3639534"/>
          <a:ext cx="579675" cy="579675"/>
        </a:xfrm>
        <a:prstGeom prst="ellipse">
          <a:avLst/>
        </a:prstGeom>
        <a:blipFill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D06628-80BE-436A-A976-354B7D75BABE}">
      <dsp:nvSpPr>
        <dsp:cNvPr id="0" name=""/>
        <dsp:cNvSpPr/>
      </dsp:nvSpPr>
      <dsp:spPr>
        <a:xfrm>
          <a:off x="582351" y="3638084"/>
          <a:ext cx="869512" cy="579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solidFill>
                <a:schemeClr val="tx1"/>
              </a:solidFill>
            </a:rPr>
            <a:t>Equipe</a:t>
          </a:r>
        </a:p>
      </dsp:txBody>
      <dsp:txXfrm>
        <a:off x="582351" y="3638084"/>
        <a:ext cx="869512" cy="579675"/>
      </dsp:txXfrm>
    </dsp:sp>
    <dsp:sp modelId="{D0BD7DB7-8AE7-4A90-8765-425A2FD95F21}">
      <dsp:nvSpPr>
        <dsp:cNvPr id="0" name=""/>
        <dsp:cNvSpPr/>
      </dsp:nvSpPr>
      <dsp:spPr>
        <a:xfrm>
          <a:off x="1596782" y="3708138"/>
          <a:ext cx="579675" cy="579675"/>
        </a:xfrm>
        <a:prstGeom prst="ellipse">
          <a:avLst/>
        </a:prstGeom>
        <a:blipFill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36EE1A-2272-4399-BE56-77837FEFA861}">
      <dsp:nvSpPr>
        <dsp:cNvPr id="0" name=""/>
        <dsp:cNvSpPr/>
      </dsp:nvSpPr>
      <dsp:spPr>
        <a:xfrm>
          <a:off x="2176457" y="3638084"/>
          <a:ext cx="869512" cy="579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solidFill>
                <a:schemeClr val="tx1"/>
              </a:solidFill>
            </a:rPr>
            <a:t>Equipe</a:t>
          </a:r>
        </a:p>
      </dsp:txBody>
      <dsp:txXfrm>
        <a:off x="2176457" y="3638084"/>
        <a:ext cx="869512" cy="579675"/>
      </dsp:txXfrm>
    </dsp:sp>
    <dsp:sp modelId="{738FCA47-18E0-48A5-9F0E-4414CEB2B1EE}">
      <dsp:nvSpPr>
        <dsp:cNvPr id="0" name=""/>
        <dsp:cNvSpPr/>
      </dsp:nvSpPr>
      <dsp:spPr>
        <a:xfrm>
          <a:off x="3190889" y="3639534"/>
          <a:ext cx="579675" cy="579675"/>
        </a:xfrm>
        <a:prstGeom prst="ellipse">
          <a:avLst/>
        </a:prstGeom>
        <a:blipFill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0C05ED-1F3C-4D37-8BD9-B2FB0E40FABA}">
      <dsp:nvSpPr>
        <dsp:cNvPr id="0" name=""/>
        <dsp:cNvSpPr/>
      </dsp:nvSpPr>
      <dsp:spPr>
        <a:xfrm>
          <a:off x="3770564" y="3638084"/>
          <a:ext cx="869512" cy="579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solidFill>
                <a:schemeClr val="tx1"/>
              </a:solidFill>
            </a:rPr>
            <a:t>Equipes </a:t>
          </a:r>
        </a:p>
      </dsp:txBody>
      <dsp:txXfrm>
        <a:off x="3770564" y="3638084"/>
        <a:ext cx="869512" cy="579675"/>
      </dsp:txXfrm>
    </dsp:sp>
    <dsp:sp modelId="{62AECE69-DB7D-4C6F-AC0D-52D69988A62B}">
      <dsp:nvSpPr>
        <dsp:cNvPr id="0" name=""/>
        <dsp:cNvSpPr/>
      </dsp:nvSpPr>
      <dsp:spPr>
        <a:xfrm>
          <a:off x="4784995" y="2877261"/>
          <a:ext cx="579675" cy="579675"/>
        </a:xfrm>
        <a:prstGeom prst="ellipse">
          <a:avLst/>
        </a:prstGeom>
        <a:blipFill rotWithShape="1"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E26674-D9CD-4AB4-832E-F23D83F9CA28}">
      <dsp:nvSpPr>
        <dsp:cNvPr id="0" name=""/>
        <dsp:cNvSpPr/>
      </dsp:nvSpPr>
      <dsp:spPr>
        <a:xfrm>
          <a:off x="5238617" y="2915896"/>
          <a:ext cx="869512" cy="579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solidFill>
                <a:schemeClr val="tx1"/>
              </a:solidFill>
            </a:rPr>
            <a:t>Manager</a:t>
          </a:r>
        </a:p>
      </dsp:txBody>
      <dsp:txXfrm>
        <a:off x="5238617" y="2915896"/>
        <a:ext cx="869512" cy="579675"/>
      </dsp:txXfrm>
    </dsp:sp>
    <dsp:sp modelId="{AB2A2974-1A5B-4606-8D0D-749F3BC8CC98}">
      <dsp:nvSpPr>
        <dsp:cNvPr id="0" name=""/>
        <dsp:cNvSpPr/>
      </dsp:nvSpPr>
      <dsp:spPr>
        <a:xfrm>
          <a:off x="4784995" y="3639534"/>
          <a:ext cx="579675" cy="579675"/>
        </a:xfrm>
        <a:prstGeom prst="ellipse">
          <a:avLst/>
        </a:prstGeom>
        <a:blipFill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939089-3791-47E1-AA59-6F7A7D7F2739}">
      <dsp:nvSpPr>
        <dsp:cNvPr id="0" name=""/>
        <dsp:cNvSpPr/>
      </dsp:nvSpPr>
      <dsp:spPr>
        <a:xfrm>
          <a:off x="5364670" y="3638084"/>
          <a:ext cx="869512" cy="579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solidFill>
                <a:schemeClr val="tx1"/>
              </a:solidFill>
            </a:rPr>
            <a:t>Equipe</a:t>
          </a:r>
        </a:p>
      </dsp:txBody>
      <dsp:txXfrm>
        <a:off x="5364670" y="3638084"/>
        <a:ext cx="869512" cy="579675"/>
      </dsp:txXfrm>
    </dsp:sp>
    <dsp:sp modelId="{F17F3000-8F56-443D-8950-36F2EC4BC47F}">
      <dsp:nvSpPr>
        <dsp:cNvPr id="0" name=""/>
        <dsp:cNvSpPr/>
      </dsp:nvSpPr>
      <dsp:spPr>
        <a:xfrm>
          <a:off x="6379101" y="2114988"/>
          <a:ext cx="579675" cy="579675"/>
        </a:xfrm>
        <a:prstGeom prst="ellipse">
          <a:avLst/>
        </a:prstGeom>
        <a:blipFill rotWithShape="1"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8B293C-F5AF-49BE-B611-82F329AC7DDB}">
      <dsp:nvSpPr>
        <dsp:cNvPr id="0" name=""/>
        <dsp:cNvSpPr/>
      </dsp:nvSpPr>
      <dsp:spPr>
        <a:xfrm>
          <a:off x="6848827" y="2154331"/>
          <a:ext cx="869512" cy="579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solidFill>
                <a:schemeClr val="tx1"/>
              </a:solidFill>
            </a:rPr>
            <a:t>Responsable</a:t>
          </a:r>
        </a:p>
      </dsp:txBody>
      <dsp:txXfrm>
        <a:off x="6848827" y="2154331"/>
        <a:ext cx="869512" cy="579675"/>
      </dsp:txXfrm>
    </dsp:sp>
    <dsp:sp modelId="{AAEC1236-6BEB-4D49-8644-944E7E126732}">
      <dsp:nvSpPr>
        <dsp:cNvPr id="0" name=""/>
        <dsp:cNvSpPr/>
      </dsp:nvSpPr>
      <dsp:spPr>
        <a:xfrm>
          <a:off x="6379101" y="2877261"/>
          <a:ext cx="579675" cy="579675"/>
        </a:xfrm>
        <a:prstGeom prst="ellipse">
          <a:avLst/>
        </a:prstGeom>
        <a:blipFill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4D4AAE-AE5F-4EA6-BC77-D4C451C35573}">
      <dsp:nvSpPr>
        <dsp:cNvPr id="0" name=""/>
        <dsp:cNvSpPr/>
      </dsp:nvSpPr>
      <dsp:spPr>
        <a:xfrm>
          <a:off x="6958776" y="2875812"/>
          <a:ext cx="869512" cy="579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solidFill>
                <a:schemeClr val="tx1"/>
              </a:solidFill>
            </a:rPr>
            <a:t>Equipe</a:t>
          </a:r>
        </a:p>
      </dsp:txBody>
      <dsp:txXfrm>
        <a:off x="6958776" y="2875812"/>
        <a:ext cx="869512" cy="5796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5EF3CE-535D-42DF-B17B-A07AA631AAA9}">
      <dsp:nvSpPr>
        <dsp:cNvPr id="0" name=""/>
        <dsp:cNvSpPr/>
      </dsp:nvSpPr>
      <dsp:spPr>
        <a:xfrm>
          <a:off x="2654" y="26054"/>
          <a:ext cx="2588091" cy="432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36576" rIns="64008" bIns="36576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/>
            <a:t>Prendre soin de la planète</a:t>
          </a:r>
          <a:endParaRPr lang="fr-FR" sz="900" kern="1200" dirty="0"/>
        </a:p>
      </dsp:txBody>
      <dsp:txXfrm>
        <a:off x="2654" y="26054"/>
        <a:ext cx="2588091" cy="432000"/>
      </dsp:txXfrm>
    </dsp:sp>
    <dsp:sp modelId="{0404D862-E102-48B0-A1EB-52CF9EFDDD38}">
      <dsp:nvSpPr>
        <dsp:cNvPr id="0" name=""/>
        <dsp:cNvSpPr/>
      </dsp:nvSpPr>
      <dsp:spPr>
        <a:xfrm>
          <a:off x="2654" y="458054"/>
          <a:ext cx="2588091" cy="314988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06" tIns="48006" rIns="64008" bIns="72009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prstClr val="black">
                <a:lumMod val="65000"/>
                <a:lumOff val="35000"/>
              </a:prstClr>
            </a:buClr>
            <a:buFont typeface="Arial" panose="020B0604020202020204" pitchFamily="34" charset="0"/>
            <a:buChar char="•"/>
          </a:pPr>
          <a:r>
            <a:rPr lang="fr-FR" sz="900" b="1" kern="1200" dirty="0"/>
            <a:t>Evaluer et réduire l’empreinte carbone de nos activités</a:t>
          </a:r>
          <a:endParaRPr lang="fr-FR" sz="900" kern="1200" dirty="0"/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prstClr val="black">
                <a:lumMod val="65000"/>
                <a:lumOff val="35000"/>
              </a:prstClr>
            </a:buClr>
            <a:buFont typeface="Arial" panose="020B0604020202020204" pitchFamily="34" charset="0"/>
            <a:buChar char="•"/>
          </a:pPr>
          <a:r>
            <a:rPr lang="fr-FR" sz="900" kern="1200" dirty="0"/>
            <a:t>Améliorer l’efficacité énergétique des bâtiments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prstClr val="black">
                <a:lumMod val="65000"/>
                <a:lumOff val="35000"/>
              </a:prstClr>
            </a:buClr>
            <a:buFont typeface="Arial" panose="020B0604020202020204" pitchFamily="34" charset="0"/>
            <a:buChar char="•"/>
          </a:pPr>
          <a:r>
            <a:rPr lang="fr-FR" sz="900" kern="1200" dirty="0"/>
            <a:t>Réduire nos consommations d’énergie (plan de sobriété)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prstClr val="black">
                <a:lumMod val="65000"/>
                <a:lumOff val="35000"/>
              </a:prstClr>
            </a:buClr>
            <a:buFont typeface="Arial" panose="020B0604020202020204" pitchFamily="34" charset="0"/>
            <a:buChar char="•"/>
          </a:pPr>
          <a:r>
            <a:rPr lang="fr-FR" sz="900" kern="1200"/>
            <a:t>Réduire les émissions de CO</a:t>
          </a:r>
          <a:r>
            <a:rPr lang="fr-FR" sz="900" kern="1200" baseline="-25000"/>
            <a:t>2</a:t>
          </a:r>
          <a:r>
            <a:rPr lang="fr-FR" sz="900" kern="1200"/>
            <a:t> liées aux transports</a:t>
          </a:r>
          <a:endParaRPr lang="fr-FR" sz="900" kern="1200" dirty="0"/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prstClr val="black">
                <a:lumMod val="65000"/>
                <a:lumOff val="35000"/>
              </a:prstClr>
            </a:buClr>
            <a:buFont typeface="Arial" panose="020B0604020202020204" pitchFamily="34" charset="0"/>
            <a:buChar char="•"/>
          </a:pPr>
          <a:r>
            <a:rPr lang="fr-FR" sz="900" kern="1200" dirty="0"/>
            <a:t>Réaliser un bilan carbone et définir une trajectoire</a:t>
          </a:r>
        </a:p>
        <a:p>
          <a:pPr marL="57150" lvl="1" indent="-57150" algn="l" defTabSz="4000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b="1" kern="1200" dirty="0"/>
            <a:t>Réduire nos déchets et renforcer nos pratiques d’économie circulaire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Réduire nos déchets à la source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Allonger la durée de vie de nos équipements et veiller à leur recyclage en fin de vie</a:t>
          </a:r>
        </a:p>
        <a:p>
          <a:pPr marL="57150" lvl="1" indent="-57150" algn="l" defTabSz="4000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b="1" kern="1200" dirty="0"/>
            <a:t>Favoriser la transformation durable des usages et des pratiques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b="0" kern="1200" dirty="0"/>
            <a:t>Former aux enjeux et pratiques environnementales durables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b="0" kern="1200" dirty="0"/>
            <a:t>Informer, sensibiliser 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b="0" kern="1200" dirty="0"/>
            <a:t>Mettre en œuvre la politique Achats durables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b="0" kern="1200" dirty="0"/>
            <a:t>Intégrer les ambitions environnementales aux systèmes de management</a:t>
          </a:r>
        </a:p>
      </dsp:txBody>
      <dsp:txXfrm>
        <a:off x="2654" y="458054"/>
        <a:ext cx="2588091" cy="3149887"/>
      </dsp:txXfrm>
    </dsp:sp>
    <dsp:sp modelId="{A3CF46BB-3787-48AB-A88D-8516156AC4D3}">
      <dsp:nvSpPr>
        <dsp:cNvPr id="0" name=""/>
        <dsp:cNvSpPr/>
      </dsp:nvSpPr>
      <dsp:spPr>
        <a:xfrm>
          <a:off x="2953078" y="26054"/>
          <a:ext cx="2588091" cy="432000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36576" rIns="64008" bIns="36576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/>
            <a:t>Prendre soin de nos salariés</a:t>
          </a:r>
          <a:endParaRPr lang="fr-FR" sz="900" b="0" kern="1200" dirty="0"/>
        </a:p>
      </dsp:txBody>
      <dsp:txXfrm>
        <a:off x="2953078" y="26054"/>
        <a:ext cx="2588091" cy="432000"/>
      </dsp:txXfrm>
    </dsp:sp>
    <dsp:sp modelId="{04B80C4F-6A1C-4B0F-AC25-7EE8556E67AA}">
      <dsp:nvSpPr>
        <dsp:cNvPr id="0" name=""/>
        <dsp:cNvSpPr/>
      </dsp:nvSpPr>
      <dsp:spPr>
        <a:xfrm>
          <a:off x="2953078" y="458054"/>
          <a:ext cx="2588091" cy="3149887"/>
        </a:xfrm>
        <a:prstGeom prst="rect">
          <a:avLst/>
        </a:prstGeom>
        <a:solidFill>
          <a:schemeClr val="accent3">
            <a:tint val="40000"/>
            <a:alpha val="90000"/>
            <a:hueOff val="5358427"/>
            <a:satOff val="-6896"/>
            <a:lumOff val="-53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06" tIns="48006" rIns="64008" bIns="72009" numCol="1" spcCol="1270" anchor="t" anchorCtr="0">
          <a:noAutofit/>
        </a:bodyPr>
        <a:lstStyle/>
        <a:p>
          <a:pPr marL="57150" lvl="1" indent="-57150" algn="l" defTabSz="4000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b="1" kern="1200" dirty="0">
              <a:latin typeface="Calibri" panose="020F0502020204030204" pitchFamily="34" charset="0"/>
              <a:sym typeface=""/>
            </a:rPr>
            <a:t>Mieux recruter et  intégrer les ressources nécessaires à notre activité</a:t>
          </a:r>
          <a:endParaRPr lang="fr-FR" sz="900" kern="1200" dirty="0"/>
        </a:p>
        <a:p>
          <a:pPr marL="57150" lvl="1" indent="-57150" algn="l" defTabSz="4000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900" kern="1200" dirty="0"/>
        </a:p>
        <a:p>
          <a:pPr marL="57150" lvl="1" indent="-57150" algn="l" defTabSz="4000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b="1" kern="1200" dirty="0">
              <a:latin typeface="Calibri" panose="020F0502020204030204" pitchFamily="34" charset="0"/>
              <a:sym typeface=""/>
            </a:rPr>
            <a:t>Accompagner nos collaborateurs dans le maintien et le développement de leur employabilité</a:t>
          </a:r>
          <a:endParaRPr lang="fr-FR" sz="900" b="1" kern="1200" dirty="0"/>
        </a:p>
        <a:p>
          <a:pPr marL="57150" lvl="1" indent="-57150" algn="l" defTabSz="4000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900" b="1" kern="1200" dirty="0"/>
        </a:p>
        <a:p>
          <a:pPr marL="57150" lvl="1" indent="-57150" algn="l" defTabSz="4000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b="1" kern="1200" dirty="0">
              <a:latin typeface="Calibri" panose="020F0502020204030204" pitchFamily="34" charset="0"/>
              <a:sym typeface=""/>
            </a:rPr>
            <a:t>Se mobiliser pour la jeunesse et les publics les plus éloignés de l’emploi au plus près des territoires</a:t>
          </a:r>
          <a:endParaRPr lang="fr-FR" sz="900" kern="1200" dirty="0"/>
        </a:p>
        <a:p>
          <a:pPr marL="57150" lvl="1" indent="-57150" algn="l" defTabSz="4000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900" kern="1200" dirty="0"/>
        </a:p>
        <a:p>
          <a:pPr marL="57150" lvl="1" indent="-57150" algn="l" defTabSz="4000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b="1" kern="1200" dirty="0">
              <a:latin typeface="Calibri" panose="020F0502020204030204" pitchFamily="34" charset="0"/>
              <a:sym typeface=""/>
            </a:rPr>
            <a:t>Œuvrer pour la préservation du Capital Santé de nos collaborateurs</a:t>
          </a:r>
          <a:endParaRPr lang="fr-FR" sz="900" kern="1200" dirty="0"/>
        </a:p>
        <a:p>
          <a:pPr marL="57150" lvl="1" indent="-57150" algn="l" defTabSz="4000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900" kern="1200" dirty="0"/>
        </a:p>
        <a:p>
          <a:pPr marL="57150" lvl="1" indent="-57150" algn="l" defTabSz="4000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b="1" kern="1200" dirty="0">
              <a:latin typeface="Calibri" panose="020F0502020204030204" pitchFamily="34" charset="0"/>
              <a:sym typeface=""/>
            </a:rPr>
            <a:t>Mieux reconnaître et valoriser le travail des collaborateurs</a:t>
          </a:r>
          <a:endParaRPr lang="fr-FR" sz="900" kern="1200" dirty="0"/>
        </a:p>
        <a:p>
          <a:pPr marL="57150" lvl="1" indent="-57150" algn="l" defTabSz="4000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900" kern="1200" dirty="0"/>
        </a:p>
        <a:p>
          <a:pPr marL="57150" lvl="1" indent="-57150" algn="l" defTabSz="4000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b="1" kern="1200" dirty="0">
              <a:latin typeface="Calibri" panose="020F0502020204030204" pitchFamily="34" charset="0"/>
              <a:sym typeface=""/>
            </a:rPr>
            <a:t>Développer et faire vivre une culture managériale  commune</a:t>
          </a:r>
          <a:endParaRPr lang="fr-FR" sz="900" kern="1200" dirty="0"/>
        </a:p>
      </dsp:txBody>
      <dsp:txXfrm>
        <a:off x="2953078" y="458054"/>
        <a:ext cx="2588091" cy="3149887"/>
      </dsp:txXfrm>
    </dsp:sp>
    <dsp:sp modelId="{D912E753-53CC-4C84-A7DB-8C3CEC96214F}">
      <dsp:nvSpPr>
        <dsp:cNvPr id="0" name=""/>
        <dsp:cNvSpPr/>
      </dsp:nvSpPr>
      <dsp:spPr>
        <a:xfrm>
          <a:off x="5903502" y="26054"/>
          <a:ext cx="2588091" cy="432000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5730" tIns="0" rIns="75730" bIns="0" numCol="1" spcCol="1270" anchor="ctr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>
              <a:latin typeface="Calibri"/>
              <a:ea typeface="+mn-ea"/>
              <a:cs typeface="+mn-cs"/>
            </a:rPr>
            <a:t>Prendre soin de nos patients / résidents / clients</a:t>
          </a:r>
          <a:endParaRPr lang="fr-FR" sz="900" b="1" kern="1200" dirty="0">
            <a:latin typeface="Calibri"/>
            <a:ea typeface="+mn-ea"/>
            <a:cs typeface="+mn-cs"/>
          </a:endParaRPr>
        </a:p>
      </dsp:txBody>
      <dsp:txXfrm>
        <a:off x="5903502" y="26054"/>
        <a:ext cx="2588091" cy="432000"/>
      </dsp:txXfrm>
    </dsp:sp>
    <dsp:sp modelId="{6C51105F-8F8D-4087-BB6C-66BF875691C6}">
      <dsp:nvSpPr>
        <dsp:cNvPr id="0" name=""/>
        <dsp:cNvSpPr/>
      </dsp:nvSpPr>
      <dsp:spPr>
        <a:xfrm>
          <a:off x="5903502" y="458054"/>
          <a:ext cx="2588091" cy="3149887"/>
        </a:xfrm>
        <a:prstGeom prst="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06" tIns="48006" rIns="64008" bIns="72009" numCol="1" spcCol="1270" anchor="t" anchorCtr="0">
          <a:noAutofit/>
        </a:bodyPr>
        <a:lstStyle/>
        <a:p>
          <a:pPr marL="57150" lvl="1" indent="-57150" algn="l" defTabSz="4000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b="1" kern="1200" dirty="0"/>
            <a:t>Être en mesure de poser et suivre des indicateurs de satisfaction par métier, communs et consolidés au niveau national.</a:t>
          </a:r>
          <a:endParaRPr lang="fr-FR" sz="900" kern="1200" dirty="0"/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kern="1200" dirty="0"/>
            <a:t>Consolider le contenu des enquêtes (définition des indicateurs) par métier, 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kern="1200" dirty="0"/>
            <a:t>Lancer les enquêtes de satisfaction en tenant compte des modalités qui seront arrêtées par la HAS,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kern="1200" dirty="0"/>
            <a:t>Mettre en place d’un Comité national de pilotage de la satisfaction </a:t>
          </a:r>
          <a:r>
            <a:rPr lang="fr-FR" sz="900" kern="1200" dirty="0" err="1"/>
            <a:t>co-animé</a:t>
          </a:r>
          <a:r>
            <a:rPr lang="fr-FR" sz="900" kern="1200" dirty="0"/>
            <a:t> par les Directions Marketing et Qualité/Risques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900" kern="1200" dirty="0"/>
        </a:p>
        <a:p>
          <a:pPr marL="57150" lvl="1" indent="-57150" algn="l" defTabSz="4000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b="1" kern="1200" dirty="0"/>
            <a:t>Initier une démarche « démocratie participative en santé » :</a:t>
          </a:r>
          <a:endParaRPr lang="fr-FR" sz="900" kern="1200" dirty="0"/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altLang="fr-FR" sz="900" kern="1200"/>
            <a:t>Rendre davantage dynamiques et ouverts les CVS via des réunions de préparation avec les usagers et les aidants </a:t>
          </a:r>
          <a:endParaRPr lang="fr-FR" altLang="fr-FR" sz="900" kern="1200" dirty="0"/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altLang="fr-FR" sz="900" kern="1200"/>
            <a:t>Conférences débats autour de problématiques liées à la santé / citoyenneté (bien vieillir, sport/santé…) ;</a:t>
          </a:r>
          <a:endParaRPr lang="fr-FR" altLang="fr-FR" sz="900" kern="1200" dirty="0"/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altLang="fr-FR" sz="900" kern="1200"/>
            <a:t>Renforcer l’accompagnement des familles et des aidants référents issus de familles d’usagers).</a:t>
          </a:r>
          <a:endParaRPr lang="fr-FR" sz="900" kern="1200" dirty="0"/>
        </a:p>
      </dsp:txBody>
      <dsp:txXfrm>
        <a:off x="5903502" y="458054"/>
        <a:ext cx="2588091" cy="31498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8FD9C4-9F4B-4BC3-99BA-D101BD4725CF}">
      <dsp:nvSpPr>
        <dsp:cNvPr id="0" name=""/>
        <dsp:cNvSpPr/>
      </dsp:nvSpPr>
      <dsp:spPr>
        <a:xfrm>
          <a:off x="1967017" y="1982"/>
          <a:ext cx="2682614" cy="2002514"/>
        </a:xfrm>
        <a:prstGeom prst="round2SameRect">
          <a:avLst>
            <a:gd name="adj1" fmla="val 8000"/>
            <a:gd name="adj2" fmla="val 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8100" rIns="12700" bIns="1270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fr-FR" sz="1000" b="1" kern="1200">
              <a:latin typeface="Calibri"/>
              <a:ea typeface="+mn-ea"/>
              <a:cs typeface="+mn-cs"/>
            </a:rPr>
            <a:t> Le</a:t>
          </a:r>
          <a:r>
            <a:rPr lang="fr-FR" sz="1000" kern="1200">
              <a:latin typeface="Calibri"/>
              <a:ea typeface="+mn-ea"/>
              <a:cs typeface="+mn-cs"/>
            </a:rPr>
            <a:t> </a:t>
          </a:r>
          <a:r>
            <a:rPr lang="fr-FR" sz="1000" b="1" kern="1200">
              <a:latin typeface="Calibri"/>
              <a:ea typeface="+mn-ea"/>
              <a:cs typeface="+mn-cs"/>
            </a:rPr>
            <a:t>kit Manager </a:t>
          </a:r>
          <a:r>
            <a:rPr lang="fr-FR" sz="1000" kern="1200">
              <a:latin typeface="Calibri"/>
              <a:ea typeface="+mn-ea"/>
              <a:cs typeface="+mn-cs"/>
            </a:rPr>
            <a:t>détaille encore plus certains éléments de la raison d’être et les attentes </a:t>
          </a:r>
          <a:endParaRPr lang="fr-FR" sz="1000" kern="1200" dirty="0">
            <a:latin typeface="Calibri"/>
            <a:ea typeface="+mn-ea"/>
            <a:cs typeface="+mn-cs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endParaRPr lang="fr-FR" sz="1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fr-FR" sz="1000" b="1" kern="1200">
              <a:latin typeface="Calibri"/>
              <a:ea typeface="+mn-ea"/>
              <a:cs typeface="+mn-cs"/>
            </a:rPr>
            <a:t> Les supports proposés </a:t>
          </a:r>
          <a:r>
            <a:rPr lang="fr-FR" sz="1000" kern="1200"/>
            <a:t>est proposé pour préparer l’étape suivante ( « RE - Présentation RE aux équipes » ) : libre à vous de l’adapter et/ou de l’utiliser</a:t>
          </a:r>
          <a:endParaRPr lang="fr-FR" sz="1000" kern="1200" dirty="0">
            <a:latin typeface="Calibri"/>
            <a:ea typeface="+mn-ea"/>
            <a:cs typeface="+mn-cs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endParaRPr lang="fr-FR" sz="1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fr-FR" sz="1000" b="1" kern="1200">
              <a:latin typeface="Calibri"/>
              <a:ea typeface="+mn-ea"/>
              <a:cs typeface="+mn-cs"/>
            </a:rPr>
            <a:t> Sur l’Academy, un parcours alliant information et formation</a:t>
          </a:r>
          <a:r>
            <a:rPr lang="fr-FR" sz="1000" kern="1200">
              <a:latin typeface="Calibri"/>
              <a:ea typeface="+mn-ea"/>
              <a:cs typeface="+mn-cs"/>
            </a:rPr>
            <a:t> (optionnel également) est proposé aux managers</a:t>
          </a:r>
          <a:endParaRPr lang="fr-FR" sz="1000" i="1" kern="1200" dirty="0">
            <a:latin typeface="Calibri"/>
            <a:ea typeface="+mn-ea"/>
            <a:cs typeface="+mn-cs"/>
          </a:endParaRPr>
        </a:p>
      </dsp:txBody>
      <dsp:txXfrm>
        <a:off x="2013938" y="48903"/>
        <a:ext cx="2588772" cy="1955593"/>
      </dsp:txXfrm>
    </dsp:sp>
    <dsp:sp modelId="{8DC1DEBC-18C5-453C-B971-62CBBD015FDB}">
      <dsp:nvSpPr>
        <dsp:cNvPr id="0" name=""/>
        <dsp:cNvSpPr/>
      </dsp:nvSpPr>
      <dsp:spPr>
        <a:xfrm>
          <a:off x="1967017" y="2004497"/>
          <a:ext cx="2682614" cy="8610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Vous sensibiliser aux enjeux de la raison d’être et découvrir les documents à votre disposition</a:t>
          </a:r>
        </a:p>
      </dsp:txBody>
      <dsp:txXfrm>
        <a:off x="1967017" y="2004497"/>
        <a:ext cx="1889165" cy="861081"/>
      </dsp:txXfrm>
    </dsp:sp>
    <dsp:sp modelId="{31503C1C-14E2-4F5B-A069-C08E763A1D19}">
      <dsp:nvSpPr>
        <dsp:cNvPr id="0" name=""/>
        <dsp:cNvSpPr/>
      </dsp:nvSpPr>
      <dsp:spPr>
        <a:xfrm>
          <a:off x="3932069" y="2141272"/>
          <a:ext cx="938915" cy="938915"/>
        </a:xfrm>
        <a:prstGeom prst="ellipse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6BDB30-42BB-41F0-BDB6-EEBEFCAFF0E0}">
      <dsp:nvSpPr>
        <dsp:cNvPr id="0" name=""/>
        <dsp:cNvSpPr/>
      </dsp:nvSpPr>
      <dsp:spPr>
        <a:xfrm>
          <a:off x="5103595" y="1982"/>
          <a:ext cx="2682614" cy="2002514"/>
        </a:xfrm>
        <a:prstGeom prst="round2SameRect">
          <a:avLst>
            <a:gd name="adj1" fmla="val 8000"/>
            <a:gd name="adj2" fmla="val 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8100" rIns="12700" bIns="1270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fr-FR" sz="1000" b="1" kern="1200"/>
            <a:t> Présenter le dispositif </a:t>
          </a:r>
          <a:r>
            <a:rPr lang="fr-FR" sz="1000" kern="1200"/>
            <a:t>et ses enjeux (cf </a:t>
          </a:r>
          <a:r>
            <a:rPr lang="fr-FR" sz="1000" kern="1200">
              <a:latin typeface="Calibri"/>
              <a:ea typeface="+mn-ea"/>
              <a:cs typeface="+mn-cs"/>
            </a:rPr>
            <a:t>support de présentation proposé) </a:t>
          </a:r>
          <a:endParaRPr lang="fr-FR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endParaRPr lang="fr-FR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fr-FR" sz="1000" b="1" kern="1200" dirty="0"/>
            <a:t> Aider les collaborateurs à comprendre leur rôle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endParaRPr lang="fr-FR" sz="10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fr-FR" sz="1000" b="1" kern="1200" dirty="0"/>
            <a:t> Recueillir les questions </a:t>
          </a:r>
          <a:r>
            <a:rPr lang="fr-FR" sz="1000" kern="1200" dirty="0"/>
            <a:t>et les besoins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endParaRPr lang="fr-FR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fr-FR" sz="1000" b="1" kern="1200" dirty="0"/>
            <a:t> Présenter la plateforme </a:t>
          </a:r>
          <a:r>
            <a:rPr lang="fr-FR" sz="1000" kern="1200" dirty="0"/>
            <a:t>digitale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endParaRPr lang="fr-FR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fr-FR" sz="1000" b="1" kern="1200"/>
            <a:t> Remettre le kit établissement à vos équipes</a:t>
          </a:r>
          <a:endParaRPr lang="fr-FR" sz="1000" kern="1200" dirty="0">
            <a:latin typeface="Calibri"/>
            <a:ea typeface="+mn-ea"/>
            <a:cs typeface="+mn-cs"/>
          </a:endParaRPr>
        </a:p>
      </dsp:txBody>
      <dsp:txXfrm>
        <a:off x="5150516" y="48903"/>
        <a:ext cx="2588772" cy="1955593"/>
      </dsp:txXfrm>
    </dsp:sp>
    <dsp:sp modelId="{68BDC243-BFE2-4B36-B7D2-AEBB3F6895FD}">
      <dsp:nvSpPr>
        <dsp:cNvPr id="0" name=""/>
        <dsp:cNvSpPr/>
      </dsp:nvSpPr>
      <dsp:spPr>
        <a:xfrm>
          <a:off x="5103595" y="2004497"/>
          <a:ext cx="2682614" cy="8610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Animer une réunion de présentation de la démarche raison d’être </a:t>
          </a:r>
          <a:endParaRPr lang="fr-FR" sz="900" kern="1200" dirty="0"/>
        </a:p>
      </dsp:txBody>
      <dsp:txXfrm>
        <a:off x="5103595" y="2004497"/>
        <a:ext cx="1889165" cy="861081"/>
      </dsp:txXfrm>
    </dsp:sp>
    <dsp:sp modelId="{EA7B5EDC-E181-4DAA-8AD7-726C550FCF11}">
      <dsp:nvSpPr>
        <dsp:cNvPr id="0" name=""/>
        <dsp:cNvSpPr/>
      </dsp:nvSpPr>
      <dsp:spPr>
        <a:xfrm>
          <a:off x="7068647" y="2143254"/>
          <a:ext cx="938915" cy="938915"/>
        </a:xfrm>
        <a:prstGeom prst="ellipse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B84314-B7D7-4BBC-A49C-2C0AFA56C2D9}">
      <dsp:nvSpPr>
        <dsp:cNvPr id="0" name=""/>
        <dsp:cNvSpPr/>
      </dsp:nvSpPr>
      <dsp:spPr>
        <a:xfrm>
          <a:off x="1352390" y="1362"/>
          <a:ext cx="2683695" cy="2003322"/>
        </a:xfrm>
        <a:prstGeom prst="round2SameRect">
          <a:avLst>
            <a:gd name="adj1" fmla="val 8000"/>
            <a:gd name="adj2" fmla="val 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8100" rIns="12700" bIns="127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1000" i="1" kern="1200"/>
            <a:t>(</a:t>
          </a:r>
          <a:r>
            <a:rPr lang="fr-FR" sz="1000" i="1" kern="1200">
              <a:latin typeface="Calibri"/>
              <a:ea typeface="+mn-ea"/>
              <a:cs typeface="+mn-cs"/>
            </a:rPr>
            <a:t>potentiellement coconstruites avec votre équipe)</a:t>
          </a:r>
          <a:endParaRPr lang="fr-FR" sz="1000" i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fr-FR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b="1" kern="1200" dirty="0"/>
            <a:t> Organiser des temps d’échanges </a:t>
          </a:r>
          <a:r>
            <a:rPr lang="fr-FR" sz="1000" kern="1200" dirty="0"/>
            <a:t>réguliers pour : échanger sur la mise en œuvre, identifier et pouvoir résoudre ou remonter  les difficultés, vous assurer que les actions sont sur la plateforme, etc.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b="1" kern="1200">
              <a:latin typeface="Calibri"/>
              <a:ea typeface="+mn-ea"/>
              <a:cs typeface="+mn-cs"/>
            </a:rPr>
            <a:t>Promouvoir les bonnes idées, communiquer </a:t>
          </a:r>
          <a:r>
            <a:rPr lang="fr-FR" sz="1000" b="0" kern="1200">
              <a:latin typeface="Calibri"/>
              <a:ea typeface="+mn-ea"/>
              <a:cs typeface="+mn-cs"/>
            </a:rPr>
            <a:t>à l’extérieur</a:t>
          </a:r>
          <a:r>
            <a:rPr lang="fr-FR" sz="1000" b="1" kern="1200">
              <a:latin typeface="Calibri"/>
              <a:ea typeface="+mn-ea"/>
              <a:cs typeface="+mn-cs"/>
            </a:rPr>
            <a:t>, les valoriser</a:t>
          </a:r>
          <a:r>
            <a:rPr lang="fr-FR" sz="1000" kern="1200"/>
            <a:t>..</a:t>
          </a:r>
          <a:endParaRPr lang="fr-FR" sz="1000" kern="1200" dirty="0"/>
        </a:p>
      </dsp:txBody>
      <dsp:txXfrm>
        <a:off x="1399330" y="48302"/>
        <a:ext cx="2589815" cy="1956382"/>
      </dsp:txXfrm>
    </dsp:sp>
    <dsp:sp modelId="{C72E7B5F-65D6-4EC3-B5A0-30B9B88E86C6}">
      <dsp:nvSpPr>
        <dsp:cNvPr id="0" name=""/>
        <dsp:cNvSpPr/>
      </dsp:nvSpPr>
      <dsp:spPr>
        <a:xfrm>
          <a:off x="1352390" y="2004684"/>
          <a:ext cx="2683695" cy="8614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Organiser les modalités d’animation de la raison d’être dans votre périmètre</a:t>
          </a:r>
          <a:endParaRPr lang="fr-FR" sz="1200" kern="1200" dirty="0"/>
        </a:p>
      </dsp:txBody>
      <dsp:txXfrm>
        <a:off x="1352390" y="2004684"/>
        <a:ext cx="1889926" cy="861428"/>
      </dsp:txXfrm>
    </dsp:sp>
    <dsp:sp modelId="{DFFA3241-B698-4169-952D-C83839D68822}">
      <dsp:nvSpPr>
        <dsp:cNvPr id="0" name=""/>
        <dsp:cNvSpPr/>
      </dsp:nvSpPr>
      <dsp:spPr>
        <a:xfrm>
          <a:off x="3318234" y="2141514"/>
          <a:ext cx="939293" cy="939293"/>
        </a:xfrm>
        <a:prstGeom prst="ellipse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396DF9-C4B4-48A0-BE70-7B00E8FCCC61}">
      <dsp:nvSpPr>
        <dsp:cNvPr id="0" name=""/>
        <dsp:cNvSpPr/>
      </dsp:nvSpPr>
      <dsp:spPr>
        <a:xfrm>
          <a:off x="4490232" y="1362"/>
          <a:ext cx="2683695" cy="2003322"/>
        </a:xfrm>
        <a:prstGeom prst="round2SameRect">
          <a:avLst>
            <a:gd name="adj1" fmla="val 8000"/>
            <a:gd name="adj2" fmla="val 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8100" rIns="12700" bIns="127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b="1" kern="1200">
              <a:latin typeface="Calibri"/>
              <a:ea typeface="+mn-ea"/>
              <a:cs typeface="+mn-cs"/>
            </a:rPr>
            <a:t> Challenger et soutenir </a:t>
          </a:r>
          <a:r>
            <a:rPr lang="fr-FR" sz="1000" kern="1200">
              <a:latin typeface="Calibri"/>
              <a:ea typeface="+mn-ea"/>
              <a:cs typeface="+mn-cs"/>
            </a:rPr>
            <a:t>leur animation du sujet </a:t>
          </a:r>
          <a:endParaRPr lang="fr-FR" sz="1000" kern="1200" dirty="0">
            <a:latin typeface="Calibri"/>
            <a:ea typeface="+mn-ea"/>
            <a:cs typeface="+mn-cs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b="1" kern="1200">
              <a:latin typeface="Calibri"/>
              <a:ea typeface="+mn-ea"/>
              <a:cs typeface="+mn-cs"/>
            </a:rPr>
            <a:t> Valoriser </a:t>
          </a:r>
          <a:r>
            <a:rPr lang="fr-FR" sz="1000" b="0" kern="1200">
              <a:latin typeface="Calibri"/>
              <a:ea typeface="+mn-ea"/>
              <a:cs typeface="+mn-cs"/>
            </a:rPr>
            <a:t>les actions et leur avancement</a:t>
          </a:r>
          <a:endParaRPr lang="fr-FR" sz="1000" b="0" kern="1200" dirty="0">
            <a:latin typeface="Calibri"/>
            <a:ea typeface="+mn-ea"/>
            <a:cs typeface="+mn-cs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000" b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b="0" i="1" kern="1200" dirty="0">
              <a:latin typeface="Calibri"/>
              <a:ea typeface="+mn-ea"/>
              <a:cs typeface="+mn-cs"/>
            </a:rPr>
            <a:t> Si besoin et s’il existe un budget au sein de votre entité</a:t>
          </a:r>
          <a:r>
            <a:rPr lang="fr-FR" sz="1000" b="1" kern="1200" dirty="0">
              <a:latin typeface="Calibri"/>
              <a:ea typeface="+mn-ea"/>
              <a:cs typeface="+mn-cs"/>
            </a:rPr>
            <a:t>, soutenir l’instruction de demande de financement </a:t>
          </a:r>
          <a:r>
            <a:rPr lang="fr-FR" sz="1000" b="0" kern="1200" dirty="0">
              <a:latin typeface="Calibri"/>
              <a:ea typeface="+mn-ea"/>
              <a:cs typeface="+mn-cs"/>
            </a:rPr>
            <a:t>d’une action (</a:t>
          </a:r>
          <a:r>
            <a:rPr lang="fr-FR" sz="1000" b="0" kern="1200" dirty="0" err="1">
              <a:latin typeface="Calibri"/>
              <a:ea typeface="+mn-ea"/>
              <a:cs typeface="+mn-cs"/>
            </a:rPr>
            <a:t>cf</a:t>
          </a:r>
          <a:r>
            <a:rPr lang="fr-FR" sz="1000" b="0" kern="1200" dirty="0">
              <a:latin typeface="Calibri"/>
              <a:ea typeface="+mn-ea"/>
              <a:cs typeface="+mn-cs"/>
            </a:rPr>
            <a:t> plateforme) auprès du directeur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000" b="0" kern="1200" dirty="0">
            <a:latin typeface="Calibri"/>
            <a:ea typeface="+mn-ea"/>
            <a:cs typeface="+mn-cs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b="1" kern="1200">
              <a:latin typeface="Calibri"/>
              <a:ea typeface="+mn-ea"/>
              <a:cs typeface="+mn-cs"/>
            </a:rPr>
            <a:t> Echanger sur la raison d’être </a:t>
          </a:r>
          <a:r>
            <a:rPr lang="fr-FR" sz="1000" b="0" kern="1200">
              <a:latin typeface="Calibri"/>
              <a:ea typeface="+mn-ea"/>
              <a:cs typeface="+mn-cs"/>
            </a:rPr>
            <a:t>sur le niveau d’appropriation au sein de votre établissement</a:t>
          </a:r>
          <a:endParaRPr lang="fr-FR" sz="1000" kern="1200" dirty="0"/>
        </a:p>
      </dsp:txBody>
      <dsp:txXfrm>
        <a:off x="4537172" y="48302"/>
        <a:ext cx="2589815" cy="1956382"/>
      </dsp:txXfrm>
    </dsp:sp>
    <dsp:sp modelId="{D3333905-DF50-41F8-8104-659174836C2A}">
      <dsp:nvSpPr>
        <dsp:cNvPr id="0" name=""/>
        <dsp:cNvSpPr/>
      </dsp:nvSpPr>
      <dsp:spPr>
        <a:xfrm>
          <a:off x="4490232" y="2004684"/>
          <a:ext cx="2683695" cy="8614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>
              <a:latin typeface="Calibri"/>
              <a:ea typeface="+mn-ea"/>
              <a:cs typeface="+mn-cs"/>
            </a:rPr>
            <a:t>Infuser la raison dans vos projets et votre pilotage</a:t>
          </a:r>
          <a:endParaRPr lang="fr-FR" sz="1200" b="1" kern="1200" dirty="0">
            <a:latin typeface="Calibri"/>
            <a:ea typeface="+mn-ea"/>
            <a:cs typeface="+mn-cs"/>
          </a:endParaRPr>
        </a:p>
      </dsp:txBody>
      <dsp:txXfrm>
        <a:off x="4490232" y="2004684"/>
        <a:ext cx="1889926" cy="861428"/>
      </dsp:txXfrm>
    </dsp:sp>
    <dsp:sp modelId="{C27AFF18-F8B5-4ED5-A55B-F2A2F290F629}">
      <dsp:nvSpPr>
        <dsp:cNvPr id="0" name=""/>
        <dsp:cNvSpPr/>
      </dsp:nvSpPr>
      <dsp:spPr>
        <a:xfrm>
          <a:off x="6456076" y="2141514"/>
          <a:ext cx="939293" cy="939293"/>
        </a:xfrm>
        <a:prstGeom prst="ellipse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01E64B-667F-4B4F-901F-E99884A449C9}">
      <dsp:nvSpPr>
        <dsp:cNvPr id="0" name=""/>
        <dsp:cNvSpPr/>
      </dsp:nvSpPr>
      <dsp:spPr>
        <a:xfrm>
          <a:off x="0" y="298466"/>
          <a:ext cx="6570978" cy="1795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9981" tIns="312420" rIns="509981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i="1" kern="1200" dirty="0"/>
            <a:t>Pour utilisation </a:t>
          </a:r>
          <a:r>
            <a:rPr lang="fr-FR" sz="1500" kern="1200" dirty="0"/>
            <a:t>: Kit Manager et support « RE - Présentation RE aux équipes »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i="1" kern="1200" dirty="0"/>
            <a:t>Pour transmission </a:t>
          </a:r>
          <a:r>
            <a:rPr lang="fr-FR" sz="1500" kern="1200" dirty="0"/>
            <a:t>: Kit Etablissement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kern="1200"/>
            <a:t>Vidéos de présentation </a:t>
          </a: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kern="1200"/>
            <a:t>Parcours de formation optionnel (sur l’Academy) et autres animations à venir</a:t>
          </a:r>
          <a:endParaRPr lang="fr-FR" sz="1500" kern="1200" dirty="0"/>
        </a:p>
      </dsp:txBody>
      <dsp:txXfrm>
        <a:off x="0" y="298466"/>
        <a:ext cx="6570978" cy="1795500"/>
      </dsp:txXfrm>
    </dsp:sp>
    <dsp:sp modelId="{A8231261-9257-4C79-9022-1B9380858811}">
      <dsp:nvSpPr>
        <dsp:cNvPr id="0" name=""/>
        <dsp:cNvSpPr/>
      </dsp:nvSpPr>
      <dsp:spPr>
        <a:xfrm>
          <a:off x="328548" y="77066"/>
          <a:ext cx="4599684" cy="442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3857" tIns="0" rIns="173857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/>
            <a:t>Des managers</a:t>
          </a:r>
          <a:endParaRPr lang="fr-FR" sz="1500" kern="1200" dirty="0"/>
        </a:p>
      </dsp:txBody>
      <dsp:txXfrm>
        <a:off x="350164" y="98682"/>
        <a:ext cx="4556452" cy="399568"/>
      </dsp:txXfrm>
    </dsp:sp>
    <dsp:sp modelId="{51ADF851-48CB-4C6F-B1B7-FC9CF46A7050}">
      <dsp:nvSpPr>
        <dsp:cNvPr id="0" name=""/>
        <dsp:cNvSpPr/>
      </dsp:nvSpPr>
      <dsp:spPr>
        <a:xfrm>
          <a:off x="0" y="2396367"/>
          <a:ext cx="6570978" cy="874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9981" tIns="312420" rIns="509981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kern="1200"/>
            <a:t>Kit Etablissement </a:t>
          </a: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kern="1200" dirty="0"/>
            <a:t>Vidéos de présentation</a:t>
          </a:r>
        </a:p>
      </dsp:txBody>
      <dsp:txXfrm>
        <a:off x="0" y="2396367"/>
        <a:ext cx="6570978" cy="874125"/>
      </dsp:txXfrm>
    </dsp:sp>
    <dsp:sp modelId="{43861203-0D37-4C86-8881-08EF2A08304C}">
      <dsp:nvSpPr>
        <dsp:cNvPr id="0" name=""/>
        <dsp:cNvSpPr/>
      </dsp:nvSpPr>
      <dsp:spPr>
        <a:xfrm>
          <a:off x="328548" y="2174967"/>
          <a:ext cx="4599684" cy="442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3857" tIns="0" rIns="173857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/>
            <a:t>Des équipes</a:t>
          </a:r>
          <a:endParaRPr lang="fr-FR" sz="1500" kern="1200" dirty="0"/>
        </a:p>
      </dsp:txBody>
      <dsp:txXfrm>
        <a:off x="350164" y="2196583"/>
        <a:ext cx="4556452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CB48FD-7D66-402F-8C5E-9A0570F8C9AB}" type="datetime2">
              <a:rPr lang="fr-FR" altLang="fr-FR"/>
              <a:pPr/>
              <a:t>vendredi 15 décembre 2023</a:t>
            </a:fld>
            <a:endParaRPr lang="fr-FR" alt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BA1C88E-4020-490D-A484-60CA3808D390}" type="slidenum">
              <a:rPr lang="fr-FR" altLang="fr-FR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68654337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0B7E5D-E9DD-47D8-9178-6AFA2353E1A1}" type="datetime2">
              <a:rPr lang="fr-FR" altLang="fr-FR"/>
              <a:pPr/>
              <a:t>vendredi 15 décembre 2023</a:t>
            </a:fld>
            <a:endParaRPr lang="fr-FR" alt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E8D8C07-4EC2-4E4A-85AB-FF7BC84CE5DD}" type="slidenum">
              <a:rPr lang="fr-FR" altLang="fr-FR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91598596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82990-20A7-42CB-90EB-5B409D70BF0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3182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D0B7E5D-E9DD-47D8-9178-6AFA2353E1A1}" type="datetime2">
              <a:rPr lang="fr-FR" altLang="fr-FR" smtClean="0"/>
              <a:pPr/>
              <a:t>vendredi 15 décembre 2023</a:t>
            </a:fld>
            <a:endParaRPr lang="fr-FR" alt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D8C07-4EC2-4E4A-85AB-FF7BC84CE5DD}" type="slidenum">
              <a:rPr lang="fr-FR" altLang="fr-FR" smtClean="0"/>
              <a:pPr/>
              <a:t>19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277005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D0B7E5D-E9DD-47D8-9178-6AFA2353E1A1}" type="datetime2">
              <a:rPr lang="fr-FR" altLang="fr-FR" smtClean="0"/>
              <a:pPr/>
              <a:t>vendredi 15 décembre 2023</a:t>
            </a:fld>
            <a:endParaRPr lang="fr-FR" alt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D8C07-4EC2-4E4A-85AB-FF7BC84CE5DD}" type="slidenum">
              <a:rPr lang="fr-FR" altLang="fr-FR" smtClean="0"/>
              <a:pPr/>
              <a:t>21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60550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3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3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3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3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43" y="1770354"/>
            <a:ext cx="6055206" cy="338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3" title="Nom de l'évènement"/>
          <p:cNvSpPr>
            <a:spLocks noGrp="1"/>
          </p:cNvSpPr>
          <p:nvPr>
            <p:ph type="dt" sz="half" idx="12"/>
          </p:nvPr>
        </p:nvSpPr>
        <p:spPr>
          <a:xfrm>
            <a:off x="6743700" y="244033"/>
            <a:ext cx="1930400" cy="15398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solidFill>
                  <a:srgbClr val="9C4092"/>
                </a:solidFill>
              </a:defRPr>
            </a:lvl1pPr>
          </a:lstStyle>
          <a:p>
            <a:r>
              <a:rPr lang="en-US" altLang="fr-FR"/>
              <a:t>Nom de </a:t>
            </a:r>
            <a:r>
              <a:rPr lang="en-US" altLang="fr-FR" err="1"/>
              <a:t>l’évènement</a:t>
            </a:r>
            <a:endParaRPr lang="en-US" alt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8879" y="2144168"/>
            <a:ext cx="5925221" cy="467820"/>
          </a:xfrm>
        </p:spPr>
        <p:txBody>
          <a:bodyPr anchor="b"/>
          <a:lstStyle>
            <a:lvl1pPr algn="l">
              <a:lnSpc>
                <a:spcPct val="80000"/>
              </a:lnSpc>
              <a:defRPr sz="3800" b="1">
                <a:solidFill>
                  <a:srgbClr val="482683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8878" y="2698835"/>
            <a:ext cx="5925221" cy="261610"/>
          </a:xfrm>
        </p:spPr>
        <p:txBody>
          <a:bodyPr wrap="square">
            <a:spAutoFit/>
          </a:bodyPr>
          <a:lstStyle>
            <a:lvl1pPr marL="0" indent="0" algn="l">
              <a:buNone/>
              <a:defRPr sz="1700">
                <a:solidFill>
                  <a:srgbClr val="9C409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err="1"/>
              <a:t>Cliquez</a:t>
            </a:r>
            <a:r>
              <a:rPr lang="en-US"/>
              <a:t> pour modifier le sous-</a:t>
            </a:r>
            <a:r>
              <a:rPr lang="en-US" err="1"/>
              <a:t>titre</a:t>
            </a:r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1659" y="140933"/>
            <a:ext cx="1946287" cy="140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cteur droit 8"/>
          <p:cNvCxnSpPr/>
          <p:nvPr userDrawn="1"/>
        </p:nvCxnSpPr>
        <p:spPr>
          <a:xfrm>
            <a:off x="8337551" y="186607"/>
            <a:ext cx="336549" cy="0"/>
          </a:xfrm>
          <a:prstGeom prst="line">
            <a:avLst/>
          </a:prstGeom>
          <a:ln w="19050">
            <a:solidFill>
              <a:srgbClr val="17CBD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651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qu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280000" y="4767263"/>
            <a:ext cx="400050" cy="274637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BABCD677-CF65-4FF2-AD86-7F9447CDDE69}" type="slidenum">
              <a:rPr lang="en-US" altLang="fr-FR" sz="800" b="1">
                <a:solidFill>
                  <a:schemeClr val="bg1"/>
                </a:solidFill>
              </a:rPr>
              <a:pPr algn="r" eaLnBrk="1" hangingPunct="1"/>
              <a:t>‹N°›</a:t>
            </a:fld>
            <a:endParaRPr lang="en-US" altLang="fr-FR" sz="800" b="1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>
            <a:spLocks noChangeArrowheads="1"/>
          </p:cNvSpPr>
          <p:nvPr userDrawn="1"/>
        </p:nvSpPr>
        <p:spPr bwMode="auto">
          <a:xfrm>
            <a:off x="7413625" y="4852988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fr-FR" sz="18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1" y="1639593"/>
            <a:ext cx="4114800" cy="215444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2021840"/>
            <a:ext cx="4114800" cy="1314450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>
                <a:solidFill>
                  <a:srgbClr val="48268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 style des sous-titres du masque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err="1"/>
              <a:t>Prénom</a:t>
            </a:r>
            <a:r>
              <a:rPr lang="en-US" altLang="fr-FR"/>
              <a:t> NOM - Direction / </a:t>
            </a:r>
            <a:r>
              <a:rPr lang="en-US" altLang="fr-FR" err="1"/>
              <a:t>Dernière</a:t>
            </a:r>
            <a:r>
              <a:rPr lang="en-US" altLang="fr-FR"/>
              <a:t> </a:t>
            </a:r>
            <a:r>
              <a:rPr lang="en-US" altLang="fr-FR" err="1"/>
              <a:t>mise</a:t>
            </a:r>
            <a:r>
              <a:rPr lang="en-US" altLang="fr-FR"/>
              <a:t> à jour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0645" y="644155"/>
            <a:ext cx="3766457" cy="361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655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q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280000" y="4767263"/>
            <a:ext cx="400050" cy="274637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5E4DFE5D-8A96-4962-AEB7-0F1DECC687C3}" type="slidenum">
              <a:rPr lang="en-US" altLang="fr-FR" sz="800" b="1">
                <a:solidFill>
                  <a:schemeClr val="bg1"/>
                </a:solidFill>
              </a:rPr>
              <a:pPr algn="r" eaLnBrk="1" hangingPunct="1"/>
              <a:t>‹N°›</a:t>
            </a:fld>
            <a:endParaRPr lang="en-US" altLang="fr-FR" sz="800" b="1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1" y="1639593"/>
            <a:ext cx="4114800" cy="215444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2021840"/>
            <a:ext cx="4114800" cy="1314450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>
                <a:solidFill>
                  <a:srgbClr val="48268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 style des sous-titres du masque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err="1"/>
              <a:t>Prénom</a:t>
            </a:r>
            <a:r>
              <a:rPr lang="en-US" altLang="fr-FR"/>
              <a:t> NOM - Direction / </a:t>
            </a:r>
            <a:r>
              <a:rPr lang="en-US" altLang="fr-FR" err="1"/>
              <a:t>Dernière</a:t>
            </a:r>
            <a:r>
              <a:rPr lang="en-US" altLang="fr-FR"/>
              <a:t> </a:t>
            </a:r>
            <a:r>
              <a:rPr lang="en-US" altLang="fr-FR" err="1"/>
              <a:t>mise</a:t>
            </a:r>
            <a:r>
              <a:rPr lang="en-US" altLang="fr-FR"/>
              <a:t> à jour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0447" y="708818"/>
            <a:ext cx="3664719" cy="372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442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qu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280000" y="4767263"/>
            <a:ext cx="400050" cy="274637"/>
          </a:xfrm>
          <a:prstGeom prst="rect">
            <a:avLst/>
          </a:prstGeom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2DAD6F3D-837F-4245-827B-12A9861939B8}" type="slidenum">
              <a:rPr lang="en-US" altLang="fr-FR" sz="800" b="1">
                <a:solidFill>
                  <a:schemeClr val="bg1"/>
                </a:solidFill>
              </a:rPr>
              <a:pPr algn="r" eaLnBrk="1" hangingPunct="1"/>
              <a:t>‹N°›</a:t>
            </a:fld>
            <a:endParaRPr lang="en-US" altLang="fr-FR" sz="800" b="1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1" y="1639593"/>
            <a:ext cx="4114800" cy="215444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2021840"/>
            <a:ext cx="4114800" cy="1314450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>
                <a:solidFill>
                  <a:srgbClr val="48268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 style des sous-titres du masque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err="1"/>
              <a:t>Prénom</a:t>
            </a:r>
            <a:r>
              <a:rPr lang="en-US" altLang="fr-FR"/>
              <a:t> NOM - Direction / </a:t>
            </a:r>
            <a:r>
              <a:rPr lang="en-US" altLang="fr-FR" err="1"/>
              <a:t>Dernière</a:t>
            </a:r>
            <a:r>
              <a:rPr lang="en-US" altLang="fr-FR"/>
              <a:t> </a:t>
            </a:r>
            <a:r>
              <a:rPr lang="en-US" altLang="fr-FR" err="1"/>
              <a:t>mise</a:t>
            </a:r>
            <a:r>
              <a:rPr lang="en-US" altLang="fr-FR"/>
              <a:t> à jour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37445" y="694182"/>
            <a:ext cx="3453650" cy="401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868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qu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280000" y="4767263"/>
            <a:ext cx="400050" cy="274637"/>
          </a:xfrm>
          <a:prstGeom prst="rect">
            <a:avLst/>
          </a:prstGeom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1C5D8B79-9AB5-4CA4-B0A5-FF67C3030F5B}" type="slidenum">
              <a:rPr lang="en-US" altLang="fr-FR" sz="800" b="1">
                <a:solidFill>
                  <a:schemeClr val="bg1"/>
                </a:solidFill>
              </a:rPr>
              <a:pPr algn="r" eaLnBrk="1" hangingPunct="1"/>
              <a:t>‹N°›</a:t>
            </a:fld>
            <a:endParaRPr lang="en-US" altLang="fr-FR" sz="800" b="1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1" y="1639593"/>
            <a:ext cx="4114800" cy="215444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2021840"/>
            <a:ext cx="4114800" cy="1314450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>
                <a:solidFill>
                  <a:srgbClr val="48268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 style des sous-titres du masque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err="1"/>
              <a:t>Prénom</a:t>
            </a:r>
            <a:r>
              <a:rPr lang="en-US" altLang="fr-FR"/>
              <a:t> NOM - Direction / </a:t>
            </a:r>
            <a:r>
              <a:rPr lang="en-US" altLang="fr-FR" err="1"/>
              <a:t>Dernière</a:t>
            </a:r>
            <a:r>
              <a:rPr lang="en-US" altLang="fr-FR"/>
              <a:t> </a:t>
            </a:r>
            <a:r>
              <a:rPr lang="en-US" altLang="fr-FR" err="1"/>
              <a:t>mise</a:t>
            </a:r>
            <a:r>
              <a:rPr lang="en-US" altLang="fr-FR"/>
              <a:t> à jour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45667" y="757948"/>
            <a:ext cx="4011430" cy="375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35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qu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280000" y="4767263"/>
            <a:ext cx="400050" cy="274637"/>
          </a:xfrm>
          <a:prstGeom prst="rect">
            <a:avLst/>
          </a:prstGeom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3595AFBB-A533-4CAA-8071-42B3A57DE381}" type="slidenum">
              <a:rPr lang="en-US" altLang="fr-FR" sz="800" b="1">
                <a:solidFill>
                  <a:schemeClr val="bg1"/>
                </a:solidFill>
              </a:rPr>
              <a:pPr algn="r" eaLnBrk="1" hangingPunct="1"/>
              <a:t>‹N°›</a:t>
            </a:fld>
            <a:endParaRPr lang="en-US" altLang="fr-FR" sz="800" b="1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1" y="1639593"/>
            <a:ext cx="4114800" cy="215444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2021840"/>
            <a:ext cx="4114800" cy="1314450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>
                <a:solidFill>
                  <a:srgbClr val="48268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 style des sous-titres du masque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err="1"/>
              <a:t>Prénom</a:t>
            </a:r>
            <a:r>
              <a:rPr lang="en-US" altLang="fr-FR"/>
              <a:t> NOM - Direction / </a:t>
            </a:r>
            <a:r>
              <a:rPr lang="en-US" altLang="fr-FR" err="1"/>
              <a:t>Dernière</a:t>
            </a:r>
            <a:r>
              <a:rPr lang="en-US" altLang="fr-FR"/>
              <a:t> </a:t>
            </a:r>
            <a:r>
              <a:rPr lang="en-US" altLang="fr-FR" err="1"/>
              <a:t>mise</a:t>
            </a:r>
            <a:r>
              <a:rPr lang="en-US" altLang="fr-FR"/>
              <a:t> à jour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9963" y="776314"/>
            <a:ext cx="3395816" cy="371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679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qu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280000" y="4767263"/>
            <a:ext cx="400050" cy="274637"/>
          </a:xfrm>
          <a:prstGeom prst="rect">
            <a:avLst/>
          </a:prstGeom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441D0B8F-E42C-42D0-8780-1564397AE81D}" type="slidenum">
              <a:rPr lang="en-US" altLang="fr-FR" sz="800" b="1">
                <a:solidFill>
                  <a:schemeClr val="bg1"/>
                </a:solidFill>
              </a:rPr>
              <a:pPr algn="r" eaLnBrk="1" hangingPunct="1"/>
              <a:t>‹N°›</a:t>
            </a:fld>
            <a:endParaRPr lang="en-US" altLang="fr-FR" sz="800" b="1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1" y="1639593"/>
            <a:ext cx="4114800" cy="215444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2021840"/>
            <a:ext cx="4114800" cy="1314450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>
                <a:solidFill>
                  <a:srgbClr val="48268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 style des sous-titres du masque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err="1"/>
              <a:t>Prénom</a:t>
            </a:r>
            <a:r>
              <a:rPr lang="en-US" altLang="fr-FR"/>
              <a:t> NOM - Direction / </a:t>
            </a:r>
            <a:r>
              <a:rPr lang="en-US" altLang="fr-FR" err="1"/>
              <a:t>Dernière</a:t>
            </a:r>
            <a:r>
              <a:rPr lang="en-US" altLang="fr-FR"/>
              <a:t> </a:t>
            </a:r>
            <a:r>
              <a:rPr lang="en-US" altLang="fr-FR" err="1"/>
              <a:t>mise</a:t>
            </a:r>
            <a:r>
              <a:rPr lang="en-US" altLang="fr-FR"/>
              <a:t> à jour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01015" y="727452"/>
            <a:ext cx="3442317" cy="372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384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que 7 p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280000" y="4767263"/>
            <a:ext cx="400050" cy="274637"/>
          </a:xfrm>
          <a:prstGeom prst="rect">
            <a:avLst/>
          </a:prstGeom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99F63B30-5A2D-4537-9857-B111F5AA62A1}" type="slidenum">
              <a:rPr lang="en-US" altLang="fr-FR" sz="800" b="1">
                <a:solidFill>
                  <a:schemeClr val="bg1"/>
                </a:solidFill>
              </a:rPr>
              <a:pPr algn="r" eaLnBrk="1" hangingPunct="1"/>
              <a:t>‹N°›</a:t>
            </a:fld>
            <a:endParaRPr lang="en-US" altLang="fr-FR" sz="800" b="1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1" y="1639593"/>
            <a:ext cx="4114800" cy="215444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2021840"/>
            <a:ext cx="4114800" cy="1314450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>
                <a:solidFill>
                  <a:srgbClr val="48268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 style des sous-titres du masque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err="1"/>
              <a:t>Prénom</a:t>
            </a:r>
            <a:r>
              <a:rPr lang="en-US" altLang="fr-FR"/>
              <a:t> NOM - Direction / </a:t>
            </a:r>
            <a:r>
              <a:rPr lang="en-US" altLang="fr-FR" err="1"/>
              <a:t>Dernière</a:t>
            </a:r>
            <a:r>
              <a:rPr lang="en-US" altLang="fr-FR"/>
              <a:t> </a:t>
            </a:r>
            <a:r>
              <a:rPr lang="en-US" altLang="fr-FR" err="1"/>
              <a:t>mise</a:t>
            </a:r>
            <a:r>
              <a:rPr lang="en-US" altLang="fr-FR"/>
              <a:t> à jour</a:t>
            </a:r>
          </a:p>
        </p:txBody>
      </p:sp>
    </p:spTree>
    <p:extLst>
      <p:ext uri="{BB962C8B-B14F-4D97-AF65-F5344CB8AC3E}">
        <p14:creationId xmlns:p14="http://schemas.microsoft.com/office/powerpoint/2010/main" val="1819786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8216900" cy="393954"/>
          </a:xfrm>
        </p:spPr>
        <p:txBody>
          <a:bodyPr>
            <a:spAutoFit/>
          </a:bodyPr>
          <a:lstStyle/>
          <a:p>
            <a:r>
              <a:rPr lang="en-US" altLang="fr-FR" err="1"/>
              <a:t>Titre</a:t>
            </a:r>
            <a:r>
              <a:rPr lang="en-US" altLang="fr-FR"/>
              <a:t> de la slide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8229600" cy="3178800"/>
          </a:xfrm>
        </p:spPr>
        <p:txBody>
          <a:bodyPr/>
          <a:lstStyle>
            <a:lvl1pPr marL="0" indent="0">
              <a:defRPr sz="2200"/>
            </a:lvl1pPr>
            <a:lvl2pPr marL="0" indent="0">
              <a:defRPr/>
            </a:lvl2pPr>
            <a:lvl3pPr marL="0" indent="0">
              <a:defRPr/>
            </a:lvl3pPr>
            <a:lvl4pPr marL="90488" indent="-90488">
              <a:buClr>
                <a:srgbClr val="EF7937"/>
              </a:buClr>
              <a:tabLst/>
              <a:defRPr/>
            </a:lvl4pPr>
            <a:lvl5pPr marL="0" indent="0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80400" y="4766400"/>
            <a:ext cx="399600" cy="274637"/>
          </a:xfrm>
        </p:spPr>
        <p:txBody>
          <a:bodyPr lIns="0" tIns="0" bIns="0" anchor="b" anchorCtr="0"/>
          <a:lstStyle>
            <a:lvl1pPr algn="r">
              <a:defRPr sz="800"/>
            </a:lvl1pPr>
          </a:lstStyle>
          <a:p>
            <a:fld id="{91F5E9D1-A7A6-4183-9D13-3F3B5B7D4789}" type="slidenum">
              <a:rPr lang="en-US" altLang="fr-FR" smtClean="0"/>
              <a:pPr/>
              <a:t>‹N°›</a:t>
            </a:fld>
            <a:endParaRPr lang="en-US" altLang="fr-F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err="1"/>
              <a:t>Prénom</a:t>
            </a:r>
            <a:r>
              <a:rPr lang="en-US" altLang="fr-FR"/>
              <a:t> NOM - Direction / </a:t>
            </a:r>
            <a:r>
              <a:rPr lang="en-US" altLang="fr-FR" err="1"/>
              <a:t>Dernière</a:t>
            </a:r>
            <a:r>
              <a:rPr lang="en-US" altLang="fr-FR"/>
              <a:t> </a:t>
            </a:r>
            <a:r>
              <a:rPr lang="en-US" altLang="fr-FR" err="1"/>
              <a:t>mise</a:t>
            </a:r>
            <a:r>
              <a:rPr lang="en-US" altLang="fr-FR"/>
              <a:t> à jour</a:t>
            </a:r>
          </a:p>
        </p:txBody>
      </p:sp>
    </p:spTree>
    <p:extLst>
      <p:ext uri="{BB962C8B-B14F-4D97-AF65-F5344CB8AC3E}">
        <p14:creationId xmlns:p14="http://schemas.microsoft.com/office/powerpoint/2010/main" val="1557698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871A3-A582-4280-AADC-985C6D7059E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61A36A-3881-D074-2F0F-59C5546A1B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72134" y="4487671"/>
            <a:ext cx="852553" cy="63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782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09" y="0"/>
            <a:ext cx="5100682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8044780" y="4563393"/>
            <a:ext cx="1104900" cy="5857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14818" y="2064501"/>
            <a:ext cx="3260870" cy="2700000"/>
          </a:xfrm>
        </p:spPr>
        <p:txBody>
          <a:bodyPr/>
          <a:lstStyle>
            <a:lvl1pPr marL="0" indent="0" algn="l">
              <a:defRPr/>
            </a:lvl1pPr>
            <a:lvl2pPr marL="0" indent="0" algn="l">
              <a:defRPr/>
            </a:lvl2pPr>
            <a:lvl3pPr marL="0" indent="0" algn="l">
              <a:defRPr/>
            </a:lvl3pPr>
            <a:lvl4pPr marL="0" indent="0" algn="l">
              <a:defRPr/>
            </a:lvl4pPr>
            <a:lvl5pPr marL="0" indent="0" algn="l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 Quatrième niveau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280400" y="4754563"/>
            <a:ext cx="406400" cy="274637"/>
          </a:xfrm>
        </p:spPr>
        <p:txBody>
          <a:bodyPr/>
          <a:lstStyle>
            <a:lvl1pPr>
              <a:defRPr sz="900"/>
            </a:lvl1pPr>
          </a:lstStyle>
          <a:p>
            <a:fld id="{59513FEB-346B-47BF-B732-434A7540DF74}" type="slidenum">
              <a:rPr lang="en-US" altLang="fr-FR"/>
              <a:pPr/>
              <a:t>‹N°›</a:t>
            </a:fld>
            <a:endParaRPr lang="en-US" altLang="fr-F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err="1"/>
              <a:t>Prénom</a:t>
            </a:r>
            <a:r>
              <a:rPr lang="en-US" altLang="fr-FR"/>
              <a:t> NOM - Direction / </a:t>
            </a:r>
            <a:r>
              <a:rPr lang="en-US" altLang="fr-FR" err="1"/>
              <a:t>Dernière</a:t>
            </a:r>
            <a:r>
              <a:rPr lang="en-US" altLang="fr-FR"/>
              <a:t> </a:t>
            </a:r>
            <a:r>
              <a:rPr lang="en-US" altLang="fr-FR" err="1"/>
              <a:t>mise</a:t>
            </a:r>
            <a:r>
              <a:rPr lang="en-US" altLang="fr-FR"/>
              <a:t> à jour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76921" y="1536660"/>
            <a:ext cx="2213343" cy="167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588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8216900" cy="393954"/>
          </a:xfrm>
        </p:spPr>
        <p:txBody>
          <a:bodyPr>
            <a:spAutoFit/>
          </a:bodyPr>
          <a:lstStyle/>
          <a:p>
            <a:r>
              <a:rPr lang="en-US" altLang="fr-FR" err="1"/>
              <a:t>Titre</a:t>
            </a:r>
            <a:r>
              <a:rPr lang="en-US" altLang="fr-FR"/>
              <a:t> de la slide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8229600" cy="3178800"/>
          </a:xfrm>
        </p:spPr>
        <p:txBody>
          <a:bodyPr/>
          <a:lstStyle>
            <a:lvl1pPr marL="0" indent="0">
              <a:defRPr sz="2200"/>
            </a:lvl1pPr>
            <a:lvl2pPr marL="0" indent="0">
              <a:defRPr/>
            </a:lvl2pPr>
            <a:lvl3pPr marL="0" indent="0">
              <a:defRPr/>
            </a:lvl3pPr>
            <a:lvl4pPr marL="90488" indent="-90488">
              <a:buClr>
                <a:srgbClr val="EF7937"/>
              </a:buClr>
              <a:tabLst/>
              <a:defRPr/>
            </a:lvl4pPr>
            <a:lvl5pPr marL="0" indent="0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80400" y="4766400"/>
            <a:ext cx="399600" cy="274637"/>
          </a:xfrm>
        </p:spPr>
        <p:txBody>
          <a:bodyPr lIns="0" tIns="0" bIns="0" anchor="b" anchorCtr="0"/>
          <a:lstStyle>
            <a:lvl1pPr algn="r">
              <a:defRPr sz="800"/>
            </a:lvl1pPr>
          </a:lstStyle>
          <a:p>
            <a:fld id="{91F5E9D1-A7A6-4183-9D13-3F3B5B7D4789}" type="slidenum">
              <a:rPr lang="en-US" altLang="fr-FR" smtClean="0"/>
              <a:pPr/>
              <a:t>‹N°›</a:t>
            </a:fld>
            <a:endParaRPr lang="en-US" altLang="fr-F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err="1"/>
              <a:t>Prénom</a:t>
            </a:r>
            <a:r>
              <a:rPr lang="en-US" altLang="fr-FR"/>
              <a:t> NOM - Direction / </a:t>
            </a:r>
            <a:r>
              <a:rPr lang="en-US" altLang="fr-FR" err="1"/>
              <a:t>Dernière</a:t>
            </a:r>
            <a:r>
              <a:rPr lang="en-US" altLang="fr-FR"/>
              <a:t> </a:t>
            </a:r>
            <a:r>
              <a:rPr lang="en-US" altLang="fr-FR" err="1"/>
              <a:t>mise</a:t>
            </a:r>
            <a:r>
              <a:rPr lang="en-US" altLang="fr-FR"/>
              <a:t> à jour</a:t>
            </a:r>
          </a:p>
        </p:txBody>
      </p:sp>
    </p:spTree>
    <p:extLst>
      <p:ext uri="{BB962C8B-B14F-4D97-AF65-F5344CB8AC3E}">
        <p14:creationId xmlns:p14="http://schemas.microsoft.com/office/powerpoint/2010/main" val="25493874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699792" y="1635646"/>
            <a:ext cx="4883415" cy="11017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699792" y="2859782"/>
            <a:ext cx="3816424" cy="30517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9C409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43" y="1770354"/>
            <a:ext cx="6055206" cy="338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77626"/>
            <a:ext cx="2342693" cy="108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3075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871A3-A582-4280-AADC-985C6D7059E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61A36A-3881-D074-2F0F-59C5546A1B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72134" y="4487671"/>
            <a:ext cx="852553" cy="63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174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fr-FR" sz="2000" kern="1200" dirty="0" smtClean="0">
                <a:solidFill>
                  <a:srgbClr val="878787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fr-FR" sz="1800" kern="1200" dirty="0" smtClean="0">
                <a:solidFill>
                  <a:srgbClr val="878787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fr-FR" sz="1600" kern="1200" dirty="0" smtClean="0">
                <a:solidFill>
                  <a:srgbClr val="878787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fr-FR" sz="1400" kern="1200" dirty="0" smtClean="0">
                <a:solidFill>
                  <a:srgbClr val="878787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fr-FR" sz="1200" kern="1200" dirty="0">
                <a:solidFill>
                  <a:srgbClr val="878787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871A3-A582-4280-AADC-985C6D7059E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95898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871A3-A582-4280-AADC-985C6D7059E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6100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871A3-A582-4280-AADC-985C6D7059E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35289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43" y="1770354"/>
            <a:ext cx="6055206" cy="338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1560" y="3811019"/>
            <a:ext cx="1630462" cy="122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5508104" y="1782215"/>
            <a:ext cx="1943100" cy="360362"/>
          </a:xfrm>
        </p:spPr>
        <p:txBody>
          <a:bodyPr/>
          <a:lstStyle>
            <a:lvl1pPr marL="0" indent="0">
              <a:buNone/>
              <a:defRPr b="1">
                <a:solidFill>
                  <a:srgbClr val="482683"/>
                </a:solidFill>
              </a:defRPr>
            </a:lvl1pPr>
          </a:lstStyle>
          <a:p>
            <a:pPr lvl="0"/>
            <a:r>
              <a:rPr lang="fr-FR" dirty="0"/>
              <a:t>CONTACT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5508104" y="2283718"/>
            <a:ext cx="3456384" cy="1512168"/>
          </a:xfrm>
        </p:spPr>
        <p:txBody>
          <a:bodyPr>
            <a:normAutofit/>
          </a:bodyPr>
          <a:lstStyle>
            <a:lvl1pPr marL="0" indent="0">
              <a:buNone/>
              <a:defRPr sz="1600" b="0" baseline="0">
                <a:solidFill>
                  <a:srgbClr val="878787"/>
                </a:solidFill>
              </a:defRPr>
            </a:lvl1pPr>
          </a:lstStyle>
          <a:p>
            <a:pPr lvl="0"/>
            <a:r>
              <a:rPr lang="fr-FR" dirty="0"/>
              <a:t>Prénom NOM</a:t>
            </a:r>
          </a:p>
          <a:p>
            <a:pPr lvl="0"/>
            <a:r>
              <a:rPr lang="fr-FR" dirty="0"/>
              <a:t>Fonction</a:t>
            </a:r>
          </a:p>
          <a:p>
            <a:pPr lvl="0"/>
            <a:r>
              <a:rPr lang="fr-FR" dirty="0"/>
              <a:t>N° téléphone : 00 00 00 00 00</a:t>
            </a:r>
          </a:p>
          <a:p>
            <a:pPr lvl="0"/>
            <a:r>
              <a:rPr lang="fr-FR" dirty="0"/>
              <a:t>adressemail@vyv-care.fr</a:t>
            </a:r>
          </a:p>
        </p:txBody>
      </p:sp>
    </p:spTree>
    <p:extLst>
      <p:ext uri="{BB962C8B-B14F-4D97-AF65-F5344CB8AC3E}">
        <p14:creationId xmlns:p14="http://schemas.microsoft.com/office/powerpoint/2010/main" val="23996549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>
            <a:noAutofit/>
          </a:bodyPr>
          <a:lstStyle>
            <a:lvl1pPr algn="l">
              <a:defRPr sz="3200" b="1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871A3-A582-4280-AADC-985C6D7059E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1403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>
            <a:noAutofit/>
          </a:bodyPr>
          <a:lstStyle>
            <a:lvl1pPr algn="l">
              <a:defRPr sz="3200" b="1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871A3-A582-4280-AADC-985C6D7059E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94240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871A3-A582-4280-AADC-985C6D7059E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2966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871A3-A582-4280-AADC-985C6D7059E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6107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Texte + I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3960000" cy="403828"/>
          </a:xfrm>
        </p:spPr>
        <p:txBody>
          <a:bodyPr/>
          <a:lstStyle/>
          <a:p>
            <a:r>
              <a:rPr lang="en-US" altLang="fr-FR" err="1"/>
              <a:t>Titre</a:t>
            </a:r>
            <a:r>
              <a:rPr lang="en-US" altLang="fr-FR"/>
              <a:t> de la slide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3960000" cy="3178800"/>
          </a:xfrm>
        </p:spPr>
        <p:txBody>
          <a:bodyPr/>
          <a:lstStyle>
            <a:lvl1pPr marL="0" indent="0">
              <a:defRPr/>
            </a:lvl1pPr>
            <a:lvl2pPr>
              <a:defRPr cap="all" baseline="0"/>
            </a:lvl2pPr>
            <a:lvl4pPr marL="90488" indent="-90488">
              <a:buClr>
                <a:srgbClr val="EF7937"/>
              </a:buClr>
              <a:tabLst/>
              <a:defRPr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  <a:endParaRPr lang="en-US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4"/>
          </p:nvPr>
        </p:nvSpPr>
        <p:spPr>
          <a:xfrm>
            <a:off x="4756150" y="630000"/>
            <a:ext cx="3930650" cy="38628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algn="ctr">
              <a:defRPr sz="1000" b="0">
                <a:solidFill>
                  <a:srgbClr val="000000"/>
                </a:solidFill>
              </a:defRPr>
            </a:lvl1pPr>
          </a:lstStyle>
          <a:p>
            <a:pPr lvl="0"/>
            <a:endParaRPr lang="fr-F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280400" y="4766400"/>
            <a:ext cx="399600" cy="274637"/>
          </a:xfrm>
        </p:spPr>
        <p:txBody>
          <a:bodyPr/>
          <a:lstStyle>
            <a:lvl1pPr>
              <a:defRPr sz="800"/>
            </a:lvl1pPr>
          </a:lstStyle>
          <a:p>
            <a:fld id="{78227898-8B25-4B57-BC36-40D611BFB559}" type="slidenum">
              <a:rPr lang="en-US" altLang="fr-FR" smtClean="0"/>
              <a:pPr/>
              <a:t>‹N°›</a:t>
            </a:fld>
            <a:endParaRPr lang="en-US" alt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err="1"/>
              <a:t>Prénom</a:t>
            </a:r>
            <a:r>
              <a:rPr lang="en-US" altLang="fr-FR"/>
              <a:t> NOM - Direction / </a:t>
            </a:r>
            <a:r>
              <a:rPr lang="en-US" altLang="fr-FR" err="1"/>
              <a:t>Dernière</a:t>
            </a:r>
            <a:r>
              <a:rPr lang="en-US" altLang="fr-FR"/>
              <a:t> </a:t>
            </a:r>
            <a:r>
              <a:rPr lang="en-US" altLang="fr-FR" err="1"/>
              <a:t>mise</a:t>
            </a:r>
            <a:r>
              <a:rPr lang="en-US" altLang="fr-FR"/>
              <a:t> à jour</a:t>
            </a:r>
          </a:p>
        </p:txBody>
      </p:sp>
    </p:spTree>
    <p:extLst>
      <p:ext uri="{BB962C8B-B14F-4D97-AF65-F5344CB8AC3E}">
        <p14:creationId xmlns:p14="http://schemas.microsoft.com/office/powerpoint/2010/main" val="28404570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BBDE65-31BD-49D8-9021-41897CC5C13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15860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Texte + I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3960000" cy="403828"/>
          </a:xfrm>
        </p:spPr>
        <p:txBody>
          <a:bodyPr/>
          <a:lstStyle/>
          <a:p>
            <a:r>
              <a:rPr lang="en-US" altLang="fr-FR" dirty="0" err="1"/>
              <a:t>Titre</a:t>
            </a:r>
            <a:r>
              <a:rPr lang="en-US" altLang="fr-FR" dirty="0"/>
              <a:t> de la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3960000" cy="3178800"/>
          </a:xfrm>
        </p:spPr>
        <p:txBody>
          <a:bodyPr/>
          <a:lstStyle>
            <a:lvl1pPr marL="0" indent="0">
              <a:defRPr/>
            </a:lvl1pPr>
            <a:lvl2pPr>
              <a:defRPr cap="all" baseline="0"/>
            </a:lvl2pPr>
            <a:lvl4pPr marL="90488" indent="-90488">
              <a:buClr>
                <a:srgbClr val="EF7937"/>
              </a:buClr>
              <a:tabLst/>
              <a:defRPr/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US" dirty="0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4"/>
          </p:nvPr>
        </p:nvSpPr>
        <p:spPr>
          <a:xfrm>
            <a:off x="4756150" y="630000"/>
            <a:ext cx="3930650" cy="38628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algn="ctr">
              <a:defRPr sz="1000" b="0">
                <a:solidFill>
                  <a:srgbClr val="000000"/>
                </a:solidFill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280400" y="4766400"/>
            <a:ext cx="399600" cy="274637"/>
          </a:xfrm>
        </p:spPr>
        <p:txBody>
          <a:bodyPr/>
          <a:lstStyle>
            <a:lvl1pPr>
              <a:defRPr sz="800"/>
            </a:lvl1pPr>
          </a:lstStyle>
          <a:p>
            <a:fld id="{78227898-8B25-4B57-BC36-40D611BFB559}" type="slidenum">
              <a:rPr lang="en-US" altLang="fr-FR" smtClean="0"/>
              <a:pPr/>
              <a:t>‹N°›</a:t>
            </a:fld>
            <a:endParaRPr lang="en-US" altLang="fr-FR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/>
              <a:t>Prénom NOM - Direction / Dernière mise à jour</a:t>
            </a:r>
          </a:p>
        </p:txBody>
      </p:sp>
    </p:spTree>
    <p:extLst>
      <p:ext uri="{BB962C8B-B14F-4D97-AF65-F5344CB8AC3E}">
        <p14:creationId xmlns:p14="http://schemas.microsoft.com/office/powerpoint/2010/main" val="27790467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8216900" cy="393954"/>
          </a:xfrm>
        </p:spPr>
        <p:txBody>
          <a:bodyPr>
            <a:spAutoFit/>
          </a:bodyPr>
          <a:lstStyle/>
          <a:p>
            <a:r>
              <a:rPr lang="en-US" altLang="fr-FR" dirty="0" err="1"/>
              <a:t>Titre</a:t>
            </a:r>
            <a:r>
              <a:rPr lang="en-US" altLang="fr-FR" dirty="0"/>
              <a:t> de la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8229600" cy="3178800"/>
          </a:xfrm>
          <a:solidFill>
            <a:srgbClr val="482683"/>
          </a:solidFill>
        </p:spPr>
        <p:txBody>
          <a:bodyPr lIns="90000" tIns="90000" rIns="90000" bIns="90000"/>
          <a:lstStyle>
            <a:lvl1pPr marL="0" indent="0">
              <a:defRPr sz="2200">
                <a:solidFill>
                  <a:schemeClr val="bg1"/>
                </a:solidFill>
              </a:defRPr>
            </a:lvl1pPr>
            <a:lvl2pPr marL="0" indent="0">
              <a:defRPr>
                <a:solidFill>
                  <a:schemeClr val="bg1"/>
                </a:solidFill>
              </a:defRPr>
            </a:lvl2pPr>
            <a:lvl3pPr marL="0" indent="0">
              <a:defRPr>
                <a:solidFill>
                  <a:schemeClr val="bg1"/>
                </a:solidFill>
              </a:defRPr>
            </a:lvl3pPr>
            <a:lvl4pPr marL="88900" indent="-88900">
              <a:buClr>
                <a:srgbClr val="EF7937"/>
              </a:buClr>
              <a:defRPr>
                <a:solidFill>
                  <a:schemeClr val="bg1"/>
                </a:solidFill>
              </a:defRPr>
            </a:lvl4pPr>
            <a:lvl5pPr marL="0" indent="0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80400" y="4766400"/>
            <a:ext cx="399600" cy="274637"/>
          </a:xfrm>
        </p:spPr>
        <p:txBody>
          <a:bodyPr lIns="0" tIns="0" bIns="0" anchor="b" anchorCtr="0"/>
          <a:lstStyle>
            <a:lvl1pPr algn="r">
              <a:defRPr sz="800"/>
            </a:lvl1pPr>
          </a:lstStyle>
          <a:p>
            <a:fld id="{91F5E9D1-A7A6-4183-9D13-3F3B5B7D4789}" type="slidenum">
              <a:rPr lang="en-US" altLang="fr-FR" smtClean="0"/>
              <a:pPr/>
              <a:t>‹N°›</a:t>
            </a:fld>
            <a:endParaRPr lang="en-US" altLang="fr-FR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/>
              <a:t>Prénom NOM - Direction / Dernière mise à jour</a:t>
            </a:r>
          </a:p>
        </p:txBody>
      </p:sp>
    </p:spTree>
    <p:extLst>
      <p:ext uri="{BB962C8B-B14F-4D97-AF65-F5344CB8AC3E}">
        <p14:creationId xmlns:p14="http://schemas.microsoft.com/office/powerpoint/2010/main" val="13232328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+ Texte + I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3960000" cy="403828"/>
          </a:xfrm>
        </p:spPr>
        <p:txBody>
          <a:bodyPr/>
          <a:lstStyle/>
          <a:p>
            <a:r>
              <a:rPr lang="en-US" altLang="fr-FR" dirty="0" err="1"/>
              <a:t>Titre</a:t>
            </a:r>
            <a:r>
              <a:rPr lang="en-US" altLang="fr-FR" dirty="0"/>
              <a:t> de la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3960000" cy="3178800"/>
          </a:xfrm>
          <a:solidFill>
            <a:srgbClr val="482683"/>
          </a:solidFill>
        </p:spPr>
        <p:txBody>
          <a:bodyPr lIns="90000" tIns="90000" rIns="90000" bIns="90000"/>
          <a:lstStyle>
            <a:lvl1pPr marL="0" indent="0">
              <a:defRPr>
                <a:solidFill>
                  <a:schemeClr val="bg1"/>
                </a:solidFill>
              </a:defRPr>
            </a:lvl1pPr>
            <a:lvl2pPr>
              <a:defRPr cap="all" baseline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rgbClr val="EF7937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US" dirty="0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4"/>
          </p:nvPr>
        </p:nvSpPr>
        <p:spPr>
          <a:xfrm>
            <a:off x="4756150" y="630000"/>
            <a:ext cx="3930650" cy="38628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algn="ctr">
              <a:defRPr sz="1000" b="0">
                <a:solidFill>
                  <a:srgbClr val="000000"/>
                </a:solidFill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280400" y="4766400"/>
            <a:ext cx="399600" cy="274637"/>
          </a:xfrm>
        </p:spPr>
        <p:txBody>
          <a:bodyPr/>
          <a:lstStyle>
            <a:lvl1pPr>
              <a:defRPr sz="800"/>
            </a:lvl1pPr>
          </a:lstStyle>
          <a:p>
            <a:fld id="{78227898-8B25-4B57-BC36-40D611BFB559}" type="slidenum">
              <a:rPr lang="en-US" altLang="fr-FR" smtClean="0"/>
              <a:pPr/>
              <a:t>‹N°›</a:t>
            </a:fld>
            <a:endParaRPr lang="en-US" altLang="fr-FR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/>
              <a:t>Prénom NOM - Direction / Dernière mise à jour</a:t>
            </a:r>
          </a:p>
        </p:txBody>
      </p:sp>
    </p:spTree>
    <p:extLst>
      <p:ext uri="{BB962C8B-B14F-4D97-AF65-F5344CB8AC3E}">
        <p14:creationId xmlns:p14="http://schemas.microsoft.com/office/powerpoint/2010/main" val="31169707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+ Texte +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5309450" cy="403828"/>
          </a:xfrm>
        </p:spPr>
        <p:txBody>
          <a:bodyPr/>
          <a:lstStyle/>
          <a:p>
            <a:r>
              <a:rPr lang="en-US" altLang="fr-FR" dirty="0" err="1"/>
              <a:t>Titre</a:t>
            </a:r>
            <a:r>
              <a:rPr lang="en-US" altLang="fr-FR" dirty="0"/>
              <a:t> de la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5309450" cy="3178800"/>
          </a:xfrm>
          <a:solidFill>
            <a:srgbClr val="482683"/>
          </a:solidFill>
        </p:spPr>
        <p:txBody>
          <a:bodyPr wrap="square" lIns="90000" tIns="90000" rIns="90000" bIns="90000"/>
          <a:lstStyle>
            <a:lvl1pPr marL="0" indent="0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90488" indent="-90488">
              <a:buClr>
                <a:srgbClr val="EF7937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US" dirty="0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4"/>
          </p:nvPr>
        </p:nvSpPr>
        <p:spPr>
          <a:xfrm>
            <a:off x="5940000" y="630000"/>
            <a:ext cx="2746800" cy="38628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algn="ctr">
              <a:defRPr sz="1000" b="0">
                <a:solidFill>
                  <a:srgbClr val="000000"/>
                </a:solidFill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280400" y="4766400"/>
            <a:ext cx="399600" cy="274637"/>
          </a:xfrm>
        </p:spPr>
        <p:txBody>
          <a:bodyPr/>
          <a:lstStyle>
            <a:lvl1pPr>
              <a:defRPr sz="800"/>
            </a:lvl1pPr>
          </a:lstStyle>
          <a:p>
            <a:fld id="{0893DBAF-01C3-44EE-B3A6-92C1B2C311F7}" type="slidenum">
              <a:rPr lang="en-US" altLang="fr-FR" smtClean="0"/>
              <a:pPr/>
              <a:t>‹N°›</a:t>
            </a:fld>
            <a:endParaRPr lang="en-US" altLang="fr-FR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/>
              <a:t>Prénom NOM - Direction / Dernière mise à jour</a:t>
            </a:r>
          </a:p>
        </p:txBody>
      </p:sp>
    </p:spTree>
    <p:extLst>
      <p:ext uri="{BB962C8B-B14F-4D97-AF65-F5344CB8AC3E}">
        <p14:creationId xmlns:p14="http://schemas.microsoft.com/office/powerpoint/2010/main" val="10402907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2969" y="289652"/>
            <a:ext cx="1903009" cy="112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43" y="1770354"/>
            <a:ext cx="6055206" cy="338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3" title="Nom de l'évènement"/>
          <p:cNvSpPr>
            <a:spLocks noGrp="1"/>
          </p:cNvSpPr>
          <p:nvPr>
            <p:ph type="dt" sz="half" idx="12"/>
          </p:nvPr>
        </p:nvSpPr>
        <p:spPr>
          <a:xfrm>
            <a:off x="6743700" y="244033"/>
            <a:ext cx="1930400" cy="15398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solidFill>
                  <a:srgbClr val="9C4092"/>
                </a:solidFill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fr-FR" sz="1000" b="0" i="0" u="none" strike="noStrike" kern="1200" cap="none" spc="0" normalizeH="0" baseline="0" noProof="0" dirty="0">
              <a:ln>
                <a:noFill/>
              </a:ln>
              <a:solidFill>
                <a:srgbClr val="9C4092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8879" y="2144168"/>
            <a:ext cx="5925221" cy="467820"/>
          </a:xfrm>
        </p:spPr>
        <p:txBody>
          <a:bodyPr anchor="b"/>
          <a:lstStyle>
            <a:lvl1pPr algn="l">
              <a:lnSpc>
                <a:spcPct val="80000"/>
              </a:lnSpc>
              <a:defRPr sz="3800" b="1">
                <a:solidFill>
                  <a:srgbClr val="482683"/>
                </a:solidFill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8878" y="2698835"/>
            <a:ext cx="5925221" cy="261610"/>
          </a:xfrm>
        </p:spPr>
        <p:txBody>
          <a:bodyPr wrap="square">
            <a:spAutoFit/>
          </a:bodyPr>
          <a:lstStyle>
            <a:lvl1pPr marL="0" indent="0" algn="l">
              <a:buNone/>
              <a:defRPr sz="1700">
                <a:solidFill>
                  <a:srgbClr val="9C409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Cliquez</a:t>
            </a:r>
            <a:r>
              <a:rPr lang="en-US" dirty="0"/>
              <a:t> pour modifier le sous-</a:t>
            </a:r>
            <a:r>
              <a:rPr lang="en-US" dirty="0" err="1"/>
              <a:t>titre</a:t>
            </a:r>
            <a:endParaRPr lang="en-US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8337551" y="186607"/>
            <a:ext cx="336549" cy="0"/>
          </a:xfrm>
          <a:prstGeom prst="line">
            <a:avLst/>
          </a:prstGeom>
          <a:ln w="19050">
            <a:solidFill>
              <a:srgbClr val="17CBD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1620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8216900" cy="393954"/>
          </a:xfrm>
        </p:spPr>
        <p:txBody>
          <a:bodyPr>
            <a:spAutoFit/>
          </a:bodyPr>
          <a:lstStyle/>
          <a:p>
            <a:r>
              <a:rPr lang="en-US" altLang="fr-FR" dirty="0" err="1"/>
              <a:t>Titre</a:t>
            </a:r>
            <a:r>
              <a:rPr lang="en-US" altLang="fr-FR" dirty="0"/>
              <a:t> de la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8229600" cy="3178800"/>
          </a:xfrm>
        </p:spPr>
        <p:txBody>
          <a:bodyPr/>
          <a:lstStyle>
            <a:lvl1pPr marL="0" indent="0">
              <a:defRPr sz="2200"/>
            </a:lvl1pPr>
            <a:lvl2pPr marL="0" indent="0">
              <a:defRPr/>
            </a:lvl2pPr>
            <a:lvl3pPr marL="0" indent="0">
              <a:defRPr/>
            </a:lvl3pPr>
            <a:lvl4pPr marL="90488" indent="-90488">
              <a:buClr>
                <a:srgbClr val="EF7937"/>
              </a:buClr>
              <a:tabLst/>
              <a:defRPr/>
            </a:lvl4pPr>
            <a:lvl5pPr marL="0" indent="0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80400" y="4766400"/>
            <a:ext cx="399600" cy="274637"/>
          </a:xfrm>
        </p:spPr>
        <p:txBody>
          <a:bodyPr lIns="0" tIns="0" bIns="0" anchor="b" anchorCtr="0"/>
          <a:lstStyle>
            <a:lvl1pPr algn="r">
              <a:defRPr sz="800"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F5E9D1-A7A6-4183-9D13-3F3B5B7D4789}" type="slidenum">
              <a:rPr kumimoji="0" lang="en-US" altLang="fr-FR" sz="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altLang="fr-FR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Prénom NOM - Direction / Dernière mise à jour</a:t>
            </a:r>
          </a:p>
        </p:txBody>
      </p:sp>
    </p:spTree>
    <p:extLst>
      <p:ext uri="{BB962C8B-B14F-4D97-AF65-F5344CB8AC3E}">
        <p14:creationId xmlns:p14="http://schemas.microsoft.com/office/powerpoint/2010/main" val="33705740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+ Texte + I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3960000" cy="403828"/>
          </a:xfrm>
        </p:spPr>
        <p:txBody>
          <a:bodyPr/>
          <a:lstStyle/>
          <a:p>
            <a:r>
              <a:rPr lang="en-US" altLang="fr-FR" dirty="0" err="1"/>
              <a:t>Titre</a:t>
            </a:r>
            <a:r>
              <a:rPr lang="en-US" altLang="fr-FR" dirty="0"/>
              <a:t> de la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3960000" cy="3178800"/>
          </a:xfrm>
        </p:spPr>
        <p:txBody>
          <a:bodyPr/>
          <a:lstStyle>
            <a:lvl1pPr marL="0" indent="0">
              <a:defRPr/>
            </a:lvl1pPr>
            <a:lvl2pPr>
              <a:defRPr cap="all" baseline="0"/>
            </a:lvl2pPr>
            <a:lvl4pPr marL="90488" indent="-90488">
              <a:buClr>
                <a:srgbClr val="EF7937"/>
              </a:buClr>
              <a:tabLst/>
              <a:defRPr/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US" dirty="0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4"/>
          </p:nvPr>
        </p:nvSpPr>
        <p:spPr>
          <a:xfrm>
            <a:off x="4756150" y="630000"/>
            <a:ext cx="3930650" cy="38628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algn="ctr">
              <a:defRPr sz="1000" b="0">
                <a:solidFill>
                  <a:srgbClr val="000000"/>
                </a:solidFill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280400" y="4766400"/>
            <a:ext cx="399600" cy="274637"/>
          </a:xfrm>
        </p:spPr>
        <p:txBody>
          <a:bodyPr/>
          <a:lstStyle>
            <a:lvl1pPr>
              <a:defRPr sz="800"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227898-8B25-4B57-BC36-40D611BFB559}" type="slidenum">
              <a:rPr kumimoji="0" lang="en-US" altLang="fr-FR" sz="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altLang="fr-FR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Prénom NOM - Direction / Dernière mise à jour</a:t>
            </a:r>
          </a:p>
        </p:txBody>
      </p:sp>
    </p:spTree>
    <p:extLst>
      <p:ext uri="{BB962C8B-B14F-4D97-AF65-F5344CB8AC3E}">
        <p14:creationId xmlns:p14="http://schemas.microsoft.com/office/powerpoint/2010/main" val="27762632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+ Texte +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5309450" cy="403828"/>
          </a:xfrm>
        </p:spPr>
        <p:txBody>
          <a:bodyPr/>
          <a:lstStyle/>
          <a:p>
            <a:r>
              <a:rPr lang="en-US" altLang="fr-FR" dirty="0" err="1"/>
              <a:t>Titre</a:t>
            </a:r>
            <a:r>
              <a:rPr lang="en-US" altLang="fr-FR" dirty="0"/>
              <a:t> de la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5309450" cy="3178800"/>
          </a:xfrm>
        </p:spPr>
        <p:txBody>
          <a:bodyPr/>
          <a:lstStyle>
            <a:lvl1pPr marL="0" indent="0">
              <a:defRPr/>
            </a:lvl1pPr>
            <a:lvl4pPr marL="90488" indent="-90488">
              <a:buClr>
                <a:srgbClr val="EF7937"/>
              </a:buClr>
              <a:defRPr/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US" dirty="0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4"/>
          </p:nvPr>
        </p:nvSpPr>
        <p:spPr>
          <a:xfrm>
            <a:off x="5940000" y="630000"/>
            <a:ext cx="2746800" cy="38628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algn="ctr">
              <a:defRPr sz="1000" b="0">
                <a:solidFill>
                  <a:srgbClr val="000000"/>
                </a:solidFill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280400" y="4766400"/>
            <a:ext cx="399600" cy="274637"/>
          </a:xfrm>
        </p:spPr>
        <p:txBody>
          <a:bodyPr/>
          <a:lstStyle>
            <a:lvl1pPr>
              <a:defRPr sz="800"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93DBAF-01C3-44EE-B3A6-92C1B2C311F7}" type="slidenum">
              <a:rPr kumimoji="0" lang="en-US" altLang="fr-FR" sz="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altLang="fr-FR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Prénom NOM - Direction / Dernière mise à jour</a:t>
            </a:r>
          </a:p>
        </p:txBody>
      </p:sp>
    </p:spTree>
    <p:extLst>
      <p:ext uri="{BB962C8B-B14F-4D97-AF65-F5344CB8AC3E}">
        <p14:creationId xmlns:p14="http://schemas.microsoft.com/office/powerpoint/2010/main" val="2138971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t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8216900" cy="393954"/>
          </a:xfrm>
        </p:spPr>
        <p:txBody>
          <a:bodyPr>
            <a:spAutoFit/>
          </a:bodyPr>
          <a:lstStyle/>
          <a:p>
            <a:r>
              <a:rPr lang="en-US" altLang="fr-FR" dirty="0" err="1"/>
              <a:t>Titre</a:t>
            </a:r>
            <a:r>
              <a:rPr lang="en-US" altLang="fr-FR" dirty="0"/>
              <a:t> de la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8229600" cy="3178800"/>
          </a:xfrm>
          <a:solidFill>
            <a:srgbClr val="482683"/>
          </a:solidFill>
        </p:spPr>
        <p:txBody>
          <a:bodyPr lIns="90000" tIns="90000" rIns="90000" bIns="90000"/>
          <a:lstStyle>
            <a:lvl1pPr marL="0" indent="0">
              <a:defRPr sz="2200">
                <a:solidFill>
                  <a:schemeClr val="bg1"/>
                </a:solidFill>
              </a:defRPr>
            </a:lvl1pPr>
            <a:lvl2pPr marL="0" indent="0">
              <a:defRPr>
                <a:solidFill>
                  <a:schemeClr val="bg1"/>
                </a:solidFill>
              </a:defRPr>
            </a:lvl2pPr>
            <a:lvl3pPr marL="0" indent="0">
              <a:defRPr>
                <a:solidFill>
                  <a:schemeClr val="bg1"/>
                </a:solidFill>
              </a:defRPr>
            </a:lvl3pPr>
            <a:lvl4pPr marL="88900" indent="-88900">
              <a:buClr>
                <a:srgbClr val="EF7937"/>
              </a:buClr>
              <a:defRPr>
                <a:solidFill>
                  <a:schemeClr val="bg1"/>
                </a:solidFill>
              </a:defRPr>
            </a:lvl4pPr>
            <a:lvl5pPr marL="0" indent="0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80400" y="4766400"/>
            <a:ext cx="399600" cy="274637"/>
          </a:xfrm>
        </p:spPr>
        <p:txBody>
          <a:bodyPr lIns="0" tIns="0" bIns="0" anchor="b" anchorCtr="0"/>
          <a:lstStyle>
            <a:lvl1pPr algn="r">
              <a:defRPr sz="800"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F5E9D1-A7A6-4183-9D13-3F3B5B7D4789}" type="slidenum">
              <a:rPr kumimoji="0" lang="en-US" altLang="fr-FR" sz="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altLang="fr-FR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Prénom NOM - Direction / Dernière mise à jour</a:t>
            </a:r>
          </a:p>
        </p:txBody>
      </p:sp>
    </p:spTree>
    <p:extLst>
      <p:ext uri="{BB962C8B-B14F-4D97-AF65-F5344CB8AC3E}">
        <p14:creationId xmlns:p14="http://schemas.microsoft.com/office/powerpoint/2010/main" val="2861013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Texte +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5309450" cy="403828"/>
          </a:xfrm>
        </p:spPr>
        <p:txBody>
          <a:bodyPr/>
          <a:lstStyle/>
          <a:p>
            <a:r>
              <a:rPr lang="en-US" altLang="fr-FR" err="1"/>
              <a:t>Titre</a:t>
            </a:r>
            <a:r>
              <a:rPr lang="en-US" altLang="fr-FR"/>
              <a:t> de la slide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5309450" cy="3178800"/>
          </a:xfrm>
        </p:spPr>
        <p:txBody>
          <a:bodyPr/>
          <a:lstStyle>
            <a:lvl1pPr marL="0" indent="0">
              <a:defRPr/>
            </a:lvl1pPr>
            <a:lvl4pPr marL="90488" indent="-90488">
              <a:buClr>
                <a:srgbClr val="EF7937"/>
              </a:buClr>
              <a:defRPr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  <a:endParaRPr lang="en-US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4"/>
          </p:nvPr>
        </p:nvSpPr>
        <p:spPr>
          <a:xfrm>
            <a:off x="5940000" y="630000"/>
            <a:ext cx="2746800" cy="38628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algn="ctr">
              <a:defRPr sz="1000" b="0">
                <a:solidFill>
                  <a:srgbClr val="000000"/>
                </a:solidFill>
              </a:defRPr>
            </a:lvl1pPr>
          </a:lstStyle>
          <a:p>
            <a:pPr lvl="0"/>
            <a:endParaRPr lang="fr-F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280400" y="4766400"/>
            <a:ext cx="399600" cy="274637"/>
          </a:xfrm>
        </p:spPr>
        <p:txBody>
          <a:bodyPr/>
          <a:lstStyle>
            <a:lvl1pPr>
              <a:defRPr sz="800"/>
            </a:lvl1pPr>
          </a:lstStyle>
          <a:p>
            <a:fld id="{0893DBAF-01C3-44EE-B3A6-92C1B2C311F7}" type="slidenum">
              <a:rPr lang="en-US" altLang="fr-FR" smtClean="0"/>
              <a:pPr/>
              <a:t>‹N°›</a:t>
            </a:fld>
            <a:endParaRPr lang="en-US" alt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err="1"/>
              <a:t>Prénom</a:t>
            </a:r>
            <a:r>
              <a:rPr lang="en-US" altLang="fr-FR"/>
              <a:t> NOM - Direction / </a:t>
            </a:r>
            <a:r>
              <a:rPr lang="en-US" altLang="fr-FR" err="1"/>
              <a:t>Dernière</a:t>
            </a:r>
            <a:r>
              <a:rPr lang="en-US" altLang="fr-FR"/>
              <a:t> </a:t>
            </a:r>
            <a:r>
              <a:rPr lang="en-US" altLang="fr-FR" err="1"/>
              <a:t>mise</a:t>
            </a:r>
            <a:r>
              <a:rPr lang="en-US" altLang="fr-FR"/>
              <a:t> à jour</a:t>
            </a:r>
          </a:p>
        </p:txBody>
      </p:sp>
    </p:spTree>
    <p:extLst>
      <p:ext uri="{BB962C8B-B14F-4D97-AF65-F5344CB8AC3E}">
        <p14:creationId xmlns:p14="http://schemas.microsoft.com/office/powerpoint/2010/main" val="2323547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+ Texte + I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3960000" cy="403828"/>
          </a:xfrm>
        </p:spPr>
        <p:txBody>
          <a:bodyPr/>
          <a:lstStyle/>
          <a:p>
            <a:r>
              <a:rPr lang="en-US" altLang="fr-FR" dirty="0" err="1"/>
              <a:t>Titre</a:t>
            </a:r>
            <a:r>
              <a:rPr lang="en-US" altLang="fr-FR" dirty="0"/>
              <a:t> de la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3960000" cy="3178800"/>
          </a:xfrm>
          <a:solidFill>
            <a:srgbClr val="482683"/>
          </a:solidFill>
        </p:spPr>
        <p:txBody>
          <a:bodyPr lIns="90000" tIns="90000" rIns="90000" bIns="90000"/>
          <a:lstStyle>
            <a:lvl1pPr marL="0" indent="0">
              <a:defRPr>
                <a:solidFill>
                  <a:schemeClr val="bg1"/>
                </a:solidFill>
              </a:defRPr>
            </a:lvl1pPr>
            <a:lvl2pPr>
              <a:defRPr cap="all" baseline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rgbClr val="EF7937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US" dirty="0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4"/>
          </p:nvPr>
        </p:nvSpPr>
        <p:spPr>
          <a:xfrm>
            <a:off x="4756150" y="630000"/>
            <a:ext cx="3930650" cy="38628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algn="ctr">
              <a:defRPr sz="1000" b="0">
                <a:solidFill>
                  <a:srgbClr val="000000"/>
                </a:solidFill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280400" y="4766400"/>
            <a:ext cx="399600" cy="274637"/>
          </a:xfrm>
        </p:spPr>
        <p:txBody>
          <a:bodyPr/>
          <a:lstStyle>
            <a:lvl1pPr>
              <a:defRPr sz="800"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227898-8B25-4B57-BC36-40D611BFB559}" type="slidenum">
              <a:rPr kumimoji="0" lang="en-US" altLang="fr-FR" sz="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altLang="fr-FR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Prénom NOM - Direction / Dernière mise à jour</a:t>
            </a:r>
          </a:p>
        </p:txBody>
      </p:sp>
    </p:spTree>
    <p:extLst>
      <p:ext uri="{BB962C8B-B14F-4D97-AF65-F5344CB8AC3E}">
        <p14:creationId xmlns:p14="http://schemas.microsoft.com/office/powerpoint/2010/main" val="3588722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+ Texte +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5309450" cy="403828"/>
          </a:xfrm>
        </p:spPr>
        <p:txBody>
          <a:bodyPr/>
          <a:lstStyle/>
          <a:p>
            <a:r>
              <a:rPr lang="en-US" altLang="fr-FR" dirty="0" err="1"/>
              <a:t>Titre</a:t>
            </a:r>
            <a:r>
              <a:rPr lang="en-US" altLang="fr-FR" dirty="0"/>
              <a:t> de la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5309450" cy="3178800"/>
          </a:xfrm>
          <a:solidFill>
            <a:srgbClr val="482683"/>
          </a:solidFill>
        </p:spPr>
        <p:txBody>
          <a:bodyPr wrap="square" lIns="90000" tIns="90000" rIns="90000" bIns="90000"/>
          <a:lstStyle>
            <a:lvl1pPr marL="0" indent="0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90488" indent="-90488">
              <a:buClr>
                <a:srgbClr val="EF7937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US" dirty="0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4"/>
          </p:nvPr>
        </p:nvSpPr>
        <p:spPr>
          <a:xfrm>
            <a:off x="5940000" y="630000"/>
            <a:ext cx="2746800" cy="38628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algn="ctr">
              <a:defRPr sz="1000" b="0">
                <a:solidFill>
                  <a:srgbClr val="000000"/>
                </a:solidFill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280400" y="4766400"/>
            <a:ext cx="399600" cy="274637"/>
          </a:xfrm>
        </p:spPr>
        <p:txBody>
          <a:bodyPr/>
          <a:lstStyle>
            <a:lvl1pPr>
              <a:defRPr sz="800"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93DBAF-01C3-44EE-B3A6-92C1B2C311F7}" type="slidenum">
              <a:rPr kumimoji="0" lang="en-US" altLang="fr-FR" sz="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altLang="fr-FR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Prénom NOM - Direction / Dernière mise à jour</a:t>
            </a:r>
          </a:p>
        </p:txBody>
      </p:sp>
    </p:spTree>
    <p:extLst>
      <p:ext uri="{BB962C8B-B14F-4D97-AF65-F5344CB8AC3E}">
        <p14:creationId xmlns:p14="http://schemas.microsoft.com/office/powerpoint/2010/main" val="24023465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09" y="0"/>
            <a:ext cx="5100682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8044780" y="4563393"/>
            <a:ext cx="1104900" cy="5857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14818" y="2064501"/>
            <a:ext cx="3260870" cy="2700000"/>
          </a:xfrm>
        </p:spPr>
        <p:txBody>
          <a:bodyPr/>
          <a:lstStyle>
            <a:lvl1pPr marL="0" indent="0" algn="l">
              <a:defRPr/>
            </a:lvl1pPr>
            <a:lvl2pPr marL="0" indent="0" algn="l">
              <a:defRPr/>
            </a:lvl2pPr>
            <a:lvl3pPr marL="0" indent="0" algn="l">
              <a:defRPr/>
            </a:lvl3pPr>
            <a:lvl4pPr marL="0" indent="0" algn="l">
              <a:defRPr/>
            </a:lvl4pPr>
            <a:lvl5pPr marL="0" indent="0" algn="l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 Quatrième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280400" y="4754563"/>
            <a:ext cx="406400" cy="274637"/>
          </a:xfrm>
        </p:spPr>
        <p:txBody>
          <a:bodyPr/>
          <a:lstStyle>
            <a:lvl1pPr>
              <a:defRPr sz="900"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513FEB-346B-47BF-B732-434A7540DF74}" type="slidenum">
              <a:rPr kumimoji="0" lang="en-US" altLang="fr-FR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altLang="fr-FR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Prénom NOM - Direction / Dernière mise à jour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80BA3A81-D28C-852E-9109-4B6C5E48C28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57791" y="1726234"/>
            <a:ext cx="1847538" cy="138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7105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rdre du j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8216900" cy="393954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 altLang="fr-FR" dirty="0" err="1"/>
              <a:t>Ordre</a:t>
            </a:r>
            <a:r>
              <a:rPr lang="en-US" altLang="fr-FR" dirty="0"/>
              <a:t> du jour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92288" y="1044000"/>
            <a:ext cx="6480000" cy="3474000"/>
          </a:xfrm>
        </p:spPr>
        <p:txBody>
          <a:bodyPr numCol="1"/>
          <a:lstStyle>
            <a:lvl1pPr marL="0" indent="0">
              <a:spcBef>
                <a:spcPts val="1500"/>
              </a:spcBef>
              <a:defRPr lang="en-US" altLang="fr-FR" baseline="0" dirty="0" smtClean="0"/>
            </a:lvl1pPr>
            <a:lvl2pPr marL="0" indent="0">
              <a:defRPr/>
            </a:lvl2pPr>
            <a:lvl3pPr marL="0" marR="0" indent="0" algn="l" defTabSz="457200" rtl="0" eaLnBrk="0" fontAlgn="base" latinLnBrk="0" hangingPunct="0">
              <a:lnSpc>
                <a:spcPct val="8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lvl3pPr>
            <a:lvl4pPr marL="88900" indent="-88900">
              <a:defRPr/>
            </a:lvl4pPr>
            <a:lvl5pPr marL="0" indent="0">
              <a:defRPr/>
            </a:lvl5pPr>
          </a:lstStyle>
          <a:p>
            <a:pPr lvl="0"/>
            <a:r>
              <a:rPr lang="en-US" altLang="fr-FR" dirty="0"/>
              <a:t>00h00 - 00h00</a:t>
            </a:r>
          </a:p>
          <a:p>
            <a:pPr lvl="1"/>
            <a:r>
              <a:rPr lang="en-US" altLang="fr-FR" dirty="0" err="1"/>
              <a:t>Titre</a:t>
            </a:r>
            <a:endParaRPr lang="en-US" altLang="fr-FR" dirty="0"/>
          </a:p>
          <a:p>
            <a:pPr lvl="2"/>
            <a:r>
              <a:rPr lang="en-US" altLang="fr-FR" dirty="0" err="1"/>
              <a:t>Sujet</a:t>
            </a:r>
            <a:endParaRPr lang="en-US" altLang="fr-F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80400" y="4766400"/>
            <a:ext cx="399600" cy="274637"/>
          </a:xfrm>
        </p:spPr>
        <p:txBody>
          <a:bodyPr lIns="0" tIns="0" bIns="0" anchor="b" anchorCtr="0"/>
          <a:lstStyle>
            <a:lvl1pPr algn="r">
              <a:defRPr sz="800"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F5E9D1-A7A6-4183-9D13-3F3B5B7D4789}" type="slidenum">
              <a:rPr kumimoji="0" lang="en-US" altLang="fr-FR" sz="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altLang="fr-FR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Prénom NOM - Direction / Dernière mise à jour</a:t>
            </a:r>
          </a:p>
        </p:txBody>
      </p:sp>
    </p:spTree>
    <p:extLst>
      <p:ext uri="{BB962C8B-B14F-4D97-AF65-F5344CB8AC3E}">
        <p14:creationId xmlns:p14="http://schemas.microsoft.com/office/powerpoint/2010/main" val="16932277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895529" y="1761661"/>
            <a:ext cx="4248472" cy="110251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9963" y="776315"/>
            <a:ext cx="3395816" cy="371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55">
              <a:defRPr/>
            </a:pPr>
            <a:fld id="{59C871A3-A582-4280-AADC-985C6D7059E7}" type="slidenum">
              <a:rPr lang="fr-FR" smtClean="0">
                <a:solidFill>
                  <a:prstClr val="white"/>
                </a:solidFill>
              </a:rPr>
              <a:pPr defTabSz="914355">
                <a:defRPr/>
              </a:pPr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4245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895529" y="1761661"/>
            <a:ext cx="4248472" cy="110251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45667" y="728777"/>
            <a:ext cx="4011430" cy="375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3929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895528" y="1761660"/>
            <a:ext cx="4248472" cy="110251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0645" y="644155"/>
            <a:ext cx="3766457" cy="361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7067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895528" y="1761660"/>
            <a:ext cx="4248472" cy="110251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0447" y="708818"/>
            <a:ext cx="3664719" cy="372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1267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895528" y="1761660"/>
            <a:ext cx="4248472" cy="110251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37445" y="483518"/>
            <a:ext cx="3453650" cy="401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4766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895528" y="1761660"/>
            <a:ext cx="4248472" cy="110251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45667" y="728776"/>
            <a:ext cx="4011430" cy="375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998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8216900" cy="393954"/>
          </a:xfrm>
        </p:spPr>
        <p:txBody>
          <a:bodyPr>
            <a:spAutoFit/>
          </a:bodyPr>
          <a:lstStyle/>
          <a:p>
            <a:r>
              <a:rPr lang="en-US" altLang="fr-FR" err="1"/>
              <a:t>Titre</a:t>
            </a:r>
            <a:r>
              <a:rPr lang="en-US" altLang="fr-FR"/>
              <a:t> de la slide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8229600" cy="3178800"/>
          </a:xfrm>
          <a:solidFill>
            <a:srgbClr val="482683"/>
          </a:solidFill>
        </p:spPr>
        <p:txBody>
          <a:bodyPr lIns="90000" tIns="90000" rIns="90000" bIns="90000"/>
          <a:lstStyle>
            <a:lvl1pPr marL="0" indent="0">
              <a:defRPr sz="2200">
                <a:solidFill>
                  <a:schemeClr val="bg1"/>
                </a:solidFill>
              </a:defRPr>
            </a:lvl1pPr>
            <a:lvl2pPr marL="0" indent="0">
              <a:defRPr>
                <a:solidFill>
                  <a:schemeClr val="bg1"/>
                </a:solidFill>
              </a:defRPr>
            </a:lvl2pPr>
            <a:lvl3pPr marL="0" indent="0">
              <a:defRPr>
                <a:solidFill>
                  <a:schemeClr val="bg1"/>
                </a:solidFill>
              </a:defRPr>
            </a:lvl3pPr>
            <a:lvl4pPr marL="88900" indent="-88900">
              <a:buClr>
                <a:srgbClr val="EF7937"/>
              </a:buClr>
              <a:defRPr>
                <a:solidFill>
                  <a:schemeClr val="bg1"/>
                </a:solidFill>
              </a:defRPr>
            </a:lvl4pPr>
            <a:lvl5pPr marL="0" indent="0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80400" y="4766400"/>
            <a:ext cx="399600" cy="274637"/>
          </a:xfrm>
        </p:spPr>
        <p:txBody>
          <a:bodyPr lIns="0" tIns="0" bIns="0" anchor="b" anchorCtr="0"/>
          <a:lstStyle>
            <a:lvl1pPr algn="r">
              <a:defRPr sz="800"/>
            </a:lvl1pPr>
          </a:lstStyle>
          <a:p>
            <a:fld id="{91F5E9D1-A7A6-4183-9D13-3F3B5B7D4789}" type="slidenum">
              <a:rPr lang="en-US" altLang="fr-FR" smtClean="0"/>
              <a:pPr/>
              <a:t>‹N°›</a:t>
            </a:fld>
            <a:endParaRPr lang="en-US" altLang="fr-F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err="1"/>
              <a:t>Prénom</a:t>
            </a:r>
            <a:r>
              <a:rPr lang="en-US" altLang="fr-FR"/>
              <a:t> NOM - Direction / </a:t>
            </a:r>
            <a:r>
              <a:rPr lang="en-US" altLang="fr-FR" err="1"/>
              <a:t>Dernière</a:t>
            </a:r>
            <a:r>
              <a:rPr lang="en-US" altLang="fr-FR"/>
              <a:t> </a:t>
            </a:r>
            <a:r>
              <a:rPr lang="en-US" altLang="fr-FR" err="1"/>
              <a:t>mise</a:t>
            </a:r>
            <a:r>
              <a:rPr lang="en-US" altLang="fr-FR"/>
              <a:t> à jour</a:t>
            </a:r>
          </a:p>
        </p:txBody>
      </p:sp>
    </p:spTree>
    <p:extLst>
      <p:ext uri="{BB962C8B-B14F-4D97-AF65-F5344CB8AC3E}">
        <p14:creationId xmlns:p14="http://schemas.microsoft.com/office/powerpoint/2010/main" val="3238974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895528" y="1761660"/>
            <a:ext cx="4248472" cy="110251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9963" y="776314"/>
            <a:ext cx="3395816" cy="371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1172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895528" y="1761660"/>
            <a:ext cx="4248472" cy="110251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01015" y="727452"/>
            <a:ext cx="3442317" cy="372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4369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8216900" cy="393954"/>
          </a:xfrm>
        </p:spPr>
        <p:txBody>
          <a:bodyPr>
            <a:spAutoFit/>
          </a:bodyPr>
          <a:lstStyle/>
          <a:p>
            <a:r>
              <a:rPr lang="en-US" altLang="fr-FR" dirty="0" err="1"/>
              <a:t>Titre</a:t>
            </a:r>
            <a:r>
              <a:rPr lang="en-US" altLang="fr-FR" dirty="0"/>
              <a:t> de la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8229600" cy="3178800"/>
          </a:xfrm>
        </p:spPr>
        <p:txBody>
          <a:bodyPr/>
          <a:lstStyle>
            <a:lvl1pPr marL="0" indent="0">
              <a:defRPr sz="2200"/>
            </a:lvl1pPr>
            <a:lvl2pPr marL="0" indent="0">
              <a:defRPr/>
            </a:lvl2pPr>
            <a:lvl3pPr marL="0" indent="0">
              <a:defRPr/>
            </a:lvl3pPr>
            <a:lvl4pPr marL="90488" indent="-90488">
              <a:buClr>
                <a:srgbClr val="EF7937"/>
              </a:buClr>
              <a:tabLst/>
              <a:defRPr/>
            </a:lvl4pPr>
            <a:lvl5pPr marL="0" indent="0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80400" y="4766400"/>
            <a:ext cx="399600" cy="274637"/>
          </a:xfrm>
          <a:prstGeom prst="rect">
            <a:avLst/>
          </a:prstGeom>
        </p:spPr>
        <p:txBody>
          <a:bodyPr lIns="0" tIns="0" bIns="0" anchor="b" anchorCtr="0"/>
          <a:lstStyle>
            <a:lvl1pPr algn="r">
              <a:defRPr sz="800"/>
            </a:lvl1pPr>
          </a:lstStyle>
          <a:p>
            <a:fld id="{91F5E9D1-A7A6-4183-9D13-3F3B5B7D4789}" type="slidenum">
              <a:rPr lang="en-US" altLang="fr-FR" smtClean="0"/>
              <a:pPr/>
              <a:t>‹N°›</a:t>
            </a:fld>
            <a:endParaRPr lang="en-US" altLang="fr-FR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/>
              <a:t>Prénom NOM - Direction / Dernière mise à jour</a:t>
            </a:r>
          </a:p>
        </p:txBody>
      </p:sp>
    </p:spTree>
    <p:extLst>
      <p:ext uri="{BB962C8B-B14F-4D97-AF65-F5344CB8AC3E}">
        <p14:creationId xmlns:p14="http://schemas.microsoft.com/office/powerpoint/2010/main" val="3213867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2C0DDE-53BA-4A42-9EA5-0D65D2282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5BF0FC-D7A2-4A9D-B7B2-5074492FA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1C16239-AF82-426F-BDB7-C44C1919AE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91975A5B-06AE-4A31-AD4C-33425BD95712}" type="datetimeFigureOut">
              <a:rPr lang="fr-FR" smtClean="0"/>
              <a:t>15/12/2023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E8CD37-1DB6-4685-A0AB-67FD7E029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F912AF-A8F3-4E30-9FAA-E4307E9F6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3F1235FC-73A9-4720-85BA-1083A5CBF9E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20920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71A3-A582-4280-AADC-985C6D7059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85776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943"/>
            <a:ext cx="3601548" cy="510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413"/>
            <a:ext cx="5545239" cy="514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89654" y="4493346"/>
            <a:ext cx="810075" cy="60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re 1"/>
          <p:cNvSpPr>
            <a:spLocks noGrp="1"/>
          </p:cNvSpPr>
          <p:nvPr>
            <p:ph type="ctrTitle"/>
          </p:nvPr>
        </p:nvSpPr>
        <p:spPr>
          <a:xfrm>
            <a:off x="4895528" y="1761660"/>
            <a:ext cx="4248472" cy="1102519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2869862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"/>
            <a:ext cx="36861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414"/>
            <a:ext cx="5545239" cy="514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89654" y="4493346"/>
            <a:ext cx="810075" cy="60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re 1"/>
          <p:cNvSpPr>
            <a:spLocks noGrp="1"/>
          </p:cNvSpPr>
          <p:nvPr>
            <p:ph type="ctrTitle"/>
          </p:nvPr>
        </p:nvSpPr>
        <p:spPr>
          <a:xfrm>
            <a:off x="4895528" y="1761660"/>
            <a:ext cx="4248472" cy="1102519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461475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26" y="1137"/>
            <a:ext cx="3784306" cy="514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5550673" cy="514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89654" y="4493346"/>
            <a:ext cx="810075" cy="60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re 1"/>
          <p:cNvSpPr>
            <a:spLocks noGrp="1"/>
          </p:cNvSpPr>
          <p:nvPr>
            <p:ph type="ctrTitle"/>
          </p:nvPr>
        </p:nvSpPr>
        <p:spPr>
          <a:xfrm>
            <a:off x="4895528" y="1761660"/>
            <a:ext cx="4248472" cy="1102519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467507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3248359" cy="5143500"/>
          </a:xfrm>
          <a:prstGeom prst="rect">
            <a:avLst/>
          </a:prstGeom>
        </p:spPr>
      </p:pic>
      <p:pic>
        <p:nvPicPr>
          <p:cNvPr id="8" name="Imag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133"/>
            <a:ext cx="55467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89654" y="4493346"/>
            <a:ext cx="810075" cy="60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re 1"/>
          <p:cNvSpPr>
            <a:spLocks noGrp="1"/>
          </p:cNvSpPr>
          <p:nvPr>
            <p:ph type="ctrTitle"/>
          </p:nvPr>
        </p:nvSpPr>
        <p:spPr>
          <a:xfrm>
            <a:off x="4895528" y="1761660"/>
            <a:ext cx="4248472" cy="1102519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8269203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-11866" y="705"/>
            <a:ext cx="3201901" cy="514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1866" y="-20538"/>
            <a:ext cx="5546763" cy="51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89654" y="4493346"/>
            <a:ext cx="810075" cy="60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re 1"/>
          <p:cNvSpPr>
            <a:spLocks noGrp="1"/>
          </p:cNvSpPr>
          <p:nvPr>
            <p:ph type="ctrTitle"/>
          </p:nvPr>
        </p:nvSpPr>
        <p:spPr>
          <a:xfrm>
            <a:off x="4895528" y="1761660"/>
            <a:ext cx="4248472" cy="1102519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99411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+ Texte + I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3960000" cy="403828"/>
          </a:xfrm>
        </p:spPr>
        <p:txBody>
          <a:bodyPr/>
          <a:lstStyle/>
          <a:p>
            <a:r>
              <a:rPr lang="en-US" altLang="fr-FR" err="1"/>
              <a:t>Titre</a:t>
            </a:r>
            <a:r>
              <a:rPr lang="en-US" altLang="fr-FR"/>
              <a:t> de la slide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3960000" cy="3178800"/>
          </a:xfrm>
          <a:solidFill>
            <a:srgbClr val="482683"/>
          </a:solidFill>
        </p:spPr>
        <p:txBody>
          <a:bodyPr lIns="90000" tIns="90000" rIns="90000" bIns="90000"/>
          <a:lstStyle>
            <a:lvl1pPr marL="0" indent="0">
              <a:defRPr>
                <a:solidFill>
                  <a:schemeClr val="bg1"/>
                </a:solidFill>
              </a:defRPr>
            </a:lvl1pPr>
            <a:lvl2pPr>
              <a:defRPr cap="all" baseline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rgbClr val="EF7937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  <a:endParaRPr lang="en-US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4"/>
          </p:nvPr>
        </p:nvSpPr>
        <p:spPr>
          <a:xfrm>
            <a:off x="4756150" y="630000"/>
            <a:ext cx="3930650" cy="38628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algn="ctr">
              <a:defRPr sz="1000" b="0">
                <a:solidFill>
                  <a:srgbClr val="000000"/>
                </a:solidFill>
              </a:defRPr>
            </a:lvl1pPr>
          </a:lstStyle>
          <a:p>
            <a:pPr lvl="0"/>
            <a:endParaRPr lang="fr-F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280400" y="4766400"/>
            <a:ext cx="399600" cy="274637"/>
          </a:xfrm>
        </p:spPr>
        <p:txBody>
          <a:bodyPr/>
          <a:lstStyle>
            <a:lvl1pPr>
              <a:defRPr sz="800"/>
            </a:lvl1pPr>
          </a:lstStyle>
          <a:p>
            <a:fld id="{78227898-8B25-4B57-BC36-40D611BFB559}" type="slidenum">
              <a:rPr lang="en-US" altLang="fr-FR" smtClean="0"/>
              <a:pPr/>
              <a:t>‹N°›</a:t>
            </a:fld>
            <a:endParaRPr lang="en-US" alt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err="1"/>
              <a:t>Prénom</a:t>
            </a:r>
            <a:r>
              <a:rPr lang="en-US" altLang="fr-FR"/>
              <a:t> NOM - Direction / </a:t>
            </a:r>
            <a:r>
              <a:rPr lang="en-US" altLang="fr-FR" err="1"/>
              <a:t>Dernière</a:t>
            </a:r>
            <a:r>
              <a:rPr lang="en-US" altLang="fr-FR"/>
              <a:t> </a:t>
            </a:r>
            <a:r>
              <a:rPr lang="en-US" altLang="fr-FR" err="1"/>
              <a:t>mise</a:t>
            </a:r>
            <a:r>
              <a:rPr lang="en-US" altLang="fr-FR"/>
              <a:t> à jour</a:t>
            </a:r>
          </a:p>
        </p:txBody>
      </p:sp>
    </p:spTree>
    <p:extLst>
      <p:ext uri="{BB962C8B-B14F-4D97-AF65-F5344CB8AC3E}">
        <p14:creationId xmlns:p14="http://schemas.microsoft.com/office/powerpoint/2010/main" val="9170380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8216900" cy="393954"/>
          </a:xfrm>
        </p:spPr>
        <p:txBody>
          <a:bodyPr>
            <a:spAutoFit/>
          </a:bodyPr>
          <a:lstStyle/>
          <a:p>
            <a:r>
              <a:rPr lang="en-US" altLang="fr-FR" dirty="0" err="1"/>
              <a:t>Titre</a:t>
            </a:r>
            <a:r>
              <a:rPr lang="en-US" altLang="fr-FR" dirty="0"/>
              <a:t> de la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8229600" cy="3178800"/>
          </a:xfrm>
        </p:spPr>
        <p:txBody>
          <a:bodyPr/>
          <a:lstStyle>
            <a:lvl1pPr marL="0" indent="0">
              <a:defRPr sz="2200"/>
            </a:lvl1pPr>
            <a:lvl2pPr marL="0" indent="0">
              <a:defRPr/>
            </a:lvl2pPr>
            <a:lvl3pPr marL="0" indent="0">
              <a:defRPr/>
            </a:lvl3pPr>
            <a:lvl4pPr marL="90488" indent="-90488">
              <a:buClr>
                <a:srgbClr val="EF7937"/>
              </a:buClr>
              <a:tabLst/>
              <a:defRPr/>
            </a:lvl4pPr>
            <a:lvl5pPr marL="0" indent="0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80400" y="4766400"/>
            <a:ext cx="399600" cy="274637"/>
          </a:xfrm>
          <a:prstGeom prst="rect">
            <a:avLst/>
          </a:prstGeom>
        </p:spPr>
        <p:txBody>
          <a:bodyPr lIns="0" tIns="0" bIns="0" anchor="b" anchorCtr="0"/>
          <a:lstStyle>
            <a:lvl1pPr algn="r">
              <a:defRPr sz="800"/>
            </a:lvl1pPr>
          </a:lstStyle>
          <a:p>
            <a:fld id="{91F5E9D1-A7A6-4183-9D13-3F3B5B7D4789}" type="slidenum">
              <a:rPr lang="en-US" altLang="fr-FR" smtClean="0"/>
              <a:pPr/>
              <a:t>‹N°›</a:t>
            </a:fld>
            <a:endParaRPr lang="en-US" altLang="fr-FR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/>
              <a:t>Prénom NOM - Direction / Dernière mise à jour</a:t>
            </a:r>
          </a:p>
        </p:txBody>
      </p:sp>
    </p:spTree>
    <p:extLst>
      <p:ext uri="{BB962C8B-B14F-4D97-AF65-F5344CB8AC3E}">
        <p14:creationId xmlns:p14="http://schemas.microsoft.com/office/powerpoint/2010/main" val="3985506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+ Texte +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5309450" cy="403828"/>
          </a:xfrm>
        </p:spPr>
        <p:txBody>
          <a:bodyPr/>
          <a:lstStyle/>
          <a:p>
            <a:r>
              <a:rPr lang="en-US" altLang="fr-FR" err="1"/>
              <a:t>Titre</a:t>
            </a:r>
            <a:r>
              <a:rPr lang="en-US" altLang="fr-FR"/>
              <a:t> de la slide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5309450" cy="3178800"/>
          </a:xfrm>
          <a:solidFill>
            <a:srgbClr val="482683"/>
          </a:solidFill>
        </p:spPr>
        <p:txBody>
          <a:bodyPr wrap="square" lIns="90000" tIns="90000" rIns="90000" bIns="90000"/>
          <a:lstStyle>
            <a:lvl1pPr marL="0" indent="0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90488" indent="-90488">
              <a:buClr>
                <a:srgbClr val="EF7937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  <a:endParaRPr lang="en-US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4"/>
          </p:nvPr>
        </p:nvSpPr>
        <p:spPr>
          <a:xfrm>
            <a:off x="5940000" y="630000"/>
            <a:ext cx="2746800" cy="38628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algn="ctr">
              <a:defRPr sz="1000" b="0">
                <a:solidFill>
                  <a:srgbClr val="000000"/>
                </a:solidFill>
              </a:defRPr>
            </a:lvl1pPr>
          </a:lstStyle>
          <a:p>
            <a:pPr lvl="0"/>
            <a:endParaRPr lang="fr-F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280400" y="4766400"/>
            <a:ext cx="399600" cy="274637"/>
          </a:xfrm>
        </p:spPr>
        <p:txBody>
          <a:bodyPr/>
          <a:lstStyle>
            <a:lvl1pPr>
              <a:defRPr sz="800"/>
            </a:lvl1pPr>
          </a:lstStyle>
          <a:p>
            <a:fld id="{0893DBAF-01C3-44EE-B3A6-92C1B2C311F7}" type="slidenum">
              <a:rPr lang="en-US" altLang="fr-FR" smtClean="0"/>
              <a:pPr/>
              <a:t>‹N°›</a:t>
            </a:fld>
            <a:endParaRPr lang="en-US" alt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err="1"/>
              <a:t>Prénom</a:t>
            </a:r>
            <a:r>
              <a:rPr lang="en-US" altLang="fr-FR"/>
              <a:t> NOM - Direction / </a:t>
            </a:r>
            <a:r>
              <a:rPr lang="en-US" altLang="fr-FR" err="1"/>
              <a:t>Dernière</a:t>
            </a:r>
            <a:r>
              <a:rPr lang="en-US" altLang="fr-FR"/>
              <a:t> </a:t>
            </a:r>
            <a:r>
              <a:rPr lang="en-US" altLang="fr-FR" err="1"/>
              <a:t>mise</a:t>
            </a:r>
            <a:r>
              <a:rPr lang="en-US" altLang="fr-FR"/>
              <a:t> à jour</a:t>
            </a:r>
          </a:p>
        </p:txBody>
      </p:sp>
    </p:spTree>
    <p:extLst>
      <p:ext uri="{BB962C8B-B14F-4D97-AF65-F5344CB8AC3E}">
        <p14:creationId xmlns:p14="http://schemas.microsoft.com/office/powerpoint/2010/main" val="2741815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09" y="0"/>
            <a:ext cx="5100682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8044780" y="4563393"/>
            <a:ext cx="1104900" cy="5857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14818" y="2064501"/>
            <a:ext cx="3260870" cy="2700000"/>
          </a:xfrm>
        </p:spPr>
        <p:txBody>
          <a:bodyPr/>
          <a:lstStyle>
            <a:lvl1pPr marL="0" indent="0" algn="l">
              <a:defRPr/>
            </a:lvl1pPr>
            <a:lvl2pPr marL="0" indent="0" algn="l">
              <a:defRPr/>
            </a:lvl2pPr>
            <a:lvl3pPr marL="0" indent="0" algn="l">
              <a:defRPr/>
            </a:lvl3pPr>
            <a:lvl4pPr marL="0" indent="0" algn="l">
              <a:defRPr/>
            </a:lvl4pPr>
            <a:lvl5pPr marL="0" indent="0" algn="l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 Quatrième niveau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280400" y="4754563"/>
            <a:ext cx="406400" cy="274637"/>
          </a:xfrm>
        </p:spPr>
        <p:txBody>
          <a:bodyPr/>
          <a:lstStyle>
            <a:lvl1pPr>
              <a:defRPr sz="900"/>
            </a:lvl1pPr>
          </a:lstStyle>
          <a:p>
            <a:fld id="{59513FEB-346B-47BF-B732-434A7540DF74}" type="slidenum">
              <a:rPr lang="en-US" altLang="fr-FR"/>
              <a:pPr/>
              <a:t>‹N°›</a:t>
            </a:fld>
            <a:endParaRPr lang="en-US" altLang="fr-F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err="1"/>
              <a:t>Prénom</a:t>
            </a:r>
            <a:r>
              <a:rPr lang="en-US" altLang="fr-FR"/>
              <a:t> NOM - Direction / </a:t>
            </a:r>
            <a:r>
              <a:rPr lang="en-US" altLang="fr-FR" err="1"/>
              <a:t>Dernière</a:t>
            </a:r>
            <a:r>
              <a:rPr lang="en-US" altLang="fr-FR"/>
              <a:t> </a:t>
            </a:r>
            <a:r>
              <a:rPr lang="en-US" altLang="fr-FR" err="1"/>
              <a:t>mise</a:t>
            </a:r>
            <a:r>
              <a:rPr lang="en-US" altLang="fr-FR"/>
              <a:t> à jour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76921" y="1536660"/>
            <a:ext cx="2213343" cy="167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973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re du j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8216900" cy="393954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 altLang="fr-FR" err="1"/>
              <a:t>Ordre</a:t>
            </a:r>
            <a:r>
              <a:rPr lang="en-US" altLang="fr-FR"/>
              <a:t> du jour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92288" y="1044000"/>
            <a:ext cx="6480000" cy="3474000"/>
          </a:xfrm>
        </p:spPr>
        <p:txBody>
          <a:bodyPr numCol="1"/>
          <a:lstStyle>
            <a:lvl1pPr marL="0" indent="0">
              <a:spcBef>
                <a:spcPts val="1500"/>
              </a:spcBef>
              <a:defRPr lang="en-US" altLang="fr-FR" baseline="0" dirty="0" smtClean="0"/>
            </a:lvl1pPr>
            <a:lvl2pPr marL="0" indent="0">
              <a:defRPr/>
            </a:lvl2pPr>
            <a:lvl3pPr marL="0" marR="0" indent="0" algn="l" defTabSz="457200" rtl="0" eaLnBrk="0" fontAlgn="base" latinLnBrk="0" hangingPunct="0">
              <a:lnSpc>
                <a:spcPct val="8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lvl3pPr>
            <a:lvl4pPr marL="88900" indent="-88900">
              <a:defRPr/>
            </a:lvl4pPr>
            <a:lvl5pPr marL="0" indent="0">
              <a:defRPr/>
            </a:lvl5pPr>
          </a:lstStyle>
          <a:p>
            <a:pPr lvl="0"/>
            <a:r>
              <a:rPr lang="en-US" altLang="fr-FR"/>
              <a:t>00h00 - 00h00</a:t>
            </a:r>
          </a:p>
          <a:p>
            <a:pPr lvl="1"/>
            <a:r>
              <a:rPr lang="en-US" altLang="fr-FR" err="1"/>
              <a:t>Titre</a:t>
            </a:r>
            <a:endParaRPr lang="en-US" altLang="fr-FR"/>
          </a:p>
          <a:p>
            <a:pPr lvl="2"/>
            <a:r>
              <a:rPr lang="en-US" altLang="fr-FR" err="1"/>
              <a:t>Sujet</a:t>
            </a:r>
            <a:endParaRPr lang="en-US" alt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80400" y="4766400"/>
            <a:ext cx="399600" cy="274637"/>
          </a:xfrm>
        </p:spPr>
        <p:txBody>
          <a:bodyPr lIns="0" tIns="0" bIns="0" anchor="b" anchorCtr="0"/>
          <a:lstStyle>
            <a:lvl1pPr algn="r">
              <a:defRPr sz="800"/>
            </a:lvl1pPr>
          </a:lstStyle>
          <a:p>
            <a:fld id="{91F5E9D1-A7A6-4183-9D13-3F3B5B7D4789}" type="slidenum">
              <a:rPr lang="en-US" altLang="fr-FR" smtClean="0"/>
              <a:pPr/>
              <a:t>‹N°›</a:t>
            </a:fld>
            <a:endParaRPr lang="en-US" altLang="fr-F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err="1"/>
              <a:t>Prénom</a:t>
            </a:r>
            <a:r>
              <a:rPr lang="en-US" altLang="fr-FR"/>
              <a:t> NOM - Direction / </a:t>
            </a:r>
            <a:r>
              <a:rPr lang="en-US" altLang="fr-FR" err="1"/>
              <a:t>Dernière</a:t>
            </a:r>
            <a:r>
              <a:rPr lang="en-US" altLang="fr-FR"/>
              <a:t> </a:t>
            </a:r>
            <a:r>
              <a:rPr lang="en-US" altLang="fr-FR" err="1"/>
              <a:t>mise</a:t>
            </a:r>
            <a:r>
              <a:rPr lang="en-US" altLang="fr-FR"/>
              <a:t> à jour</a:t>
            </a:r>
          </a:p>
        </p:txBody>
      </p:sp>
    </p:spTree>
    <p:extLst>
      <p:ext uri="{BB962C8B-B14F-4D97-AF65-F5344CB8AC3E}">
        <p14:creationId xmlns:p14="http://schemas.microsoft.com/office/powerpoint/2010/main" val="1993378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45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28" Type="http://schemas.openxmlformats.org/officeDocument/2006/relationships/image" Target="../media/image16.png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Relationship Id="rId27" Type="http://schemas.openxmlformats.org/officeDocument/2006/relationships/theme" Target="../theme/theme5.xml"/><Relationship Id="rId30" Type="http://schemas.openxmlformats.org/officeDocument/2006/relationships/image" Target="../media/image9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20.jpeg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217206" y="4646828"/>
            <a:ext cx="929663" cy="50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8812" y="4767263"/>
            <a:ext cx="400050" cy="274637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fld id="{0197657B-8F99-43FF-9C46-7675354BEEB6}" type="slidenum">
              <a:rPr lang="en-US" altLang="fr-FR" smtClean="0"/>
              <a:pPr/>
              <a:t>‹N°›</a:t>
            </a:fld>
            <a:endParaRPr lang="en-US" altLang="fr-FR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49263" y="450000"/>
            <a:ext cx="8216900" cy="39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fr-FR" err="1"/>
              <a:t>Titre</a:t>
            </a:r>
            <a:r>
              <a:rPr lang="en-US" altLang="fr-FR"/>
              <a:t> de la slide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49263" y="1314000"/>
            <a:ext cx="8229599" cy="317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err="1"/>
              <a:t>Titre</a:t>
            </a:r>
            <a:r>
              <a:rPr lang="en-US" altLang="fr-FR"/>
              <a:t> du </a:t>
            </a:r>
            <a:r>
              <a:rPr lang="en-US" altLang="fr-FR" err="1"/>
              <a:t>paragraphe</a:t>
            </a:r>
            <a:endParaRPr lang="en-US" altLang="fr-FR"/>
          </a:p>
          <a:p>
            <a:pPr lvl="1"/>
            <a:r>
              <a:rPr lang="en-US" altLang="fr-FR"/>
              <a:t>Sous-</a:t>
            </a:r>
            <a:r>
              <a:rPr lang="en-US" altLang="fr-FR" err="1"/>
              <a:t>titre</a:t>
            </a:r>
            <a:r>
              <a:rPr lang="en-US" altLang="fr-FR"/>
              <a:t> du </a:t>
            </a:r>
            <a:r>
              <a:rPr lang="en-US" altLang="fr-FR" err="1"/>
              <a:t>paragraphe</a:t>
            </a:r>
            <a:endParaRPr lang="en-US" altLang="fr-FR"/>
          </a:p>
          <a:p>
            <a:pPr lvl="2"/>
            <a:r>
              <a:rPr lang="en-US" altLang="fr-FR" err="1"/>
              <a:t>Texte</a:t>
            </a:r>
            <a:r>
              <a:rPr lang="en-US" altLang="fr-FR"/>
              <a:t> courant du </a:t>
            </a:r>
            <a:r>
              <a:rPr lang="en-US" altLang="fr-FR" err="1"/>
              <a:t>paragraphe</a:t>
            </a:r>
            <a:endParaRPr lang="en-US" altLang="fr-FR"/>
          </a:p>
          <a:p>
            <a:pPr lvl="3"/>
            <a:r>
              <a:rPr lang="en-US" altLang="fr-FR" err="1"/>
              <a:t>Liste</a:t>
            </a:r>
            <a:r>
              <a:rPr lang="en-US" altLang="fr-FR"/>
              <a:t> </a:t>
            </a:r>
            <a:r>
              <a:rPr lang="en-US" altLang="fr-FR" err="1"/>
              <a:t>dans</a:t>
            </a:r>
            <a:r>
              <a:rPr lang="en-US" altLang="fr-FR"/>
              <a:t> le </a:t>
            </a:r>
            <a:r>
              <a:rPr lang="en-US" altLang="fr-FR" err="1"/>
              <a:t>paragraphe</a:t>
            </a:r>
            <a:endParaRPr lang="en-US" altLang="fr-F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800">
                <a:solidFill>
                  <a:srgbClr val="898989"/>
                </a:solidFill>
              </a:defRPr>
            </a:lvl1pPr>
          </a:lstStyle>
          <a:p>
            <a:r>
              <a:rPr lang="en-US" altLang="fr-FR" err="1"/>
              <a:t>Prénom</a:t>
            </a:r>
            <a:r>
              <a:rPr lang="en-US" altLang="fr-FR"/>
              <a:t> NOM - Direction / </a:t>
            </a:r>
            <a:r>
              <a:rPr lang="en-US" altLang="fr-FR" err="1"/>
              <a:t>Dernière</a:t>
            </a:r>
            <a:r>
              <a:rPr lang="en-US" altLang="fr-FR"/>
              <a:t> </a:t>
            </a:r>
            <a:r>
              <a:rPr lang="en-US" altLang="fr-FR" err="1"/>
              <a:t>mise</a:t>
            </a:r>
            <a:r>
              <a:rPr lang="en-US" altLang="fr-FR"/>
              <a:t> à jour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1361" y="4570222"/>
            <a:ext cx="653416" cy="43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6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763" r:id="rId1"/>
    <p:sldLayoutId id="2147493764" r:id="rId2"/>
    <p:sldLayoutId id="2147493765" r:id="rId3"/>
    <p:sldLayoutId id="2147493766" r:id="rId4"/>
    <p:sldLayoutId id="2147493767" r:id="rId5"/>
    <p:sldLayoutId id="2147493768" r:id="rId6"/>
    <p:sldLayoutId id="2147493769" r:id="rId7"/>
    <p:sldLayoutId id="2147493770" r:id="rId8"/>
  </p:sldLayoutIdLst>
  <p:hf hdr="0"/>
  <p:txStyles>
    <p:titleStyle>
      <a:lvl1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 kern="1200">
          <a:solidFill>
            <a:srgbClr val="482683"/>
          </a:solidFill>
          <a:latin typeface="+mj-lt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200" b="1" kern="1200" baseline="0">
          <a:solidFill>
            <a:srgbClr val="9C4092"/>
          </a:solidFill>
          <a:latin typeface="+mn-lt"/>
          <a:ea typeface="MS PGothic" pitchFamily="34" charset="-128"/>
          <a:cs typeface="ＭＳ Ｐゴシック" charset="0"/>
        </a:defRPr>
      </a:lvl1pPr>
      <a:lvl2pPr marL="90488" indent="-90488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34" charset="0"/>
        <a:tabLst/>
        <a:defRPr sz="1500" kern="1200" cap="all" baseline="0">
          <a:solidFill>
            <a:srgbClr val="17CBD0"/>
          </a:solidFill>
          <a:latin typeface="+mn-lt"/>
          <a:ea typeface="MS PGothic" pitchFamily="34" charset="-128"/>
          <a:cs typeface="+mn-cs"/>
        </a:defRPr>
      </a:lvl2pPr>
      <a:lvl3pPr marL="90488" indent="-90488" algn="l" defTabSz="457200" rtl="0" eaLnBrk="0" fontAlgn="base" hangingPunct="0">
        <a:spcBef>
          <a:spcPts val="600"/>
        </a:spcBef>
        <a:spcAft>
          <a:spcPct val="0"/>
        </a:spcAft>
        <a:buFont typeface="Arial" pitchFamily="34" charset="0"/>
        <a:tabLst/>
        <a:defRPr sz="1400" kern="1200" baseline="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90488" indent="-90488" algn="l" defTabSz="457200" rtl="0" eaLnBrk="0" fontAlgn="base" hangingPunct="0">
        <a:spcBef>
          <a:spcPts val="600"/>
        </a:spcBef>
        <a:spcAft>
          <a:spcPct val="0"/>
        </a:spcAft>
        <a:buClr>
          <a:srgbClr val="EF7937"/>
        </a:buClr>
        <a:buSzPct val="100000"/>
        <a:buFont typeface="Arial" pitchFamily="34" charset="0"/>
        <a:buChar char="•"/>
        <a:tabLst/>
        <a:defRPr sz="1400" kern="1200" baseline="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90488" indent="0" algn="l" defTabSz="457200" rtl="0" eaLnBrk="0" fontAlgn="base" hangingPunct="0">
        <a:spcBef>
          <a:spcPts val="850"/>
        </a:spcBef>
        <a:spcAft>
          <a:spcPct val="0"/>
        </a:spcAft>
        <a:buFont typeface="Arial" pitchFamily="34" charset="0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217206" y="4646828"/>
            <a:ext cx="929663" cy="50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8812" y="4767263"/>
            <a:ext cx="400050" cy="274637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fld id="{0197657B-8F99-43FF-9C46-7675354BEEB6}" type="slidenum">
              <a:rPr lang="en-US" altLang="fr-FR" smtClean="0"/>
              <a:pPr/>
              <a:t>‹N°›</a:t>
            </a:fld>
            <a:endParaRPr lang="en-US" altLang="fr-FR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49263" y="450000"/>
            <a:ext cx="8216900" cy="39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fr-FR" err="1"/>
              <a:t>Ordre</a:t>
            </a:r>
            <a:r>
              <a:rPr lang="en-US" altLang="fr-FR"/>
              <a:t> du jour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92400" y="1044000"/>
            <a:ext cx="6480000" cy="347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00h00 - 00h00</a:t>
            </a:r>
          </a:p>
          <a:p>
            <a:pPr lvl="1"/>
            <a:r>
              <a:rPr lang="en-US" altLang="fr-FR" err="1"/>
              <a:t>Titre</a:t>
            </a:r>
            <a:endParaRPr lang="en-US" altLang="fr-FR"/>
          </a:p>
          <a:p>
            <a:pPr lvl="2"/>
            <a:r>
              <a:rPr lang="en-US" altLang="fr-FR" err="1"/>
              <a:t>Sujet</a:t>
            </a:r>
            <a:endParaRPr lang="en-US" altLang="fr-F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800">
                <a:solidFill>
                  <a:srgbClr val="898989"/>
                </a:solidFill>
              </a:defRPr>
            </a:lvl1pPr>
          </a:lstStyle>
          <a:p>
            <a:r>
              <a:rPr lang="en-US" altLang="fr-FR" err="1"/>
              <a:t>Prénom</a:t>
            </a:r>
            <a:r>
              <a:rPr lang="en-US" altLang="fr-FR"/>
              <a:t> NOM - Direction / </a:t>
            </a:r>
            <a:r>
              <a:rPr lang="en-US" altLang="fr-FR" err="1"/>
              <a:t>Dernière</a:t>
            </a:r>
            <a:r>
              <a:rPr lang="en-US" altLang="fr-FR"/>
              <a:t> </a:t>
            </a:r>
            <a:r>
              <a:rPr lang="en-US" altLang="fr-FR" err="1"/>
              <a:t>mise</a:t>
            </a:r>
            <a:r>
              <a:rPr lang="en-US" altLang="fr-FR"/>
              <a:t> à jour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" y="3333868"/>
            <a:ext cx="1955568" cy="180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72134" y="4468280"/>
            <a:ext cx="852553" cy="64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2B5D077B-6B7F-B186-66FC-E61293C962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72134" y="4487671"/>
            <a:ext cx="852553" cy="63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171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772" r:id="rId1"/>
  </p:sldLayoutIdLst>
  <p:hf hdr="0"/>
  <p:txStyles>
    <p:titleStyle>
      <a:lvl1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 kern="1200">
          <a:solidFill>
            <a:srgbClr val="482683"/>
          </a:solidFill>
          <a:latin typeface="+mj-lt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0" indent="0" algn="l" defTabSz="457200" rtl="0" eaLnBrk="0" fontAlgn="base" hangingPunct="0">
        <a:spcBef>
          <a:spcPts val="1500"/>
        </a:spcBef>
        <a:spcAft>
          <a:spcPct val="0"/>
        </a:spcAft>
        <a:buFont typeface="Arial" pitchFamily="34" charset="0"/>
        <a:defRPr sz="1200" b="0" kern="1200" baseline="0">
          <a:solidFill>
            <a:srgbClr val="17CBD0"/>
          </a:solidFill>
          <a:latin typeface="+mn-lt"/>
          <a:ea typeface="MS PGothic" pitchFamily="34" charset="-128"/>
          <a:cs typeface="ＭＳ Ｐゴシック" charset="0"/>
        </a:defRPr>
      </a:lvl1pPr>
      <a:lvl2pPr marL="0" marR="0" indent="0" algn="l" defTabSz="457200" rtl="0" eaLnBrk="0" fontAlgn="base" latinLnBrk="0" hangingPunct="0">
        <a:lnSpc>
          <a:spcPct val="80000"/>
        </a:lnSpc>
        <a:spcBef>
          <a:spcPts val="300"/>
        </a:spcBef>
        <a:spcAft>
          <a:spcPct val="0"/>
        </a:spcAft>
        <a:buClrTx/>
        <a:buSzTx/>
        <a:buFont typeface="Arial" pitchFamily="34" charset="0"/>
        <a:buNone/>
        <a:tabLst/>
        <a:defRPr sz="1800" b="1" kern="1200" cap="none" baseline="0">
          <a:solidFill>
            <a:srgbClr val="482683"/>
          </a:solidFill>
          <a:latin typeface="+mn-lt"/>
          <a:ea typeface="MS PGothic" pitchFamily="34" charset="-128"/>
          <a:cs typeface="+mn-cs"/>
        </a:defRPr>
      </a:lvl2pPr>
      <a:lvl3pPr marL="0" marR="0" indent="0" algn="l" defTabSz="457200" rtl="0" eaLnBrk="0" fontAlgn="base" latinLnBrk="0" hangingPunct="0">
        <a:lnSpc>
          <a:spcPct val="80000"/>
        </a:lnSpc>
        <a:spcBef>
          <a:spcPts val="300"/>
        </a:spcBef>
        <a:spcAft>
          <a:spcPct val="0"/>
        </a:spcAft>
        <a:buClrTx/>
        <a:buSzTx/>
        <a:buFont typeface="Arial" pitchFamily="34" charset="0"/>
        <a:buNone/>
        <a:tabLst/>
        <a:defRPr sz="1400" kern="1200" baseline="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80975" indent="-180975" algn="l" defTabSz="457200" rtl="0" eaLnBrk="0" fontAlgn="base" hangingPunct="0">
        <a:spcBef>
          <a:spcPts val="600"/>
        </a:spcBef>
        <a:spcAft>
          <a:spcPct val="0"/>
        </a:spcAft>
        <a:buClr>
          <a:srgbClr val="482683"/>
        </a:buClr>
        <a:buSzPct val="100000"/>
        <a:buFont typeface="Arial" pitchFamily="34" charset="0"/>
        <a:buChar char="•"/>
        <a:tabLst/>
        <a:defRPr sz="1400" kern="1200" baseline="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90488" indent="0" algn="l" defTabSz="457200" rtl="0" eaLnBrk="0" fontAlgn="base" hangingPunct="0">
        <a:spcBef>
          <a:spcPts val="850"/>
        </a:spcBef>
        <a:spcAft>
          <a:spcPct val="0"/>
        </a:spcAft>
        <a:buFont typeface="Arial" pitchFamily="34" charset="0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217206" y="4646828"/>
            <a:ext cx="929663" cy="50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0" y="2016850"/>
            <a:ext cx="4114800" cy="131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des sous-titres du masque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800">
                <a:solidFill>
                  <a:srgbClr val="898989"/>
                </a:solidFill>
              </a:defRPr>
            </a:lvl1pPr>
          </a:lstStyle>
          <a:p>
            <a:r>
              <a:rPr lang="en-US" altLang="fr-FR" err="1"/>
              <a:t>Prénom</a:t>
            </a:r>
            <a:r>
              <a:rPr lang="en-US" altLang="fr-FR"/>
              <a:t> NOM - Direction / </a:t>
            </a:r>
            <a:r>
              <a:rPr lang="en-US" altLang="fr-FR" err="1"/>
              <a:t>Dernière</a:t>
            </a:r>
            <a:r>
              <a:rPr lang="en-US" altLang="fr-FR"/>
              <a:t> </a:t>
            </a:r>
            <a:r>
              <a:rPr lang="en-US" altLang="fr-FR" err="1"/>
              <a:t>mise</a:t>
            </a:r>
            <a:r>
              <a:rPr lang="en-US" altLang="fr-FR"/>
              <a:t> à jour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000" y="4766400"/>
            <a:ext cx="400050" cy="274637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fld id="{7CBD0164-572F-44BE-A3DF-71E080AAD4F0}" type="slidenum">
              <a:rPr lang="en-US" altLang="fr-FR" smtClean="0"/>
              <a:pPr/>
              <a:t>‹N°›</a:t>
            </a:fld>
            <a:endParaRPr lang="en-US" altLang="fr-FR"/>
          </a:p>
        </p:txBody>
      </p:sp>
      <p:sp>
        <p:nvSpPr>
          <p:cNvPr id="8195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0" y="1639050"/>
            <a:ext cx="41148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pic>
        <p:nvPicPr>
          <p:cNvPr id="12" name="Picture 9"/>
          <p:cNvPicPr>
            <a:picLocks noChangeAspect="1" noChangeArrowheads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1361" y="4570222"/>
            <a:ext cx="653416" cy="43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A9F65E38-9B9F-FE79-FB7B-DBC5728130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72134" y="4487671"/>
            <a:ext cx="852553" cy="63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5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774" r:id="rId1"/>
    <p:sldLayoutId id="2147493775" r:id="rId2"/>
    <p:sldLayoutId id="2147493776" r:id="rId3"/>
    <p:sldLayoutId id="2147493777" r:id="rId4"/>
    <p:sldLayoutId id="2147493778" r:id="rId5"/>
    <p:sldLayoutId id="2147493779" r:id="rId6"/>
    <p:sldLayoutId id="2147493780" r:id="rId7"/>
    <p:sldLayoutId id="2147493783" r:id="rId8"/>
    <p:sldLayoutId id="2147493784" r:id="rId9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400" b="0" kern="1200">
          <a:solidFill>
            <a:srgbClr val="17CBD0"/>
          </a:solidFill>
          <a:latin typeface="+mj-lt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17CBD0"/>
          </a:solidFill>
          <a:latin typeface="Calibri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17CBD0"/>
          </a:solidFill>
          <a:latin typeface="Calibri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17CBD0"/>
          </a:solidFill>
          <a:latin typeface="Calibri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17CBD0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400" b="1">
          <a:solidFill>
            <a:srgbClr val="17CBD0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400" b="1">
          <a:solidFill>
            <a:srgbClr val="17CBD0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400" b="1">
          <a:solidFill>
            <a:srgbClr val="17CBD0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400" b="1">
          <a:solidFill>
            <a:srgbClr val="17CBD0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0" indent="0" algn="l" defTabSz="45720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800" b="1" kern="1200">
          <a:solidFill>
            <a:srgbClr val="482683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7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217206" y="4646828"/>
            <a:ext cx="929663" cy="50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8812" y="4767263"/>
            <a:ext cx="400050" cy="274637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fld id="{0197657B-8F99-43FF-9C46-7675354BEEB6}" type="slidenum">
              <a:rPr lang="en-US" altLang="fr-FR" smtClean="0"/>
              <a:pPr/>
              <a:t>‹N°›</a:t>
            </a:fld>
            <a:endParaRPr lang="en-US" altLang="fr-FR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49263" y="450000"/>
            <a:ext cx="8216900" cy="39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fr-FR" err="1"/>
              <a:t>Titre</a:t>
            </a:r>
            <a:r>
              <a:rPr lang="en-US" altLang="fr-FR"/>
              <a:t> de la slide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49263" y="1314000"/>
            <a:ext cx="8229599" cy="317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err="1"/>
              <a:t>Titre</a:t>
            </a:r>
            <a:r>
              <a:rPr lang="en-US" altLang="fr-FR"/>
              <a:t> du </a:t>
            </a:r>
            <a:r>
              <a:rPr lang="en-US" altLang="fr-FR" err="1"/>
              <a:t>paragraphe</a:t>
            </a:r>
            <a:endParaRPr lang="en-US" altLang="fr-FR"/>
          </a:p>
          <a:p>
            <a:pPr lvl="1"/>
            <a:r>
              <a:rPr lang="en-US" altLang="fr-FR"/>
              <a:t>Sous-</a:t>
            </a:r>
            <a:r>
              <a:rPr lang="en-US" altLang="fr-FR" err="1"/>
              <a:t>titre</a:t>
            </a:r>
            <a:r>
              <a:rPr lang="en-US" altLang="fr-FR"/>
              <a:t> du </a:t>
            </a:r>
            <a:r>
              <a:rPr lang="en-US" altLang="fr-FR" err="1"/>
              <a:t>paragraphe</a:t>
            </a:r>
            <a:endParaRPr lang="en-US" altLang="fr-FR"/>
          </a:p>
          <a:p>
            <a:pPr lvl="2"/>
            <a:r>
              <a:rPr lang="en-US" altLang="fr-FR" err="1"/>
              <a:t>Texte</a:t>
            </a:r>
            <a:r>
              <a:rPr lang="en-US" altLang="fr-FR"/>
              <a:t> courant du </a:t>
            </a:r>
            <a:r>
              <a:rPr lang="en-US" altLang="fr-FR" err="1"/>
              <a:t>paragraphe</a:t>
            </a:r>
            <a:endParaRPr lang="en-US" altLang="fr-FR"/>
          </a:p>
          <a:p>
            <a:pPr lvl="3"/>
            <a:r>
              <a:rPr lang="en-US" altLang="fr-FR" err="1"/>
              <a:t>Listedans</a:t>
            </a:r>
            <a:r>
              <a:rPr lang="en-US" altLang="fr-FR"/>
              <a:t> le </a:t>
            </a:r>
            <a:r>
              <a:rPr lang="en-US" altLang="fr-FR" err="1"/>
              <a:t>paragraphe</a:t>
            </a:r>
            <a:endParaRPr lang="en-US" altLang="fr-F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800">
                <a:solidFill>
                  <a:srgbClr val="898989"/>
                </a:solidFill>
              </a:defRPr>
            </a:lvl1pPr>
          </a:lstStyle>
          <a:p>
            <a:r>
              <a:rPr lang="en-US" altLang="fr-FR" err="1"/>
              <a:t>Prénom</a:t>
            </a:r>
            <a:r>
              <a:rPr lang="en-US" altLang="fr-FR"/>
              <a:t> NOM - Direction / </a:t>
            </a:r>
            <a:r>
              <a:rPr lang="en-US" altLang="fr-FR" err="1"/>
              <a:t>Dernièremise</a:t>
            </a:r>
            <a:r>
              <a:rPr lang="en-US" altLang="fr-FR"/>
              <a:t> à jour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1361" y="4570222"/>
            <a:ext cx="653416" cy="43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6C533DFF-F76E-00F0-F62C-0F96210A86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72134" y="4494156"/>
            <a:ext cx="852553" cy="63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05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782" r:id="rId1"/>
  </p:sldLayoutIdLst>
  <p:hf hdr="0"/>
  <p:txStyles>
    <p:titleStyle>
      <a:lvl1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 kern="1200">
          <a:solidFill>
            <a:srgbClr val="482683"/>
          </a:solidFill>
          <a:latin typeface="+mj-lt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200" b="1" kern="1200" baseline="0">
          <a:solidFill>
            <a:srgbClr val="9C4092"/>
          </a:solidFill>
          <a:latin typeface="+mn-lt"/>
          <a:ea typeface="MS PGothic" pitchFamily="34" charset="-128"/>
          <a:cs typeface="ＭＳ Ｐゴシック" charset="0"/>
        </a:defRPr>
      </a:lvl1pPr>
      <a:lvl2pPr marL="90488" indent="-90488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34" charset="0"/>
        <a:tabLst/>
        <a:defRPr sz="1500" kern="1200" cap="all" baseline="0">
          <a:solidFill>
            <a:srgbClr val="17CBD0"/>
          </a:solidFill>
          <a:latin typeface="+mn-lt"/>
          <a:ea typeface="MS PGothic" pitchFamily="34" charset="-128"/>
          <a:cs typeface="+mn-cs"/>
        </a:defRPr>
      </a:lvl2pPr>
      <a:lvl3pPr marL="90488" indent="-90488" algn="l" defTabSz="457200" rtl="0" eaLnBrk="0" fontAlgn="base" hangingPunct="0">
        <a:spcBef>
          <a:spcPts val="600"/>
        </a:spcBef>
        <a:spcAft>
          <a:spcPct val="0"/>
        </a:spcAft>
        <a:buFont typeface="Arial" pitchFamily="34" charset="0"/>
        <a:tabLst/>
        <a:defRPr sz="1400" kern="1200" baseline="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90488" indent="-90488" algn="l" defTabSz="457200" rtl="0" eaLnBrk="0" fontAlgn="base" hangingPunct="0">
        <a:spcBef>
          <a:spcPts val="600"/>
        </a:spcBef>
        <a:spcAft>
          <a:spcPct val="0"/>
        </a:spcAft>
        <a:buClr>
          <a:srgbClr val="EF7937"/>
        </a:buClr>
        <a:buSzPct val="100000"/>
        <a:buFont typeface="Arial" pitchFamily="34" charset="0"/>
        <a:buChar char="•"/>
        <a:tabLst/>
        <a:defRPr sz="1400" kern="1200" baseline="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90488" indent="0" algn="l" defTabSz="457200" rtl="0" eaLnBrk="0" fontAlgn="base" hangingPunct="0">
        <a:spcBef>
          <a:spcPts val="850"/>
        </a:spcBef>
        <a:spcAft>
          <a:spcPct val="0"/>
        </a:spcAft>
        <a:buFont typeface="Arial" pitchFamily="34" charset="0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"/>
          <p:cNvPicPr>
            <a:picLocks noChangeAspect="1"/>
          </p:cNvPicPr>
          <p:nvPr userDrawn="1"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214337" y="4646828"/>
            <a:ext cx="929663" cy="50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411510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44408" y="4767263"/>
            <a:ext cx="4423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871A3-A582-4280-AADC-985C6D7059E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2" descr="VYV, le groupe de protection sociale, mutualiste et solidaire">
            <a:extLst>
              <a:ext uri="{FF2B5EF4-FFF2-40B4-BE49-F238E27FC236}">
                <a16:creationId xmlns:a16="http://schemas.microsoft.com/office/drawing/2014/main" id="{FC4FCE69-31A0-DD27-4C66-4207349A5AD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9330" y="4752488"/>
            <a:ext cx="664600" cy="31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125B9720-8B34-50EA-31E1-6933201E37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72134" y="4487671"/>
            <a:ext cx="852553" cy="63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740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714" r:id="rId1"/>
    <p:sldLayoutId id="2147493715" r:id="rId2"/>
    <p:sldLayoutId id="2147493716" r:id="rId3"/>
    <p:sldLayoutId id="2147493717" r:id="rId4"/>
    <p:sldLayoutId id="2147493718" r:id="rId5"/>
    <p:sldLayoutId id="2147493719" r:id="rId6"/>
    <p:sldLayoutId id="2147493720" r:id="rId7"/>
    <p:sldLayoutId id="2147493721" r:id="rId8"/>
    <p:sldLayoutId id="2147493722" r:id="rId9"/>
    <p:sldLayoutId id="2147493723" r:id="rId10"/>
    <p:sldLayoutId id="2147493724" r:id="rId11"/>
    <p:sldLayoutId id="2147493693" r:id="rId12"/>
    <p:sldLayoutId id="2147493707" r:id="rId13"/>
    <p:sldLayoutId id="2147493708" r:id="rId14"/>
    <p:sldLayoutId id="2147493709" r:id="rId15"/>
    <p:sldLayoutId id="2147493749" r:id="rId16"/>
    <p:sldLayoutId id="2147493750" r:id="rId17"/>
    <p:sldLayoutId id="2147493751" r:id="rId18"/>
    <p:sldLayoutId id="2147493752" r:id="rId19"/>
    <p:sldLayoutId id="2147493753" r:id="rId20"/>
    <p:sldLayoutId id="2147493754" r:id="rId21"/>
    <p:sldLayoutId id="2147493755" r:id="rId22"/>
    <p:sldLayoutId id="2147493756" r:id="rId23"/>
    <p:sldLayoutId id="2147493757" r:id="rId24"/>
    <p:sldLayoutId id="2147493759" r:id="rId25"/>
    <p:sldLayoutId id="2147493760" r:id="rId2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48268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EF7837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3CBCD7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482683"/>
        </a:buClr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EF7837"/>
        </a:buClr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3CBCD7"/>
        </a:buClr>
        <a:buFont typeface="Wingdings" panose="05000000000000000000" pitchFamily="2" charset="2"/>
        <a:buChar char="v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itre 1"/>
          <p:cNvSpPr>
            <a:spLocks noGrp="1"/>
          </p:cNvSpPr>
          <p:nvPr>
            <p:ph type="title"/>
          </p:nvPr>
        </p:nvSpPr>
        <p:spPr>
          <a:xfrm>
            <a:off x="449568" y="357504"/>
            <a:ext cx="8229600" cy="3135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Titre de la </a:t>
            </a:r>
            <a:r>
              <a:rPr lang="fr-FR" dirty="0" err="1"/>
              <a:t>slide</a:t>
            </a:r>
            <a:endParaRPr lang="fr-FR" dirty="0"/>
          </a:p>
        </p:txBody>
      </p:sp>
      <p:sp>
        <p:nvSpPr>
          <p:cNvPr id="15" name="Espace réservé du texte 2"/>
          <p:cNvSpPr>
            <a:spLocks noGrp="1"/>
          </p:cNvSpPr>
          <p:nvPr>
            <p:ph type="body" idx="1"/>
          </p:nvPr>
        </p:nvSpPr>
        <p:spPr>
          <a:xfrm>
            <a:off x="5580112" y="2571750"/>
            <a:ext cx="2952328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 titre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06762" y="4762825"/>
            <a:ext cx="583936" cy="26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6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726" r:id="rId1"/>
    <p:sldLayoutId id="2147493727" r:id="rId2"/>
    <p:sldLayoutId id="2147493728" r:id="rId3"/>
    <p:sldLayoutId id="2147493729" r:id="rId4"/>
    <p:sldLayoutId id="2147493730" r:id="rId5"/>
    <p:sldLayoutId id="2147493731" r:id="rId6"/>
    <p:sldLayoutId id="2147493732" r:id="rId7"/>
    <p:sldLayoutId id="2147493733" r:id="rId8"/>
    <p:sldLayoutId id="2147493758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48268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rgbClr val="EF7837"/>
        </a:buClr>
        <a:buFont typeface="Arial" panose="020B0604020202020204" pitchFamily="34" charset="0"/>
        <a:buNone/>
        <a:defRPr sz="2800" b="1" kern="1200" baseline="0">
          <a:solidFill>
            <a:srgbClr val="48268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3CBCD7"/>
        </a:buClr>
        <a:buFont typeface="Wingdings" panose="05000000000000000000" pitchFamily="2" charset="2"/>
        <a:buChar char="§"/>
        <a:defRPr sz="2800" kern="1200">
          <a:solidFill>
            <a:srgbClr val="878787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482683"/>
        </a:buClr>
        <a:buFont typeface="Arial" panose="020B0604020202020204" pitchFamily="34" charset="0"/>
        <a:buChar char="»"/>
        <a:defRPr sz="2400" kern="1200">
          <a:solidFill>
            <a:srgbClr val="878787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itre 1"/>
          <p:cNvSpPr>
            <a:spLocks noGrp="1"/>
          </p:cNvSpPr>
          <p:nvPr>
            <p:ph type="title"/>
          </p:nvPr>
        </p:nvSpPr>
        <p:spPr>
          <a:xfrm>
            <a:off x="449568" y="357504"/>
            <a:ext cx="8229600" cy="3135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Titre de la </a:t>
            </a:r>
            <a:r>
              <a:rPr lang="fr-FR" dirty="0" err="1"/>
              <a:t>slide</a:t>
            </a:r>
            <a:endParaRPr lang="fr-FR" dirty="0"/>
          </a:p>
        </p:txBody>
      </p:sp>
      <p:sp>
        <p:nvSpPr>
          <p:cNvPr id="13" name="Espace réservé du texte 2"/>
          <p:cNvSpPr>
            <a:spLocks noGrp="1"/>
          </p:cNvSpPr>
          <p:nvPr>
            <p:ph type="body" idx="1"/>
          </p:nvPr>
        </p:nvSpPr>
        <p:spPr>
          <a:xfrm>
            <a:off x="5580112" y="2571750"/>
            <a:ext cx="2952328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 titre</a:t>
            </a:r>
          </a:p>
        </p:txBody>
      </p:sp>
    </p:spTree>
    <p:extLst>
      <p:ext uri="{BB962C8B-B14F-4D97-AF65-F5344CB8AC3E}">
        <p14:creationId xmlns:p14="http://schemas.microsoft.com/office/powerpoint/2010/main" val="2875489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735" r:id="rId1"/>
    <p:sldLayoutId id="2147493736" r:id="rId2"/>
    <p:sldLayoutId id="2147493737" r:id="rId3"/>
    <p:sldLayoutId id="2147493738" r:id="rId4"/>
    <p:sldLayoutId id="2147493739" r:id="rId5"/>
    <p:sldLayoutId id="2147493740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48268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b="1" kern="1200">
          <a:solidFill>
            <a:srgbClr val="48268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www.youtube.com/watch?v=_FMIY8Sxg2c&amp;t=2s" TargetMode="Externa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13" Type="http://schemas.openxmlformats.org/officeDocument/2006/relationships/image" Target="../media/image62.svg"/><Relationship Id="rId18" Type="http://schemas.openxmlformats.org/officeDocument/2006/relationships/image" Target="../media/image67.png"/><Relationship Id="rId3" Type="http://schemas.openxmlformats.org/officeDocument/2006/relationships/diagramLayout" Target="../diagrams/layout2.xml"/><Relationship Id="rId21" Type="http://schemas.openxmlformats.org/officeDocument/2006/relationships/diagramLayout" Target="../diagrams/layout3.xml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17" Type="http://schemas.openxmlformats.org/officeDocument/2006/relationships/image" Target="../media/image66.svg"/><Relationship Id="rId2" Type="http://schemas.openxmlformats.org/officeDocument/2006/relationships/diagramData" Target="../diagrams/data2.xml"/><Relationship Id="rId16" Type="http://schemas.openxmlformats.org/officeDocument/2006/relationships/image" Target="../media/image65.png"/><Relationship Id="rId20" Type="http://schemas.openxmlformats.org/officeDocument/2006/relationships/diagramData" Target="../diagrams/data3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2.xml"/><Relationship Id="rId11" Type="http://schemas.openxmlformats.org/officeDocument/2006/relationships/image" Target="../media/image60.svg"/><Relationship Id="rId24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image" Target="../media/image64.svg"/><Relationship Id="rId23" Type="http://schemas.openxmlformats.org/officeDocument/2006/relationships/diagramColors" Target="../diagrams/colors3.xml"/><Relationship Id="rId10" Type="http://schemas.openxmlformats.org/officeDocument/2006/relationships/image" Target="../media/image59.png"/><Relationship Id="rId19" Type="http://schemas.openxmlformats.org/officeDocument/2006/relationships/image" Target="../media/image68.sv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58.png"/><Relationship Id="rId14" Type="http://schemas.openxmlformats.org/officeDocument/2006/relationships/image" Target="../media/image63.png"/><Relationship Id="rId22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36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svg"/><Relationship Id="rId3" Type="http://schemas.openxmlformats.org/officeDocument/2006/relationships/diagramLayout" Target="../diagrams/layout5.xml"/><Relationship Id="rId7" Type="http://schemas.openxmlformats.org/officeDocument/2006/relationships/image" Target="../media/image69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72.sv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7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3" Type="http://schemas.openxmlformats.org/officeDocument/2006/relationships/diagramLayout" Target="../diagrams/layout6.xml"/><Relationship Id="rId7" Type="http://schemas.openxmlformats.org/officeDocument/2006/relationships/image" Target="../media/image7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image" Target="../media/image76.sv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7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hyperlink" Target="https://info.vyv3.fr/metiers/tous-acteurs-de-notre-raison-detre-espace-managers/" TargetMode="Externa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3.sv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66880" y="1622611"/>
            <a:ext cx="5932340" cy="1101725"/>
          </a:xfrm>
        </p:spPr>
        <p:txBody>
          <a:bodyPr>
            <a:noAutofit/>
          </a:bodyPr>
          <a:lstStyle/>
          <a:p>
            <a:r>
              <a:rPr lang="fr-FR" sz="3600" dirty="0"/>
              <a:t>Mettre en œuvre la raison d’être en tant que manager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66881" y="2701315"/>
            <a:ext cx="4601463" cy="305172"/>
          </a:xfrm>
        </p:spPr>
        <p:txBody>
          <a:bodyPr>
            <a:noAutofit/>
          </a:bodyPr>
          <a:lstStyle/>
          <a:p>
            <a:r>
              <a:rPr lang="fr-FR" sz="1800" dirty="0">
                <a:highlight>
                  <a:srgbClr val="FFFF00"/>
                </a:highlight>
              </a:rPr>
              <a:t>XXX 2023</a:t>
            </a:r>
          </a:p>
        </p:txBody>
      </p:sp>
      <p:sp>
        <p:nvSpPr>
          <p:cNvPr id="4" name="Rectangle 3"/>
          <p:cNvSpPr/>
          <p:nvPr/>
        </p:nvSpPr>
        <p:spPr>
          <a:xfrm>
            <a:off x="3066881" y="3134073"/>
            <a:ext cx="53093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>
                <a:solidFill>
                  <a:srgbClr val="482683"/>
                </a:solidFill>
                <a:highlight>
                  <a:srgbClr val="FFFF00"/>
                </a:highlight>
              </a:rPr>
              <a:t>Entité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25108C5-6CDC-3B91-4163-E9A108D7BC8C}"/>
              </a:ext>
            </a:extLst>
          </p:cNvPr>
          <p:cNvSpPr txBox="1"/>
          <p:nvPr/>
        </p:nvSpPr>
        <p:spPr>
          <a:xfrm>
            <a:off x="3801035" y="251012"/>
            <a:ext cx="4575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ighlight>
                  <a:srgbClr val="FFFF00"/>
                </a:highlight>
              </a:rPr>
              <a:t>Sont surlignés en jaune dans ce document les éléments à compléter</a:t>
            </a:r>
          </a:p>
        </p:txBody>
      </p:sp>
    </p:spTree>
    <p:extLst>
      <p:ext uri="{BB962C8B-B14F-4D97-AF65-F5344CB8AC3E}">
        <p14:creationId xmlns:p14="http://schemas.microsoft.com/office/powerpoint/2010/main" val="762870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VYV, le groupe de protection sociale, mutualiste et solidaire">
            <a:extLst>
              <a:ext uri="{FF2B5EF4-FFF2-40B4-BE49-F238E27FC236}">
                <a16:creationId xmlns:a16="http://schemas.microsoft.com/office/drawing/2014/main" id="{CA65602C-5286-4574-9058-894432442D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81668" y="4586886"/>
            <a:ext cx="826379" cy="38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DCB6268-099B-41CE-8FA8-6200D3169D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0" y="0"/>
            <a:ext cx="4839234" cy="5143500"/>
          </a:xfrm>
          <a:prstGeom prst="rect">
            <a:avLst/>
          </a:prstGeom>
        </p:spPr>
      </p:pic>
      <p:pic>
        <p:nvPicPr>
          <p:cNvPr id="8" name="Image 1">
            <a:extLst>
              <a:ext uri="{FF2B5EF4-FFF2-40B4-BE49-F238E27FC236}">
                <a16:creationId xmlns:a16="http://schemas.microsoft.com/office/drawing/2014/main" id="{3A8A7DAC-E5E3-4911-998B-A37CC7575B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0"/>
            <a:ext cx="597945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4D3FC0D-FCC7-4BEF-AB26-29E54EFE2360}"/>
              </a:ext>
            </a:extLst>
          </p:cNvPr>
          <p:cNvSpPr txBox="1">
            <a:spLocks/>
          </p:cNvSpPr>
          <p:nvPr/>
        </p:nvSpPr>
        <p:spPr>
          <a:xfrm>
            <a:off x="4023826" y="396957"/>
            <a:ext cx="4786605" cy="67373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F7937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fr-FR" sz="2700" b="1" dirty="0">
                <a:solidFill>
                  <a:srgbClr val="482683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Pourquoi une raison d’être ?</a:t>
            </a:r>
            <a:endParaRPr lang="fr-FR" sz="2700" b="1" dirty="0">
              <a:solidFill>
                <a:srgbClr val="482683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5BA715-C718-4FEE-8B8B-D2B848A0DCA9}"/>
              </a:ext>
            </a:extLst>
          </p:cNvPr>
          <p:cNvSpPr/>
          <p:nvPr/>
        </p:nvSpPr>
        <p:spPr>
          <a:xfrm>
            <a:off x="4023826" y="1268236"/>
            <a:ext cx="331649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878787"/>
                </a:solidFill>
              </a:rPr>
              <a:t>En 2020, VYV3 s’est engagée dans la démarche de formuler sa raison d’être, comme une </a:t>
            </a:r>
            <a:r>
              <a:rPr lang="fr-FR" sz="1600" b="1" dirty="0">
                <a:solidFill>
                  <a:srgbClr val="878787"/>
                </a:solidFill>
              </a:rPr>
              <a:t>étape naturelle</a:t>
            </a:r>
            <a:r>
              <a:rPr lang="fr-FR" sz="1600" dirty="0">
                <a:solidFill>
                  <a:srgbClr val="878787"/>
                </a:solidFill>
              </a:rPr>
              <a:t> de sa transformation.</a:t>
            </a:r>
          </a:p>
          <a:p>
            <a:endParaRPr lang="fr-FR" sz="1600" dirty="0">
              <a:solidFill>
                <a:srgbClr val="878787"/>
              </a:solidFill>
            </a:endParaRPr>
          </a:p>
          <a:p>
            <a:r>
              <a:rPr lang="fr-FR" sz="1600" dirty="0">
                <a:solidFill>
                  <a:srgbClr val="878787"/>
                </a:solidFill>
              </a:rPr>
              <a:t>Parce que la raison d‘être est révélatrice de ce qui </a:t>
            </a:r>
            <a:r>
              <a:rPr lang="fr-FR" sz="1600" b="1" dirty="0">
                <a:solidFill>
                  <a:srgbClr val="878787"/>
                </a:solidFill>
              </a:rPr>
              <a:t>nous rend fiers </a:t>
            </a:r>
            <a:r>
              <a:rPr lang="fr-FR" sz="1600" dirty="0">
                <a:solidFill>
                  <a:srgbClr val="878787"/>
                </a:solidFill>
              </a:rPr>
              <a:t>dans notre métier, elle nous permet de nous rassembler autour d'un </a:t>
            </a:r>
            <a:r>
              <a:rPr lang="fr-FR" sz="1600" b="1" dirty="0">
                <a:solidFill>
                  <a:srgbClr val="878787"/>
                </a:solidFill>
              </a:rPr>
              <a:t>projet collectif</a:t>
            </a:r>
            <a:r>
              <a:rPr lang="fr-FR" sz="1600" dirty="0">
                <a:solidFill>
                  <a:srgbClr val="878787"/>
                </a:solidFill>
              </a:rPr>
              <a:t>. </a:t>
            </a:r>
          </a:p>
          <a:p>
            <a:endParaRPr lang="fr-FR" sz="1600" dirty="0">
              <a:solidFill>
                <a:srgbClr val="878787"/>
              </a:solidFill>
            </a:endParaRPr>
          </a:p>
          <a:p>
            <a:r>
              <a:rPr lang="fr-FR" sz="1600" dirty="0">
                <a:solidFill>
                  <a:srgbClr val="878787"/>
                </a:solidFill>
              </a:rPr>
              <a:t>La raison d'être a vocation à être </a:t>
            </a:r>
            <a:r>
              <a:rPr lang="fr-FR" sz="1600" b="1" dirty="0">
                <a:solidFill>
                  <a:srgbClr val="878787"/>
                </a:solidFill>
              </a:rPr>
              <a:t>notre ADN</a:t>
            </a:r>
            <a:r>
              <a:rPr lang="fr-FR" sz="1600" dirty="0">
                <a:solidFill>
                  <a:srgbClr val="878787"/>
                </a:solidFill>
              </a:rPr>
              <a:t>, à </a:t>
            </a:r>
            <a:r>
              <a:rPr lang="fr-FR" sz="1600" b="1" dirty="0">
                <a:solidFill>
                  <a:srgbClr val="878787"/>
                </a:solidFill>
              </a:rPr>
              <a:t>traverser les époques </a:t>
            </a:r>
            <a:r>
              <a:rPr lang="fr-FR" sz="1600" dirty="0">
                <a:solidFill>
                  <a:srgbClr val="878787"/>
                </a:solidFill>
              </a:rPr>
              <a:t>et </a:t>
            </a:r>
            <a:r>
              <a:rPr lang="fr-FR" sz="1600" b="1" dirty="0">
                <a:solidFill>
                  <a:srgbClr val="878787"/>
                </a:solidFill>
              </a:rPr>
              <a:t>influencer nos décisions futures</a:t>
            </a:r>
            <a:r>
              <a:rPr lang="fr-FR" sz="1600" dirty="0">
                <a:solidFill>
                  <a:srgbClr val="878787"/>
                </a:solidFill>
              </a:rPr>
              <a:t>. </a:t>
            </a:r>
          </a:p>
        </p:txBody>
      </p:sp>
      <p:pic>
        <p:nvPicPr>
          <p:cNvPr id="2" name="Image 1" descr="Une image contenant Graphique, Caractère coloré, Dessin d’enfant, clipart&#10;&#10;Description générée automatiquement">
            <a:extLst>
              <a:ext uri="{FF2B5EF4-FFF2-40B4-BE49-F238E27FC236}">
                <a16:creationId xmlns:a16="http://schemas.microsoft.com/office/drawing/2014/main" id="{B67FD5D3-C4EC-0CBA-FD93-D118816B465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082"/>
          <a:stretch/>
        </p:blipFill>
        <p:spPr>
          <a:xfrm rot="16200000">
            <a:off x="7593828" y="2704512"/>
            <a:ext cx="1293033" cy="180004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16C73FC-ABFB-562F-536B-F0A8A155D670}"/>
              </a:ext>
            </a:extLst>
          </p:cNvPr>
          <p:cNvSpPr txBox="1"/>
          <p:nvPr/>
        </p:nvSpPr>
        <p:spPr>
          <a:xfrm>
            <a:off x="7507803" y="3216619"/>
            <a:ext cx="155681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b="1" dirty="0">
                <a:solidFill>
                  <a:schemeClr val="bg1"/>
                </a:solidFill>
              </a:rPr>
              <a:t>2000 personnes </a:t>
            </a:r>
            <a:br>
              <a:rPr lang="fr-FR" sz="1100" b="1" dirty="0">
                <a:solidFill>
                  <a:schemeClr val="bg1"/>
                </a:solidFill>
              </a:rPr>
            </a:br>
            <a:r>
              <a:rPr lang="fr-FR" sz="1100" b="1" dirty="0">
                <a:solidFill>
                  <a:schemeClr val="bg1"/>
                </a:solidFill>
              </a:rPr>
              <a:t>ont participé à la formulation de notre raison d’être !</a:t>
            </a:r>
          </a:p>
        </p:txBody>
      </p:sp>
      <p:pic>
        <p:nvPicPr>
          <p:cNvPr id="11" name="Image 10" descr="Une image contenant Graphique, Caractère coloré, Dessin d’enfant, clipart&#10;&#10;Description générée automatiquement">
            <a:extLst>
              <a:ext uri="{FF2B5EF4-FFF2-40B4-BE49-F238E27FC236}">
                <a16:creationId xmlns:a16="http://schemas.microsoft.com/office/drawing/2014/main" id="{976A2E7C-2262-93A7-9C09-5BBD72EFB3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082"/>
          <a:stretch/>
        </p:blipFill>
        <p:spPr>
          <a:xfrm rot="16200000" flipV="1">
            <a:off x="7664878" y="1396108"/>
            <a:ext cx="1033579" cy="156025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11E9B3C-8A26-4A2C-91AB-CF205FFAE631}"/>
              </a:ext>
            </a:extLst>
          </p:cNvPr>
          <p:cNvSpPr txBox="1"/>
          <p:nvPr/>
        </p:nvSpPr>
        <p:spPr>
          <a:xfrm>
            <a:off x="7302802" y="1889855"/>
            <a:ext cx="1560257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100" b="1" dirty="0">
                <a:solidFill>
                  <a:schemeClr val="bg1"/>
                </a:solidFill>
              </a:rPr>
              <a:t>Elle est le fruit d’une démarche collective </a:t>
            </a:r>
            <a:br>
              <a:rPr lang="fr-FR" sz="1100" b="1" dirty="0">
                <a:solidFill>
                  <a:schemeClr val="bg1"/>
                </a:solidFill>
              </a:rPr>
            </a:br>
            <a:r>
              <a:rPr lang="fr-FR" sz="1100" b="1" dirty="0">
                <a:solidFill>
                  <a:schemeClr val="bg1"/>
                </a:solidFill>
              </a:rPr>
              <a:t>d’un an</a:t>
            </a:r>
          </a:p>
        </p:txBody>
      </p:sp>
    </p:spTree>
    <p:extLst>
      <p:ext uri="{BB962C8B-B14F-4D97-AF65-F5344CB8AC3E}">
        <p14:creationId xmlns:p14="http://schemas.microsoft.com/office/powerpoint/2010/main" val="2029294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395FA5-7F91-26F8-2FB4-CDD3CC7D1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1510"/>
            <a:ext cx="8229600" cy="432048"/>
          </a:xfrm>
        </p:spPr>
        <p:txBody>
          <a:bodyPr>
            <a:noAutofit/>
          </a:bodyPr>
          <a:lstStyle/>
          <a:p>
            <a:r>
              <a:rPr lang="fr-FR" dirty="0"/>
              <a:t>Notre raison d’être : une mission commune…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5AE27E-E0E6-2AAE-385A-AA981CD703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>
            <a:noAutofit/>
          </a:bodyPr>
          <a:lstStyle/>
          <a:p>
            <a:endParaRPr lang="fr-FR" dirty="0"/>
          </a:p>
          <a:p>
            <a:r>
              <a:rPr lang="fr-FR" dirty="0">
                <a:solidFill>
                  <a:srgbClr val="878787"/>
                </a:solidFill>
              </a:rPr>
              <a:t>Notre boussole stratégique ! </a:t>
            </a:r>
            <a:br>
              <a:rPr lang="fr-FR" dirty="0"/>
            </a:br>
            <a:r>
              <a:rPr lang="fr-FR" dirty="0"/>
              <a:t>👉</a:t>
            </a:r>
            <a:r>
              <a:rPr lang="fr-FR" b="1" dirty="0">
                <a:solidFill>
                  <a:srgbClr val="EF7837"/>
                </a:solidFill>
              </a:rPr>
              <a:t>Elle guide le plan stratégique VYV-VYV3 </a:t>
            </a:r>
            <a:r>
              <a:rPr lang="fr-FR" dirty="0">
                <a:solidFill>
                  <a:srgbClr val="878787"/>
                </a:solidFill>
              </a:rPr>
              <a:t>2025 et les plans à venir.</a:t>
            </a:r>
          </a:p>
          <a:p>
            <a:r>
              <a:rPr lang="fr-FR" b="1" dirty="0">
                <a:solidFill>
                  <a:srgbClr val="EF7837"/>
                </a:solidFill>
              </a:rPr>
              <a:t>Un repère pour chacune de nos actions et décisions, </a:t>
            </a:r>
            <a:r>
              <a:rPr lang="fr-FR" dirty="0">
                <a:solidFill>
                  <a:srgbClr val="878787"/>
                </a:solidFill>
              </a:rPr>
              <a:t>à tous les niveaux, même dans un contexte parfois compliqué.</a:t>
            </a:r>
          </a:p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95143B1-F651-8EFA-D4CD-09FF77393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4408" y="4767263"/>
            <a:ext cx="442392" cy="274637"/>
          </a:xfrm>
        </p:spPr>
        <p:txBody>
          <a:bodyPr/>
          <a:lstStyle/>
          <a:p>
            <a:fld id="{59C871A3-A582-4280-AADC-985C6D7059E7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18" name="Image 17" descr="Une image contenant cercle, créativité, Graphique, art&#10;&#10;Description générée automatiquement">
            <a:extLst>
              <a:ext uri="{FF2B5EF4-FFF2-40B4-BE49-F238E27FC236}">
                <a16:creationId xmlns:a16="http://schemas.microsoft.com/office/drawing/2014/main" id="{F8588815-88F7-D6C5-2D96-E610E710A7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2204" y="1695824"/>
            <a:ext cx="1765482" cy="223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405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pour une image  7">
            <a:hlinkClick r:id="rId2"/>
            <a:extLst>
              <a:ext uri="{FF2B5EF4-FFF2-40B4-BE49-F238E27FC236}">
                <a16:creationId xmlns:a16="http://schemas.microsoft.com/office/drawing/2014/main" id="{07263ACC-E36A-424E-F532-5170CDEB38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283537" y="1191439"/>
            <a:ext cx="5519194" cy="3205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5">
              <a:defRPr/>
            </a:pPr>
            <a:fld id="{59C871A3-A582-4280-AADC-985C6D7059E7}" type="slidenum">
              <a:rPr lang="fr-FR" smtClean="0">
                <a:solidFill>
                  <a:prstClr val="white"/>
                </a:solidFill>
              </a:rPr>
              <a:pPr defTabSz="914355">
                <a:defRPr/>
              </a:pPr>
              <a:t>12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4" name="Titre 10">
            <a:extLst>
              <a:ext uri="{FF2B5EF4-FFF2-40B4-BE49-F238E27FC236}">
                <a16:creationId xmlns:a16="http://schemas.microsoft.com/office/drawing/2014/main" id="{3A60F491-A505-A3E0-7CFD-551BC9DC7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89" y="1191439"/>
            <a:ext cx="2904565" cy="432048"/>
          </a:xfrm>
        </p:spPr>
        <p:txBody>
          <a:bodyPr>
            <a:normAutofit fontScale="90000"/>
          </a:bodyPr>
          <a:lstStyle/>
          <a:p>
            <a:r>
              <a:rPr lang="fr-FR" dirty="0"/>
              <a:t>Découvrez notre raison d’être en film :</a:t>
            </a:r>
          </a:p>
        </p:txBody>
      </p:sp>
    </p:spTree>
    <p:extLst>
      <p:ext uri="{BB962C8B-B14F-4D97-AF65-F5344CB8AC3E}">
        <p14:creationId xmlns:p14="http://schemas.microsoft.com/office/powerpoint/2010/main" val="2285333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395FA5-7F91-26F8-2FB4-CDD3CC7D1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1510"/>
            <a:ext cx="8229600" cy="432048"/>
          </a:xfrm>
        </p:spPr>
        <p:txBody>
          <a:bodyPr>
            <a:noAutofit/>
          </a:bodyPr>
          <a:lstStyle/>
          <a:p>
            <a:r>
              <a:rPr lang="fr-FR" dirty="0"/>
              <a:t>…et ses trois engagements !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1035DA1A-E172-499D-93E9-0E1D47EA5A1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Notre raison d’être se décline en trois dimensions étroitement liées :</a:t>
            </a:r>
          </a:p>
          <a:p>
            <a:pPr marL="0" indent="0">
              <a:buNone/>
            </a:pPr>
            <a:endParaRPr lang="fr-FR" b="1" dirty="0"/>
          </a:p>
          <a:p>
            <a:r>
              <a:rPr lang="fr-FR" b="1" dirty="0"/>
              <a:t>Prendre soin de nos patients / résidents / clients</a:t>
            </a:r>
          </a:p>
          <a:p>
            <a:r>
              <a:rPr lang="fr-FR" b="1" dirty="0"/>
              <a:t>Prendre soin de nos salariés</a:t>
            </a:r>
            <a:endParaRPr lang="fr-FR" dirty="0"/>
          </a:p>
          <a:p>
            <a:r>
              <a:rPr lang="fr-FR" b="1" dirty="0"/>
              <a:t>Prendre soin de notre planète</a:t>
            </a:r>
            <a:endParaRPr lang="fr-FR" dirty="0"/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95143B1-F651-8EFA-D4CD-09FF77393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4408" y="4767263"/>
            <a:ext cx="442392" cy="274637"/>
          </a:xfrm>
        </p:spPr>
        <p:txBody>
          <a:bodyPr/>
          <a:lstStyle/>
          <a:p>
            <a:fld id="{59C871A3-A582-4280-AADC-985C6D7059E7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059FE38-7060-8F64-B688-20C17AB0B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389" y="837565"/>
            <a:ext cx="3690754" cy="375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379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751321-1CC9-27D5-A8C2-96E9972D9C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La déclinaison et les rôles au sein de la démarche raison d’être </a:t>
            </a:r>
          </a:p>
        </p:txBody>
      </p:sp>
    </p:spTree>
    <p:extLst>
      <p:ext uri="{BB962C8B-B14F-4D97-AF65-F5344CB8AC3E}">
        <p14:creationId xmlns:p14="http://schemas.microsoft.com/office/powerpoint/2010/main" val="450299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3DEA80-3E3D-1D4D-B6A3-96040CB01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Les entités concernées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CC2608A-828A-5A71-FDCD-71DED41FC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871A3-A582-4280-AADC-985C6D7059E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5B8184E-FF0A-80FA-34B0-84BAB8E3A369}"/>
              </a:ext>
            </a:extLst>
          </p:cNvPr>
          <p:cNvSpPr txBox="1"/>
          <p:nvPr/>
        </p:nvSpPr>
        <p:spPr>
          <a:xfrm>
            <a:off x="563880" y="1626107"/>
            <a:ext cx="8122920" cy="2556726"/>
          </a:xfrm>
          <a:prstGeom prst="rect">
            <a:avLst/>
          </a:prstGeom>
          <a:solidFill>
            <a:srgbClr val="482683"/>
          </a:solidFill>
        </p:spPr>
        <p:txBody>
          <a:bodyPr wrap="square" numCol="3" rtlCol="0" anchor="ctr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Association APSA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Harmonie Ambulance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Harmonie Médical Service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 err="1">
                <a:solidFill>
                  <a:schemeClr val="bg1"/>
                </a:solidFill>
              </a:rPr>
              <a:t>Hospi</a:t>
            </a:r>
            <a:r>
              <a:rPr lang="fr-FR" sz="1200" dirty="0">
                <a:solidFill>
                  <a:schemeClr val="bg1"/>
                </a:solidFill>
              </a:rPr>
              <a:t> Grand Ouest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La Maison des Obsèques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MGEN Action Sanitaire et Sociale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MGEN Centres de santé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Mutualité Française Limousine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Mutualité Française Vienne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Mutualistes sans Frontières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Pavillon de la Mutualité – MF Gironde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Union Territoriale Mutualiste Lorraine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Union Thiernoise des Mutuelles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VYV3 Bourgogne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VYV3 Bretagne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VYV3 Centre-Val de Loire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VYV3 Île-de-France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VYV3 Normandie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VYV3 Pays de la Loire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VYV3 Sud-Est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VYV3 Terres d’Oc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Association SCAPA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VYV3 - VYV 3 IT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49A8273-419D-5ADD-7868-3D6CE73A5232}"/>
              </a:ext>
            </a:extLst>
          </p:cNvPr>
          <p:cNvSpPr txBox="1"/>
          <p:nvPr/>
        </p:nvSpPr>
        <p:spPr>
          <a:xfrm>
            <a:off x="4492505" y="99092"/>
            <a:ext cx="4575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ighlight>
                  <a:srgbClr val="FFFF00"/>
                </a:highlight>
              </a:rPr>
              <a:t>A supprimer si vous considérez que non nécessaire selon le contexte de votre entité</a:t>
            </a:r>
          </a:p>
        </p:txBody>
      </p:sp>
    </p:spTree>
    <p:extLst>
      <p:ext uri="{BB962C8B-B14F-4D97-AF65-F5344CB8AC3E}">
        <p14:creationId xmlns:p14="http://schemas.microsoft.com/office/powerpoint/2010/main" val="2508684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87CF21D-8665-FEAE-0F4A-B5E08B58E065}"/>
              </a:ext>
            </a:extLst>
          </p:cNvPr>
          <p:cNvSpPr/>
          <p:nvPr/>
        </p:nvSpPr>
        <p:spPr>
          <a:xfrm>
            <a:off x="506730" y="967740"/>
            <a:ext cx="3909060" cy="3665220"/>
          </a:xfrm>
          <a:prstGeom prst="rect">
            <a:avLst/>
          </a:prstGeom>
          <a:solidFill>
            <a:schemeClr val="bg1"/>
          </a:solidFill>
          <a:ln>
            <a:solidFill>
              <a:srgbClr val="48268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EAB7A16-5F90-9873-D909-38CA82D26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200" dirty="0">
                <a:latin typeface="+mn-lt"/>
                <a:cs typeface="Calibri Light" panose="020F0302020204030204" pitchFamily="34" charset="0"/>
              </a:rPr>
              <a:t>Le dispositif mis en place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82D2BC4-2851-F87B-6F8E-5BEBC8635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871A3-A582-4280-AADC-985C6D7059E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74E487B-46E2-0FC0-7263-A18E42FA4CDB}"/>
              </a:ext>
            </a:extLst>
          </p:cNvPr>
          <p:cNvSpPr txBox="1"/>
          <p:nvPr/>
        </p:nvSpPr>
        <p:spPr>
          <a:xfrm>
            <a:off x="506730" y="967740"/>
            <a:ext cx="3909060" cy="3665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defTabSz="914400" eaLnBrk="1" latinLnBrk="0" hangingPunct="1">
              <a:spcBef>
                <a:spcPct val="20000"/>
              </a:spcBef>
              <a:buClr>
                <a:srgbClr val="EF7837"/>
              </a:buClr>
              <a:buFont typeface="Arial" panose="020B0604020202020204" pitchFamily="34" charset="0"/>
              <a:buChar char="•"/>
              <a:defRPr sz="2500" b="1">
                <a:latin typeface="+mn-lt"/>
                <a:ea typeface="+mn-ea"/>
              </a:defRPr>
            </a:lvl1pPr>
            <a:lvl2pPr marL="742950" lvl="1" indent="-285750" defTabSz="914400" eaLnBrk="1" latinLnBrk="0" hangingPunct="1">
              <a:spcBef>
                <a:spcPct val="20000"/>
              </a:spcBef>
              <a:buClr>
                <a:srgbClr val="3CBCD7"/>
              </a:buClr>
              <a:buFont typeface="Wingdings" panose="05000000000000000000" pitchFamily="2" charset="2"/>
              <a:buChar char="§"/>
              <a:defRPr sz="1800">
                <a:latin typeface="+mn-lt"/>
                <a:ea typeface="+mn-ea"/>
              </a:defRPr>
            </a:lvl2pPr>
            <a:lvl3pPr marL="1143000" indent="-228600" defTabSz="914400" eaLnBrk="1" latinLnBrk="0" hangingPunct="1">
              <a:spcBef>
                <a:spcPct val="20000"/>
              </a:spcBef>
              <a:buClr>
                <a:srgbClr val="482683"/>
              </a:buClr>
              <a:buFont typeface="Arial" panose="020B0604020202020204" pitchFamily="34" charset="0"/>
              <a:buChar char="»"/>
              <a:defRPr sz="1600">
                <a:latin typeface="+mn-lt"/>
                <a:ea typeface="+mn-ea"/>
              </a:defRPr>
            </a:lvl3pPr>
            <a:lvl4pPr marL="1600200" indent="-228600" defTabSz="914400" eaLnBrk="1" latinLnBrk="0" hangingPunct="1">
              <a:spcBef>
                <a:spcPct val="20000"/>
              </a:spcBef>
              <a:buClr>
                <a:srgbClr val="EF7837"/>
              </a:buClr>
              <a:buFont typeface="Arial" panose="020B0604020202020204" pitchFamily="34" charset="0"/>
              <a:buChar char="–"/>
              <a:defRPr sz="1400">
                <a:latin typeface="+mn-lt"/>
                <a:ea typeface="+mn-ea"/>
              </a:defRPr>
            </a:lvl4pPr>
            <a:lvl5pPr marL="2057400" indent="-228600" defTabSz="914400" eaLnBrk="1" latinLnBrk="0" hangingPunct="1">
              <a:spcBef>
                <a:spcPct val="20000"/>
              </a:spcBef>
              <a:buClr>
                <a:srgbClr val="3CBCD7"/>
              </a:buClr>
              <a:buFont typeface="Wingdings" panose="05000000000000000000" pitchFamily="2" charset="2"/>
              <a:buChar char="v"/>
              <a:defRPr sz="12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fr-FR" sz="1800" dirty="0"/>
              <a:t>2 référents par entité</a:t>
            </a:r>
          </a:p>
          <a:p>
            <a:pPr marL="0" indent="0">
              <a:buNone/>
            </a:pPr>
            <a:r>
              <a:rPr lang="fr-FR" sz="1100" b="0" i="1" dirty="0"/>
              <a:t>Un élu, membre du Conseil d’administration et un salarié, membre du comité de direction, nommés par le président et le directeur général, pour un mandat de 2 ans renouvelable</a:t>
            </a:r>
          </a:p>
          <a:p>
            <a:pPr marL="0" indent="0">
              <a:buNone/>
            </a:pPr>
            <a:endParaRPr lang="fr-FR" sz="1200" b="1" dirty="0"/>
          </a:p>
          <a:p>
            <a:pPr marL="0" indent="0" algn="ctr">
              <a:buNone/>
            </a:pPr>
            <a:r>
              <a:rPr lang="fr-FR" sz="1200" b="1" dirty="0"/>
              <a:t>Les deux référents font la promotion de la raison d’être</a:t>
            </a:r>
          </a:p>
          <a:p>
            <a:pPr marL="0" indent="0" algn="ctr">
              <a:buNone/>
            </a:pPr>
            <a:r>
              <a:rPr lang="fr-FR" sz="1200" b="1" dirty="0"/>
              <a:t>  </a:t>
            </a:r>
          </a:p>
          <a:p>
            <a:r>
              <a:rPr lang="fr-FR" sz="1200" b="1" dirty="0">
                <a:solidFill>
                  <a:srgbClr val="482683"/>
                </a:solidFill>
              </a:rPr>
              <a:t>Ils organisent et animent </a:t>
            </a:r>
            <a:r>
              <a:rPr lang="fr-FR" sz="1200" b="0" dirty="0"/>
              <a:t>le comité raison d’être </a:t>
            </a:r>
          </a:p>
          <a:p>
            <a:r>
              <a:rPr lang="fr-FR" sz="1200" b="1" dirty="0">
                <a:solidFill>
                  <a:srgbClr val="482683"/>
                </a:solidFill>
              </a:rPr>
              <a:t>Ils recueillent </a:t>
            </a:r>
            <a:r>
              <a:rPr lang="fr-FR" sz="1200" b="0" dirty="0"/>
              <a:t>les besoins financiers éventuels pour la réalisation de certains projets </a:t>
            </a:r>
          </a:p>
          <a:p>
            <a:r>
              <a:rPr lang="fr-FR" sz="1200" b="1" dirty="0">
                <a:solidFill>
                  <a:srgbClr val="482683"/>
                </a:solidFill>
              </a:rPr>
              <a:t>Ils sont moteurs </a:t>
            </a:r>
            <a:r>
              <a:rPr lang="fr-FR" sz="1200" b="0" dirty="0"/>
              <a:t>pour favoriser et valoriser la mise en œuvre d’actions</a:t>
            </a:r>
          </a:p>
          <a:p>
            <a:r>
              <a:rPr lang="fr-FR" sz="1200" b="1" dirty="0">
                <a:solidFill>
                  <a:srgbClr val="482683"/>
                </a:solidFill>
              </a:rPr>
              <a:t>Ils diffusent la raison d’être et les outils associés  </a:t>
            </a:r>
          </a:p>
          <a:p>
            <a:r>
              <a:rPr lang="fr-FR" sz="1200" b="1" dirty="0">
                <a:solidFill>
                  <a:srgbClr val="482683"/>
                </a:solidFill>
              </a:rPr>
              <a:t>Ils mettent en œuvre </a:t>
            </a:r>
            <a:r>
              <a:rPr lang="fr-FR" sz="1200" b="0" dirty="0"/>
              <a:t>les moyens pour favoriser l’engagement et l’appropriation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270DE5-2C27-EC42-26F0-BCE15DF77402}"/>
              </a:ext>
            </a:extLst>
          </p:cNvPr>
          <p:cNvSpPr/>
          <p:nvPr/>
        </p:nvSpPr>
        <p:spPr>
          <a:xfrm>
            <a:off x="4777740" y="967740"/>
            <a:ext cx="3909060" cy="3665220"/>
          </a:xfrm>
          <a:prstGeom prst="rect">
            <a:avLst/>
          </a:prstGeom>
          <a:solidFill>
            <a:schemeClr val="bg1"/>
          </a:solidFill>
          <a:ln>
            <a:solidFill>
              <a:srgbClr val="48268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8CF6284-1F75-4340-6FD6-89920AFC96BC}"/>
              </a:ext>
            </a:extLst>
          </p:cNvPr>
          <p:cNvSpPr txBox="1"/>
          <p:nvPr/>
        </p:nvSpPr>
        <p:spPr>
          <a:xfrm>
            <a:off x="4777740" y="967740"/>
            <a:ext cx="3909060" cy="366521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defTabSz="914400" eaLnBrk="1" latinLnBrk="0" hangingPunct="1">
              <a:spcBef>
                <a:spcPct val="20000"/>
              </a:spcBef>
              <a:buClr>
                <a:srgbClr val="EF7837"/>
              </a:buClr>
              <a:buFont typeface="Arial" panose="020B0604020202020204" pitchFamily="34" charset="0"/>
              <a:buChar char="•"/>
              <a:defRPr sz="2500" b="1">
                <a:latin typeface="+mn-lt"/>
                <a:ea typeface="+mn-ea"/>
              </a:defRPr>
            </a:lvl1pPr>
            <a:lvl2pPr marL="742950" lvl="1" indent="-285750" defTabSz="914400" eaLnBrk="1" latinLnBrk="0" hangingPunct="1">
              <a:spcBef>
                <a:spcPct val="20000"/>
              </a:spcBef>
              <a:buClr>
                <a:srgbClr val="3CBCD7"/>
              </a:buClr>
              <a:buFont typeface="Wingdings" panose="05000000000000000000" pitchFamily="2" charset="2"/>
              <a:buChar char="§"/>
              <a:defRPr sz="1800">
                <a:latin typeface="+mn-lt"/>
                <a:ea typeface="+mn-ea"/>
              </a:defRPr>
            </a:lvl2pPr>
            <a:lvl3pPr marL="1143000" indent="-228600" defTabSz="914400" eaLnBrk="1" latinLnBrk="0" hangingPunct="1">
              <a:spcBef>
                <a:spcPct val="20000"/>
              </a:spcBef>
              <a:buClr>
                <a:srgbClr val="482683"/>
              </a:buClr>
              <a:buFont typeface="Arial" panose="020B0604020202020204" pitchFamily="34" charset="0"/>
              <a:buChar char="»"/>
              <a:defRPr sz="1600">
                <a:latin typeface="+mn-lt"/>
                <a:ea typeface="+mn-ea"/>
              </a:defRPr>
            </a:lvl3pPr>
            <a:lvl4pPr marL="1600200" indent="-228600" defTabSz="914400" eaLnBrk="1" latinLnBrk="0" hangingPunct="1">
              <a:spcBef>
                <a:spcPct val="20000"/>
              </a:spcBef>
              <a:buClr>
                <a:srgbClr val="EF7837"/>
              </a:buClr>
              <a:buFont typeface="Arial" panose="020B0604020202020204" pitchFamily="34" charset="0"/>
              <a:buChar char="–"/>
              <a:defRPr sz="1400">
                <a:latin typeface="+mn-lt"/>
                <a:ea typeface="+mn-ea"/>
              </a:defRPr>
            </a:lvl4pPr>
            <a:lvl5pPr marL="2057400" indent="-228600" defTabSz="914400" eaLnBrk="1" latinLnBrk="0" hangingPunct="1">
              <a:spcBef>
                <a:spcPct val="20000"/>
              </a:spcBef>
              <a:buClr>
                <a:srgbClr val="3CBCD7"/>
              </a:buClr>
              <a:buFont typeface="Wingdings" panose="05000000000000000000" pitchFamily="2" charset="2"/>
              <a:buChar char="v"/>
              <a:defRPr sz="12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fr-FR" sz="7200" dirty="0"/>
              <a:t>1 comité raison d’être au sein de chaque entité</a:t>
            </a:r>
          </a:p>
          <a:p>
            <a:pPr marL="0" indent="0" algn="ctr">
              <a:buNone/>
            </a:pPr>
            <a:endParaRPr lang="fr-FR" sz="2800" dirty="0"/>
          </a:p>
          <a:p>
            <a:pPr marL="0" indent="0">
              <a:buNone/>
            </a:pPr>
            <a:r>
              <a:rPr lang="fr-FR" sz="4400" b="0" i="1" dirty="0"/>
              <a:t>Une dizaine de membres bénévoles et composé de représentants internes et externes, il se réunit 3 à 4 fois par an  </a:t>
            </a:r>
          </a:p>
          <a:p>
            <a:pPr marL="0" indent="0">
              <a:buNone/>
            </a:pPr>
            <a:endParaRPr lang="fr-FR" sz="4400" b="0" i="1" dirty="0"/>
          </a:p>
          <a:p>
            <a:pPr lvl="1"/>
            <a:endParaRPr lang="fr-FR" sz="2100" dirty="0"/>
          </a:p>
          <a:p>
            <a:pPr marL="0" indent="0" algn="ctr">
              <a:buNone/>
            </a:pPr>
            <a:r>
              <a:rPr lang="fr-FR" sz="4800" dirty="0"/>
              <a:t>Il accompagne et mesure la mise en œuvre d’actions en lien avec la raison d’être au sein de notre entité</a:t>
            </a:r>
          </a:p>
          <a:p>
            <a:endParaRPr lang="fr-FR" b="1" dirty="0"/>
          </a:p>
          <a:p>
            <a:pPr>
              <a:lnSpc>
                <a:spcPct val="120000"/>
              </a:lnSpc>
            </a:pPr>
            <a:r>
              <a:rPr lang="fr-FR" sz="4800" dirty="0">
                <a:solidFill>
                  <a:srgbClr val="482683"/>
                </a:solidFill>
              </a:rPr>
              <a:t>Il provoque l’échange </a:t>
            </a:r>
            <a:r>
              <a:rPr lang="fr-FR" sz="4800" b="0" dirty="0"/>
              <a:t>sur la manière dont la raison d’être doit influer sur les actions et la stratégie  </a:t>
            </a:r>
          </a:p>
          <a:p>
            <a:pPr>
              <a:lnSpc>
                <a:spcPct val="120000"/>
              </a:lnSpc>
            </a:pPr>
            <a:r>
              <a:rPr lang="fr-FR" sz="4800" dirty="0">
                <a:solidFill>
                  <a:srgbClr val="482683"/>
                </a:solidFill>
              </a:rPr>
              <a:t>Il s’intéresse à la cohérence des décisions  </a:t>
            </a:r>
            <a:r>
              <a:rPr lang="fr-FR" sz="4800" b="0" dirty="0"/>
              <a:t>de l’entité avec la raison d’être, </a:t>
            </a:r>
            <a:r>
              <a:rPr lang="fr-FR" sz="4800" dirty="0">
                <a:solidFill>
                  <a:srgbClr val="482683"/>
                </a:solidFill>
              </a:rPr>
              <a:t>s’informe sur les plans d’actions  </a:t>
            </a:r>
            <a:endParaRPr lang="fr-FR" sz="4800" b="0" dirty="0"/>
          </a:p>
          <a:p>
            <a:pPr>
              <a:lnSpc>
                <a:spcPct val="120000"/>
              </a:lnSpc>
            </a:pPr>
            <a:r>
              <a:rPr lang="fr-FR" sz="4800" dirty="0">
                <a:solidFill>
                  <a:srgbClr val="482683"/>
                </a:solidFill>
              </a:rPr>
              <a:t>Il identifie et évalue les initiatives </a:t>
            </a:r>
            <a:r>
              <a:rPr lang="fr-FR" sz="4800" b="0" dirty="0"/>
              <a:t>et leur apporte un soutien, notamment via l’allocation d’un budget  et/ou en facilitant leur duplication</a:t>
            </a:r>
          </a:p>
          <a:p>
            <a:pPr>
              <a:lnSpc>
                <a:spcPct val="120000"/>
              </a:lnSpc>
            </a:pPr>
            <a:r>
              <a:rPr lang="fr-FR" sz="4800" dirty="0">
                <a:solidFill>
                  <a:srgbClr val="482683"/>
                </a:solidFill>
              </a:rPr>
              <a:t>Il</a:t>
            </a:r>
            <a:r>
              <a:rPr lang="fr-FR" sz="4800" b="0" dirty="0"/>
              <a:t> </a:t>
            </a:r>
            <a:r>
              <a:rPr lang="fr-FR" sz="4800" dirty="0">
                <a:solidFill>
                  <a:srgbClr val="482683"/>
                </a:solidFill>
              </a:rPr>
              <a:t>contribue à identifier les leviers pour favoriser l’engagement de tous et valorise les initiatives</a:t>
            </a:r>
            <a:r>
              <a:rPr lang="fr-FR" sz="4800" b="0" dirty="0"/>
              <a:t>, notamment grâce à la plateforme dédiée</a:t>
            </a:r>
          </a:p>
          <a:p>
            <a:pPr lvl="1"/>
            <a:endParaRPr lang="fr-FR" sz="2100" dirty="0"/>
          </a:p>
        </p:txBody>
      </p:sp>
    </p:spTree>
    <p:extLst>
      <p:ext uri="{BB962C8B-B14F-4D97-AF65-F5344CB8AC3E}">
        <p14:creationId xmlns:p14="http://schemas.microsoft.com/office/powerpoint/2010/main" val="1876585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F00782BC-4DEB-0C50-CD7A-136EAE6A3585}"/>
              </a:ext>
            </a:extLst>
          </p:cNvPr>
          <p:cNvSpPr/>
          <p:nvPr/>
        </p:nvSpPr>
        <p:spPr>
          <a:xfrm>
            <a:off x="259080" y="1112520"/>
            <a:ext cx="8768323" cy="36194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72E2A5B-7AC9-7811-F889-ADFA73126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/>
              <a:t>Le déploiement en cascade pour multiplier les porteurs de la raison d’être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8B1277-267B-FAB2-C37B-0334CE972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871A3-A582-4280-AADC-985C6D7059E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3" name="Diagramme 22">
            <a:extLst>
              <a:ext uri="{FF2B5EF4-FFF2-40B4-BE49-F238E27FC236}">
                <a16:creationId xmlns:a16="http://schemas.microsoft.com/office/drawing/2014/main" id="{97F57413-2454-BE8F-F5F3-8B3D96583D92}"/>
              </a:ext>
            </a:extLst>
          </p:cNvPr>
          <p:cNvGraphicFramePr/>
          <p:nvPr/>
        </p:nvGraphicFramePr>
        <p:xfrm>
          <a:off x="1196437" y="411510"/>
          <a:ext cx="7830966" cy="5570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Graphique 9" descr="Profil mâle avec un remplissage uni">
            <a:extLst>
              <a:ext uri="{FF2B5EF4-FFF2-40B4-BE49-F238E27FC236}">
                <a16:creationId xmlns:a16="http://schemas.microsoft.com/office/drawing/2014/main" id="{EE9E734B-3703-75C9-5B79-A662FC098C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57693" y="1736989"/>
            <a:ext cx="611994" cy="611994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3720B80C-8EFA-D523-72FE-B12C7376A2B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2025" t="44122" r="24176" b="27602"/>
          <a:stretch/>
        </p:blipFill>
        <p:spPr>
          <a:xfrm>
            <a:off x="7191396" y="2639430"/>
            <a:ext cx="335280" cy="39912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16F69872-774B-D0B1-E009-4D515C2E925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2025" t="44122" r="24176" b="27602"/>
          <a:stretch/>
        </p:blipFill>
        <p:spPr>
          <a:xfrm>
            <a:off x="7238009" y="3389055"/>
            <a:ext cx="335280" cy="39912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A9BA1440-3E76-4971-B8B9-8152108AC48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2025" t="44122" r="24176" b="27602"/>
          <a:stretch/>
        </p:blipFill>
        <p:spPr>
          <a:xfrm>
            <a:off x="5653024" y="3401402"/>
            <a:ext cx="335280" cy="39912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222181EE-2CE1-D8C3-6374-AF23E6FE580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2025" t="44122" r="24176" b="27602"/>
          <a:stretch/>
        </p:blipFill>
        <p:spPr>
          <a:xfrm>
            <a:off x="5696050" y="4157291"/>
            <a:ext cx="335280" cy="39912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ECAA96BD-2406-4098-73D3-F08E63C3BE3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2025" t="44122" r="24176" b="27602"/>
          <a:stretch/>
        </p:blipFill>
        <p:spPr>
          <a:xfrm>
            <a:off x="4113917" y="4192624"/>
            <a:ext cx="335280" cy="399120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787CE271-84FF-E861-A6D2-950EE60D48B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2025" t="44122" r="24176" b="27602"/>
          <a:stretch/>
        </p:blipFill>
        <p:spPr>
          <a:xfrm>
            <a:off x="4006543" y="2645814"/>
            <a:ext cx="335280" cy="399120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514B576F-F232-88CE-CFAD-3512CC38F4E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2025" t="44122" r="24176" b="27602"/>
          <a:stretch/>
        </p:blipFill>
        <p:spPr>
          <a:xfrm>
            <a:off x="7606165" y="1896512"/>
            <a:ext cx="335280" cy="399120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4E988969-7ACA-66CC-63BF-D7DA43BE2DD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2025" t="44122" r="24176" b="27602"/>
          <a:stretch/>
        </p:blipFill>
        <p:spPr>
          <a:xfrm>
            <a:off x="2404317" y="3389055"/>
            <a:ext cx="335280" cy="39912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917DC80A-C3DC-9789-ACC9-C420E72131F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2025" t="44122" r="24176" b="27602"/>
          <a:stretch/>
        </p:blipFill>
        <p:spPr>
          <a:xfrm>
            <a:off x="2465085" y="4210928"/>
            <a:ext cx="335280" cy="399120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439CEBDE-5934-12DF-E045-BA1860D6381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2025" t="44122" r="24176" b="27602"/>
          <a:stretch/>
        </p:blipFill>
        <p:spPr>
          <a:xfrm>
            <a:off x="876397" y="4210928"/>
            <a:ext cx="335280" cy="39912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3D3F42E-078E-A02D-2FE3-26263EC6AC65}"/>
              </a:ext>
            </a:extLst>
          </p:cNvPr>
          <p:cNvSpPr txBox="1"/>
          <p:nvPr/>
        </p:nvSpPr>
        <p:spPr>
          <a:xfrm>
            <a:off x="2769939" y="2312205"/>
            <a:ext cx="268795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100" i="1" u="sng" dirty="0"/>
              <a:t>Jusqu’à fin janvier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221D2CD-BDD5-9548-439E-5E19AA689B9A}"/>
              </a:ext>
            </a:extLst>
          </p:cNvPr>
          <p:cNvSpPr txBox="1"/>
          <p:nvPr/>
        </p:nvSpPr>
        <p:spPr>
          <a:xfrm>
            <a:off x="1340652" y="3074548"/>
            <a:ext cx="2281371" cy="2656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100" i="1" u="sng">
                <a:solidFill>
                  <a:srgbClr val="3D6696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Jusqu’à fin février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2048D4E-7167-3268-240A-BE5C4A53E1DE}"/>
              </a:ext>
            </a:extLst>
          </p:cNvPr>
          <p:cNvSpPr txBox="1"/>
          <p:nvPr/>
        </p:nvSpPr>
        <p:spPr>
          <a:xfrm>
            <a:off x="-15240" y="3840931"/>
            <a:ext cx="196498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100" i="1" u="sng">
                <a:solidFill>
                  <a:srgbClr val="3D6696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Jusqu’à mi mars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9E78546C-8746-8B39-BFE1-EF3550209D81}"/>
              </a:ext>
            </a:extLst>
          </p:cNvPr>
          <p:cNvCxnSpPr>
            <a:cxnSpLocks/>
          </p:cNvCxnSpPr>
          <p:nvPr/>
        </p:nvCxnSpPr>
        <p:spPr>
          <a:xfrm flipH="1">
            <a:off x="3510523" y="2042005"/>
            <a:ext cx="2047170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BC88F54-C1DA-CB2F-D5BD-C9B6F94ADAC3}"/>
              </a:ext>
            </a:extLst>
          </p:cNvPr>
          <p:cNvSpPr/>
          <p:nvPr/>
        </p:nvSpPr>
        <p:spPr>
          <a:xfrm>
            <a:off x="3844947" y="1766858"/>
            <a:ext cx="1358691" cy="317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/>
            <a:r>
              <a:rPr lang="fr-FR" sz="900" i="1" dirty="0">
                <a:solidFill>
                  <a:schemeClr val="tx1"/>
                </a:solidFill>
              </a:rPr>
              <a:t>Entre mi janvier et mi mars</a:t>
            </a:r>
          </a:p>
        </p:txBody>
      </p:sp>
      <p:pic>
        <p:nvPicPr>
          <p:cNvPr id="19" name="Graphique 18" descr="Groupe d’hommes avec un remplissage uni">
            <a:extLst>
              <a:ext uri="{FF2B5EF4-FFF2-40B4-BE49-F238E27FC236}">
                <a16:creationId xmlns:a16="http://schemas.microsoft.com/office/drawing/2014/main" id="{05E79647-4AB5-4716-D502-4CA3413F96A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834187" y="1708397"/>
            <a:ext cx="653085" cy="653085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3B034906-EA4D-75D2-8B35-7803785A1876}"/>
              </a:ext>
            </a:extLst>
          </p:cNvPr>
          <p:cNvSpPr txBox="1"/>
          <p:nvPr/>
        </p:nvSpPr>
        <p:spPr>
          <a:xfrm>
            <a:off x="722824" y="1885920"/>
            <a:ext cx="7156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100" b="1"/>
            </a:lvl1pPr>
          </a:lstStyle>
          <a:p>
            <a:r>
              <a:rPr lang="fr-FR" sz="800" b="0" dirty="0"/>
              <a:t>Kit Manager</a:t>
            </a:r>
            <a:endParaRPr lang="fr-FR" sz="800" b="0" i="1" dirty="0"/>
          </a:p>
        </p:txBody>
      </p:sp>
      <p:pic>
        <p:nvPicPr>
          <p:cNvPr id="33" name="Graphique 32" descr="Porte-documents avec un remplissage uni">
            <a:extLst>
              <a:ext uri="{FF2B5EF4-FFF2-40B4-BE49-F238E27FC236}">
                <a16:creationId xmlns:a16="http://schemas.microsoft.com/office/drawing/2014/main" id="{8AD6ACEB-74AF-6B9E-DCB3-7E590D0AC26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85909" y="1886384"/>
            <a:ext cx="181524" cy="181524"/>
          </a:xfrm>
          <a:prstGeom prst="rect">
            <a:avLst/>
          </a:prstGeom>
        </p:spPr>
      </p:pic>
      <p:pic>
        <p:nvPicPr>
          <p:cNvPr id="35" name="Graphique 34" descr="Porte-documents avec un remplissage uni">
            <a:extLst>
              <a:ext uri="{FF2B5EF4-FFF2-40B4-BE49-F238E27FC236}">
                <a16:creationId xmlns:a16="http://schemas.microsoft.com/office/drawing/2014/main" id="{8AF6298E-1299-20D5-1F47-7E1A61935A1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85909" y="1414033"/>
            <a:ext cx="181524" cy="181524"/>
          </a:xfrm>
          <a:prstGeom prst="rect">
            <a:avLst/>
          </a:prstGeom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917E7C58-33CD-A351-A24F-F8DD8D608C59}"/>
              </a:ext>
            </a:extLst>
          </p:cNvPr>
          <p:cNvSpPr txBox="1"/>
          <p:nvPr/>
        </p:nvSpPr>
        <p:spPr>
          <a:xfrm>
            <a:off x="369690" y="1422260"/>
            <a:ext cx="7954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100" b="1"/>
            </a:lvl1pPr>
          </a:lstStyle>
          <a:p>
            <a:pPr algn="r"/>
            <a:r>
              <a:rPr lang="fr-FR" sz="800" b="0" dirty="0"/>
              <a:t>Kit Elu</a:t>
            </a:r>
            <a:endParaRPr lang="fr-FR" sz="800" b="0" i="1" dirty="0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7F0A1968-D2E5-B9E7-6F6B-A2C3A7CEC0DA}"/>
              </a:ext>
            </a:extLst>
          </p:cNvPr>
          <p:cNvSpPr txBox="1"/>
          <p:nvPr/>
        </p:nvSpPr>
        <p:spPr>
          <a:xfrm>
            <a:off x="723997" y="1650917"/>
            <a:ext cx="6891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100" b="1"/>
            </a:lvl1pPr>
          </a:lstStyle>
          <a:p>
            <a:r>
              <a:rPr lang="fr-FR" sz="800" b="0" dirty="0"/>
              <a:t>Kit Comité</a:t>
            </a:r>
            <a:endParaRPr lang="fr-FR" sz="800" b="0" i="1" dirty="0"/>
          </a:p>
        </p:txBody>
      </p:sp>
      <p:pic>
        <p:nvPicPr>
          <p:cNvPr id="38" name="Graphique 37" descr="Porte-documents avec un remplissage uni">
            <a:extLst>
              <a:ext uri="{FF2B5EF4-FFF2-40B4-BE49-F238E27FC236}">
                <a16:creationId xmlns:a16="http://schemas.microsoft.com/office/drawing/2014/main" id="{81756D46-6E8D-7B12-8809-8C01C304D46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82242" y="1645931"/>
            <a:ext cx="181524" cy="181524"/>
          </a:xfrm>
          <a:prstGeom prst="rect">
            <a:avLst/>
          </a:prstGeom>
        </p:spPr>
      </p:pic>
      <p:pic>
        <p:nvPicPr>
          <p:cNvPr id="42" name="Graphique 41" descr="Porte-documents avec un remplissage uni">
            <a:extLst>
              <a:ext uri="{FF2B5EF4-FFF2-40B4-BE49-F238E27FC236}">
                <a16:creationId xmlns:a16="http://schemas.microsoft.com/office/drawing/2014/main" id="{E664260E-B935-784C-01A2-8F844CFD500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614368" y="2149050"/>
            <a:ext cx="181524" cy="181524"/>
          </a:xfrm>
          <a:prstGeom prst="rect">
            <a:avLst/>
          </a:prstGeom>
        </p:spPr>
      </p:pic>
      <p:pic>
        <p:nvPicPr>
          <p:cNvPr id="43" name="Graphique 42" descr="Porte-documents avec un remplissage uni">
            <a:extLst>
              <a:ext uri="{FF2B5EF4-FFF2-40B4-BE49-F238E27FC236}">
                <a16:creationId xmlns:a16="http://schemas.microsoft.com/office/drawing/2014/main" id="{911A72E1-445C-D418-725B-0CCB4179BB5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47153" y="2908488"/>
            <a:ext cx="181524" cy="181524"/>
          </a:xfrm>
          <a:prstGeom prst="rect">
            <a:avLst/>
          </a:prstGeom>
        </p:spPr>
      </p:pic>
      <p:pic>
        <p:nvPicPr>
          <p:cNvPr id="44" name="Graphique 43" descr="Porte-documents avec un remplissage uni">
            <a:extLst>
              <a:ext uri="{FF2B5EF4-FFF2-40B4-BE49-F238E27FC236}">
                <a16:creationId xmlns:a16="http://schemas.microsoft.com/office/drawing/2014/main" id="{2CEBBD02-B02C-E560-BA87-81ECC9A404D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152479" y="2966345"/>
            <a:ext cx="181524" cy="181524"/>
          </a:xfrm>
          <a:prstGeom prst="rect">
            <a:avLst/>
          </a:prstGeom>
        </p:spPr>
      </p:pic>
      <p:pic>
        <p:nvPicPr>
          <p:cNvPr id="49" name="Graphique 48" descr="Porte-documents avec un remplissage uni">
            <a:extLst>
              <a:ext uri="{FF2B5EF4-FFF2-40B4-BE49-F238E27FC236}">
                <a16:creationId xmlns:a16="http://schemas.microsoft.com/office/drawing/2014/main" id="{9FA5EFD4-01C1-9312-5435-6796A8F65B8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73087" y="2113379"/>
            <a:ext cx="181524" cy="181524"/>
          </a:xfrm>
          <a:prstGeom prst="rect">
            <a:avLst/>
          </a:prstGeom>
        </p:spPr>
      </p:pic>
      <p:sp>
        <p:nvSpPr>
          <p:cNvPr id="50" name="ZoneTexte 49">
            <a:extLst>
              <a:ext uri="{FF2B5EF4-FFF2-40B4-BE49-F238E27FC236}">
                <a16:creationId xmlns:a16="http://schemas.microsoft.com/office/drawing/2014/main" id="{5A4AC0A4-841A-79EE-C3FB-1CF919EA6452}"/>
              </a:ext>
            </a:extLst>
          </p:cNvPr>
          <p:cNvSpPr txBox="1"/>
          <p:nvPr/>
        </p:nvSpPr>
        <p:spPr>
          <a:xfrm>
            <a:off x="730675" y="2112369"/>
            <a:ext cx="9586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100" b="1"/>
            </a:lvl1pPr>
          </a:lstStyle>
          <a:p>
            <a:r>
              <a:rPr lang="fr-FR" sz="800" b="0" dirty="0"/>
              <a:t>Kit Etablissement</a:t>
            </a:r>
            <a:endParaRPr lang="fr-FR" sz="800" b="0" i="1" dirty="0"/>
          </a:p>
        </p:txBody>
      </p:sp>
      <p:pic>
        <p:nvPicPr>
          <p:cNvPr id="51" name="Image 50">
            <a:extLst>
              <a:ext uri="{FF2B5EF4-FFF2-40B4-BE49-F238E27FC236}">
                <a16:creationId xmlns:a16="http://schemas.microsoft.com/office/drawing/2014/main" id="{EBBB15A6-7971-FF34-C264-D88630B046C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2025" t="44122" r="24176" b="27602"/>
          <a:stretch/>
        </p:blipFill>
        <p:spPr>
          <a:xfrm>
            <a:off x="597840" y="2371063"/>
            <a:ext cx="231128" cy="275137"/>
          </a:xfrm>
          <a:prstGeom prst="rect">
            <a:avLst/>
          </a:prstGeom>
        </p:spPr>
      </p:pic>
      <p:sp>
        <p:nvSpPr>
          <p:cNvPr id="52" name="ZoneTexte 51">
            <a:extLst>
              <a:ext uri="{FF2B5EF4-FFF2-40B4-BE49-F238E27FC236}">
                <a16:creationId xmlns:a16="http://schemas.microsoft.com/office/drawing/2014/main" id="{EB5325C8-EE2D-DDC9-C236-0ECA73E73533}"/>
              </a:ext>
            </a:extLst>
          </p:cNvPr>
          <p:cNvSpPr txBox="1"/>
          <p:nvPr/>
        </p:nvSpPr>
        <p:spPr>
          <a:xfrm>
            <a:off x="760798" y="2400909"/>
            <a:ext cx="9586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100" b="1"/>
            </a:lvl1pPr>
          </a:lstStyle>
          <a:p>
            <a:r>
              <a:rPr lang="fr-FR" sz="800" b="0" dirty="0"/>
              <a:t>Plateforme</a:t>
            </a:r>
          </a:p>
        </p:txBody>
      </p:sp>
      <p:pic>
        <p:nvPicPr>
          <p:cNvPr id="54" name="Graphique 53" descr="Porte-documents avec un remplissage uni">
            <a:extLst>
              <a:ext uri="{FF2B5EF4-FFF2-40B4-BE49-F238E27FC236}">
                <a16:creationId xmlns:a16="http://schemas.microsoft.com/office/drawing/2014/main" id="{2E9DBE2D-5C31-3391-DDBE-87AF4C4AEAC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909242" y="4444167"/>
            <a:ext cx="181524" cy="181524"/>
          </a:xfrm>
          <a:prstGeom prst="rect">
            <a:avLst/>
          </a:prstGeom>
        </p:spPr>
      </p:pic>
      <p:pic>
        <p:nvPicPr>
          <p:cNvPr id="55" name="Graphique 54" descr="Porte-documents avec un remplissage uni">
            <a:extLst>
              <a:ext uri="{FF2B5EF4-FFF2-40B4-BE49-F238E27FC236}">
                <a16:creationId xmlns:a16="http://schemas.microsoft.com/office/drawing/2014/main" id="{25D6ECBE-7A82-B398-554D-708D052E84B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516339" y="4444167"/>
            <a:ext cx="181524" cy="181524"/>
          </a:xfrm>
          <a:prstGeom prst="rect">
            <a:avLst/>
          </a:prstGeom>
        </p:spPr>
      </p:pic>
      <p:pic>
        <p:nvPicPr>
          <p:cNvPr id="56" name="Graphique 55" descr="Porte-documents avec un remplissage uni">
            <a:extLst>
              <a:ext uri="{FF2B5EF4-FFF2-40B4-BE49-F238E27FC236}">
                <a16:creationId xmlns:a16="http://schemas.microsoft.com/office/drawing/2014/main" id="{729DCF29-9AC8-5580-1848-8A0835AC9D2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129060" y="4445237"/>
            <a:ext cx="181524" cy="181524"/>
          </a:xfrm>
          <a:prstGeom prst="rect">
            <a:avLst/>
          </a:prstGeom>
        </p:spPr>
      </p:pic>
      <p:pic>
        <p:nvPicPr>
          <p:cNvPr id="57" name="Graphique 56" descr="Porte-documents avec un remplissage uni">
            <a:extLst>
              <a:ext uri="{FF2B5EF4-FFF2-40B4-BE49-F238E27FC236}">
                <a16:creationId xmlns:a16="http://schemas.microsoft.com/office/drawing/2014/main" id="{534360CA-39AD-9B15-970F-01C7046CF5D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742532" y="4428524"/>
            <a:ext cx="181524" cy="181524"/>
          </a:xfrm>
          <a:prstGeom prst="rect">
            <a:avLst/>
          </a:prstGeom>
        </p:spPr>
      </p:pic>
      <p:pic>
        <p:nvPicPr>
          <p:cNvPr id="59" name="Graphique 58" descr="Porte-documents avec un remplissage uni">
            <a:extLst>
              <a:ext uri="{FF2B5EF4-FFF2-40B4-BE49-F238E27FC236}">
                <a16:creationId xmlns:a16="http://schemas.microsoft.com/office/drawing/2014/main" id="{4727DCE1-F3FF-9E4A-6A39-6A2FC8E8AA2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857320" y="2149050"/>
            <a:ext cx="181524" cy="181524"/>
          </a:xfrm>
          <a:prstGeom prst="rect">
            <a:avLst/>
          </a:prstGeom>
        </p:spPr>
      </p:pic>
      <p:grpSp>
        <p:nvGrpSpPr>
          <p:cNvPr id="60" name="Groupe 59">
            <a:extLst>
              <a:ext uri="{FF2B5EF4-FFF2-40B4-BE49-F238E27FC236}">
                <a16:creationId xmlns:a16="http://schemas.microsoft.com/office/drawing/2014/main" id="{B781F3ED-35A1-119B-CCA2-F22F12D163D9}"/>
              </a:ext>
            </a:extLst>
          </p:cNvPr>
          <p:cNvGrpSpPr/>
          <p:nvPr/>
        </p:nvGrpSpPr>
        <p:grpSpPr>
          <a:xfrm>
            <a:off x="1985657" y="1806235"/>
            <a:ext cx="869512" cy="579675"/>
            <a:chOff x="6848827" y="2154331"/>
            <a:chExt cx="869512" cy="579675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911F0EB7-B88D-BE4C-133A-A0C59CA3A305}"/>
                </a:ext>
              </a:extLst>
            </p:cNvPr>
            <p:cNvSpPr/>
            <p:nvPr/>
          </p:nvSpPr>
          <p:spPr>
            <a:xfrm>
              <a:off x="6848827" y="2154331"/>
              <a:ext cx="869512" cy="57967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258628DD-CF19-0C6D-8723-B8DE72EE858D}"/>
                </a:ext>
              </a:extLst>
            </p:cNvPr>
            <p:cNvSpPr txBox="1"/>
            <p:nvPr/>
          </p:nvSpPr>
          <p:spPr>
            <a:xfrm>
              <a:off x="6848827" y="2154331"/>
              <a:ext cx="869512" cy="5796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kern="1200" dirty="0">
                  <a:solidFill>
                    <a:schemeClr val="tx1"/>
                  </a:solidFill>
                </a:rPr>
                <a:t>Elus</a:t>
              </a:r>
            </a:p>
          </p:txBody>
        </p:sp>
      </p:grpSp>
      <p:pic>
        <p:nvPicPr>
          <p:cNvPr id="63" name="Graphique 62" descr="Porte-documents avec un remplissage uni">
            <a:extLst>
              <a:ext uri="{FF2B5EF4-FFF2-40B4-BE49-F238E27FC236}">
                <a16:creationId xmlns:a16="http://schemas.microsoft.com/office/drawing/2014/main" id="{81980C50-33DA-6A30-3287-3259AB9F905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613363" y="2138053"/>
            <a:ext cx="181524" cy="181524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C2FA44B9-D4D2-2A4D-8882-ED5E5E0A04B8}"/>
              </a:ext>
            </a:extLst>
          </p:cNvPr>
          <p:cNvSpPr/>
          <p:nvPr/>
        </p:nvSpPr>
        <p:spPr>
          <a:xfrm>
            <a:off x="485059" y="1372524"/>
            <a:ext cx="1189367" cy="13591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5" name="Graphique 64" descr="Porte-documents avec un remplissage uni">
            <a:extLst>
              <a:ext uri="{FF2B5EF4-FFF2-40B4-BE49-F238E27FC236}">
                <a16:creationId xmlns:a16="http://schemas.microsoft.com/office/drawing/2014/main" id="{730641C1-3477-6F50-0531-ED9E1D3932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094694" y="2149243"/>
            <a:ext cx="181524" cy="181524"/>
          </a:xfrm>
          <a:prstGeom prst="rect">
            <a:avLst/>
          </a:prstGeom>
        </p:spPr>
      </p:pic>
      <p:pic>
        <p:nvPicPr>
          <p:cNvPr id="68" name="Graphique 67" descr="Porte-documents avec un remplissage uni">
            <a:extLst>
              <a:ext uri="{FF2B5EF4-FFF2-40B4-BE49-F238E27FC236}">
                <a16:creationId xmlns:a16="http://schemas.microsoft.com/office/drawing/2014/main" id="{71EBFA39-3292-8107-E5C7-9F29D568170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330791" y="2149243"/>
            <a:ext cx="181524" cy="181524"/>
          </a:xfrm>
          <a:prstGeom prst="rect">
            <a:avLst/>
          </a:prstGeom>
        </p:spPr>
      </p:pic>
      <p:pic>
        <p:nvPicPr>
          <p:cNvPr id="71" name="Graphique 70" descr="Porte-documents avec un remplissage uni">
            <a:extLst>
              <a:ext uri="{FF2B5EF4-FFF2-40B4-BE49-F238E27FC236}">
                <a16:creationId xmlns:a16="http://schemas.microsoft.com/office/drawing/2014/main" id="{707C60E5-7C6F-DC4D-24B2-391A06E82C4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550158" y="3697413"/>
            <a:ext cx="181524" cy="181524"/>
          </a:xfrm>
          <a:prstGeom prst="rect">
            <a:avLst/>
          </a:prstGeom>
        </p:spPr>
      </p:pic>
      <p:pic>
        <p:nvPicPr>
          <p:cNvPr id="72" name="Graphique 71" descr="Porte-documents avec un remplissage uni">
            <a:extLst>
              <a:ext uri="{FF2B5EF4-FFF2-40B4-BE49-F238E27FC236}">
                <a16:creationId xmlns:a16="http://schemas.microsoft.com/office/drawing/2014/main" id="{F87B96A1-1ACA-8524-CA9F-C1BE1B08E9E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456190" y="3697413"/>
            <a:ext cx="181524" cy="181524"/>
          </a:xfrm>
          <a:prstGeom prst="rect">
            <a:avLst/>
          </a:prstGeom>
        </p:spPr>
      </p:pic>
      <p:pic>
        <p:nvPicPr>
          <p:cNvPr id="73" name="Graphique 72" descr="Porte-documents avec un remplissage uni">
            <a:extLst>
              <a:ext uri="{FF2B5EF4-FFF2-40B4-BE49-F238E27FC236}">
                <a16:creationId xmlns:a16="http://schemas.microsoft.com/office/drawing/2014/main" id="{65F89160-1406-FD8D-7EE9-8974A05CED9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275179" y="2911614"/>
            <a:ext cx="181524" cy="181524"/>
          </a:xfrm>
          <a:prstGeom prst="rect">
            <a:avLst/>
          </a:prstGeom>
        </p:spPr>
      </p:pic>
      <p:pic>
        <p:nvPicPr>
          <p:cNvPr id="74" name="Graphique 73" descr="Porte-documents avec un remplissage uni">
            <a:extLst>
              <a:ext uri="{FF2B5EF4-FFF2-40B4-BE49-F238E27FC236}">
                <a16:creationId xmlns:a16="http://schemas.microsoft.com/office/drawing/2014/main" id="{4F904EF3-2A94-9951-626E-D1472159B7C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399646" y="2965815"/>
            <a:ext cx="181524" cy="181524"/>
          </a:xfrm>
          <a:prstGeom prst="rect">
            <a:avLst/>
          </a:prstGeom>
        </p:spPr>
      </p:pic>
      <p:pic>
        <p:nvPicPr>
          <p:cNvPr id="75" name="Graphique 74" descr="Porte-documents avec un remplissage uni">
            <a:extLst>
              <a:ext uri="{FF2B5EF4-FFF2-40B4-BE49-F238E27FC236}">
                <a16:creationId xmlns:a16="http://schemas.microsoft.com/office/drawing/2014/main" id="{6B40FCD8-0015-7DE7-ABAD-D163328DBAF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774369" y="3697413"/>
            <a:ext cx="181524" cy="181524"/>
          </a:xfrm>
          <a:prstGeom prst="rect">
            <a:avLst/>
          </a:prstGeom>
        </p:spPr>
      </p:pic>
      <p:pic>
        <p:nvPicPr>
          <p:cNvPr id="76" name="Graphique 75" descr="Porte-documents avec un remplissage uni">
            <a:extLst>
              <a:ext uri="{FF2B5EF4-FFF2-40B4-BE49-F238E27FC236}">
                <a16:creationId xmlns:a16="http://schemas.microsoft.com/office/drawing/2014/main" id="{BDB5B583-470D-34E2-3859-48206E9E520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663423" y="3697413"/>
            <a:ext cx="181524" cy="181524"/>
          </a:xfrm>
          <a:prstGeom prst="rect">
            <a:avLst/>
          </a:prstGeom>
        </p:spPr>
      </p:pic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94D4822E-196C-2F88-B868-9E6B378586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3466925"/>
              </p:ext>
            </p:extLst>
          </p:nvPr>
        </p:nvGraphicFramePr>
        <p:xfrm>
          <a:off x="1196437" y="411510"/>
          <a:ext cx="7830966" cy="5570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282BA6E1-9BC9-2718-C6E6-E92078CD78E6}"/>
              </a:ext>
            </a:extLst>
          </p:cNvPr>
          <p:cNvSpPr/>
          <p:nvPr/>
        </p:nvSpPr>
        <p:spPr>
          <a:xfrm>
            <a:off x="1909242" y="3116933"/>
            <a:ext cx="5185452" cy="8477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04D51C3-7EA7-4FE8-B153-195AFB92350B}"/>
              </a:ext>
            </a:extLst>
          </p:cNvPr>
          <p:cNvSpPr txBox="1"/>
          <p:nvPr/>
        </p:nvSpPr>
        <p:spPr>
          <a:xfrm>
            <a:off x="398022" y="3322156"/>
            <a:ext cx="1411648" cy="298810"/>
          </a:xfrm>
          <a:prstGeom prst="rect">
            <a:avLst/>
          </a:prstGeom>
          <a:solidFill>
            <a:srgbClr val="482683"/>
          </a:solidFill>
        </p:spPr>
        <p:txBody>
          <a:bodyPr wrap="square" lIns="18000" tIns="10800" rIns="18000" bIns="10800">
            <a:spAutoFit/>
          </a:bodyPr>
          <a:lstStyle/>
          <a:p>
            <a:r>
              <a:rPr lang="fr-FR" sz="900" b="1" dirty="0">
                <a:solidFill>
                  <a:schemeClr val="bg1"/>
                </a:solidFill>
                <a:sym typeface="Wingdings" panose="05000000000000000000" pitchFamily="2" charset="2"/>
              </a:rPr>
              <a:t> Les m</a:t>
            </a:r>
            <a:r>
              <a:rPr lang="fr-FR" sz="900" b="1" dirty="0">
                <a:solidFill>
                  <a:schemeClr val="bg1"/>
                </a:solidFill>
              </a:rPr>
              <a:t>anagers déploient aux équipes non-managers </a:t>
            </a:r>
          </a:p>
        </p:txBody>
      </p:sp>
    </p:spTree>
    <p:extLst>
      <p:ext uri="{BB962C8B-B14F-4D97-AF65-F5344CB8AC3E}">
        <p14:creationId xmlns:p14="http://schemas.microsoft.com/office/powerpoint/2010/main" val="280398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5A4E46C1-D775-445F-B421-91A1409EDB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>
            <a:normAutofit fontScale="90000"/>
          </a:bodyPr>
          <a:lstStyle/>
          <a:p>
            <a:r>
              <a:rPr lang="fr-FR" dirty="0"/>
              <a:t>Comment notre raison d’être se décline dans notre entité ?</a:t>
            </a:r>
          </a:p>
        </p:txBody>
      </p:sp>
    </p:spTree>
    <p:extLst>
      <p:ext uri="{BB962C8B-B14F-4D97-AF65-F5344CB8AC3E}">
        <p14:creationId xmlns:p14="http://schemas.microsoft.com/office/powerpoint/2010/main" val="399480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03B597B-E1D9-C9AE-EDF1-7ACA79B1DF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F5E9D1-A7A6-4183-9D13-3F3B5B7D4789}" type="slidenum">
              <a:rPr lang="en-US" altLang="fr-FR" smtClean="0"/>
              <a:pPr/>
              <a:t>19</a:t>
            </a:fld>
            <a:endParaRPr lang="en-US" alt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09CFE0A-7AD0-F42A-2C44-E04B0E394818}"/>
              </a:ext>
            </a:extLst>
          </p:cNvPr>
          <p:cNvSpPr txBox="1"/>
          <p:nvPr/>
        </p:nvSpPr>
        <p:spPr>
          <a:xfrm>
            <a:off x="234086" y="168250"/>
            <a:ext cx="863925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482683"/>
                </a:solidFill>
                <a:latin typeface="+mj-lt"/>
                <a:ea typeface="+mj-ea"/>
                <a:cs typeface="+mj-cs"/>
              </a:rPr>
              <a:t>Des</a:t>
            </a:r>
            <a:r>
              <a:rPr lang="fr-FR" sz="1600" b="1" dirty="0">
                <a:solidFill>
                  <a:srgbClr val="482683"/>
                </a:solidFill>
              </a:rPr>
              <a:t> </a:t>
            </a:r>
            <a:r>
              <a:rPr lang="fr-FR" sz="2800" b="1" dirty="0">
                <a:solidFill>
                  <a:srgbClr val="482683"/>
                </a:solidFill>
                <a:latin typeface="+mj-lt"/>
                <a:ea typeface="+mj-ea"/>
                <a:cs typeface="+mj-cs"/>
              </a:rPr>
              <a:t>engagements nationaux déjà déclinés au sein de </a:t>
            </a:r>
            <a:r>
              <a:rPr lang="fr-FR" sz="2800" b="1" dirty="0">
                <a:solidFill>
                  <a:srgbClr val="482683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XX</a:t>
            </a:r>
            <a:r>
              <a:rPr lang="fr-FR" sz="2800" b="1" dirty="0">
                <a:solidFill>
                  <a:srgbClr val="482683"/>
                </a:solidFill>
                <a:latin typeface="+mj-lt"/>
                <a:ea typeface="+mj-ea"/>
                <a:cs typeface="+mj-cs"/>
              </a:rPr>
              <a:t> 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86F65E9-6F19-6959-AC88-BE2ADE836BC9}"/>
              </a:ext>
            </a:extLst>
          </p:cNvPr>
          <p:cNvSpPr txBox="1"/>
          <p:nvPr/>
        </p:nvSpPr>
        <p:spPr>
          <a:xfrm>
            <a:off x="308575" y="614508"/>
            <a:ext cx="2455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600" b="1" dirty="0">
              <a:solidFill>
                <a:srgbClr val="482683"/>
              </a:solidFill>
            </a:endParaRPr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7280F0FC-2E4C-92C0-C02A-7BFC2B66DB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0626673"/>
              </p:ext>
            </p:extLst>
          </p:nvPr>
        </p:nvGraphicFramePr>
        <p:xfrm>
          <a:off x="324876" y="892474"/>
          <a:ext cx="8494248" cy="3633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ctangle : carré corné 7">
            <a:extLst>
              <a:ext uri="{FF2B5EF4-FFF2-40B4-BE49-F238E27FC236}">
                <a16:creationId xmlns:a16="http://schemas.microsoft.com/office/drawing/2014/main" id="{9D37FE8C-B8D1-CC2C-D275-E575804A07A7}"/>
              </a:ext>
            </a:extLst>
          </p:cNvPr>
          <p:cNvSpPr/>
          <p:nvPr/>
        </p:nvSpPr>
        <p:spPr>
          <a:xfrm>
            <a:off x="1647349" y="1877247"/>
            <a:ext cx="6694011" cy="1709046"/>
          </a:xfrm>
          <a:prstGeom prst="foldedCorner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ysClr val="windowText" lastClr="000000"/>
                </a:solidFill>
              </a:rPr>
              <a:t>Reprendre les éléments adaptés par les référents</a:t>
            </a:r>
          </a:p>
        </p:txBody>
      </p:sp>
    </p:spTree>
    <p:extLst>
      <p:ext uri="{BB962C8B-B14F-4D97-AF65-F5344CB8AC3E}">
        <p14:creationId xmlns:p14="http://schemas.microsoft.com/office/powerpoint/2010/main" val="26360165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168F0D-C59A-9ABB-EBCF-FDD3E8D84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Utilisation du power point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64539E-EF20-8502-13A1-34DE91CBC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1800" dirty="0"/>
              <a:t>Ce document est mis à disposition des directeurs pour la présentation aux managers  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fr-FR" sz="1600" dirty="0"/>
              <a:t>Pour la présentation faite par les managers de proximité, un power point sera proposé</a:t>
            </a:r>
          </a:p>
          <a:p>
            <a:endParaRPr lang="fr-FR" sz="1800" dirty="0"/>
          </a:p>
          <a:p>
            <a:r>
              <a:rPr lang="fr-FR" sz="1800" dirty="0"/>
              <a:t>Il n’est pas obligatoire et vous est proposé pour vous faire gagner du temps et de l’énergie. Il est adaptable selon vos besoins</a:t>
            </a:r>
          </a:p>
          <a:p>
            <a:endParaRPr lang="fr-FR" sz="1800" dirty="0"/>
          </a:p>
          <a:p>
            <a:r>
              <a:rPr lang="fr-FR" sz="1800" dirty="0"/>
              <a:t>Les modalités de la présentation (à distance ou en présentiel, réunion dédiée ou lors d’un rendez-vous existant) sont à votre main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DF5F827-C6C5-954C-A60D-800D58825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871A3-A582-4280-AADC-985C6D7059E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3664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A7D5C-35C7-E638-656F-164AE1AED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Nos initiatives spécifiques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AF9729-C3F4-055F-F8E6-3B36F69D2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highlight>
                  <a:srgbClr val="FFFF00"/>
                </a:highlight>
              </a:rPr>
              <a:t>Présenter ici les actions spécifiques et propre à l’entité</a:t>
            </a:r>
          </a:p>
          <a:p>
            <a:pPr lvl="1"/>
            <a:r>
              <a:rPr lang="fr-FR" dirty="0">
                <a:highlight>
                  <a:srgbClr val="FFFF00"/>
                </a:highlight>
              </a:rPr>
              <a:t>Que vous avez recueillis en amont</a:t>
            </a:r>
          </a:p>
          <a:p>
            <a:pPr lvl="1"/>
            <a:r>
              <a:rPr lang="fr-FR" dirty="0">
                <a:highlight>
                  <a:srgbClr val="FFFF00"/>
                </a:highlight>
              </a:rPr>
              <a:t>Vous pouvez demander aux participants de compléter le travail de recueil en utilisant la plateforme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48B00E-F562-D21C-8B8C-6EFA116E0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871A3-A582-4280-AADC-985C6D7059E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049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D7E87A3D-0875-F98E-D69B-891CE5491F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Quel est mon rôle et les étapes en tant que manager?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36BC0EA-570F-766E-9A90-3048CFF674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77830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59F520-FD67-6B30-B198-6AE54B4C0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Ce qui est attendu des managers pour présenter la démarche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049938A-5C2E-D83D-8EE9-61AA64B00F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F5E9D1-A7A6-4183-9D13-3F3B5B7D4789}" type="slidenum">
              <a:rPr lang="en-US" altLang="fr-FR" smtClean="0"/>
              <a:pPr/>
              <a:t>22</a:t>
            </a:fld>
            <a:endParaRPr lang="en-US" alt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98AAC38-2E87-6166-EEF7-E557ACA1E5B4}"/>
              </a:ext>
            </a:extLst>
          </p:cNvPr>
          <p:cNvSpPr txBox="1"/>
          <p:nvPr/>
        </p:nvSpPr>
        <p:spPr>
          <a:xfrm>
            <a:off x="457200" y="1162121"/>
            <a:ext cx="8412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200" b="1" i="0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Wigrum-Bold" panose="02000000000000000000" pitchFamily="50" charset="0"/>
              </a:rPr>
              <a:t>En tant que manager, vous êtes responsable de l’animation d’une équipe : vous devez la mobiliser dans le cadre de la raison d’être, en laissant place à l’initiative et en les aidant à piloter les actions.</a:t>
            </a:r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B0753A72-8CEE-AB20-B70D-26F16AAAB7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3154175"/>
              </p:ext>
            </p:extLst>
          </p:nvPr>
        </p:nvGraphicFramePr>
        <p:xfrm>
          <a:off x="-476250" y="1829536"/>
          <a:ext cx="9974580" cy="3082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Graphique 11" descr="Classe avec un remplissage uni">
            <a:extLst>
              <a:ext uri="{FF2B5EF4-FFF2-40B4-BE49-F238E27FC236}">
                <a16:creationId xmlns:a16="http://schemas.microsoft.com/office/drawing/2014/main" id="{63CFA3D1-E198-14F1-090A-F324FE864A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38949" y="4117255"/>
            <a:ext cx="653761" cy="653761"/>
          </a:xfrm>
          <a:prstGeom prst="rect">
            <a:avLst/>
          </a:prstGeom>
        </p:spPr>
      </p:pic>
      <p:pic>
        <p:nvPicPr>
          <p:cNvPr id="14" name="Graphique 13" descr="Recherche de dossiers avec un remplissage uni">
            <a:extLst>
              <a:ext uri="{FF2B5EF4-FFF2-40B4-BE49-F238E27FC236}">
                <a16:creationId xmlns:a16="http://schemas.microsoft.com/office/drawing/2014/main" id="{13FD95DE-216A-43F7-AD2E-FB8A20BDD35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535680" y="4059534"/>
            <a:ext cx="769205" cy="769205"/>
          </a:xfrm>
          <a:prstGeom prst="rect">
            <a:avLst/>
          </a:prstGeom>
        </p:spPr>
      </p:pic>
      <p:sp>
        <p:nvSpPr>
          <p:cNvPr id="15" name="Légende : encadrée 14">
            <a:extLst>
              <a:ext uri="{FF2B5EF4-FFF2-40B4-BE49-F238E27FC236}">
                <a16:creationId xmlns:a16="http://schemas.microsoft.com/office/drawing/2014/main" id="{5D7668A1-8AB7-B5DF-DC29-5B4C031466FB}"/>
              </a:ext>
            </a:extLst>
          </p:cNvPr>
          <p:cNvSpPr/>
          <p:nvPr/>
        </p:nvSpPr>
        <p:spPr>
          <a:xfrm>
            <a:off x="7635450" y="3223261"/>
            <a:ext cx="1234230" cy="959064"/>
          </a:xfrm>
          <a:prstGeom prst="borderCallout1">
            <a:avLst>
              <a:gd name="adj1" fmla="val 18750"/>
              <a:gd name="adj2" fmla="val -8333"/>
              <a:gd name="adj3" fmla="val 73843"/>
              <a:gd name="adj4" fmla="val -40185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Jusqu’à mi mars</a:t>
            </a:r>
          </a:p>
        </p:txBody>
      </p:sp>
    </p:spTree>
    <p:extLst>
      <p:ext uri="{BB962C8B-B14F-4D97-AF65-F5344CB8AC3E}">
        <p14:creationId xmlns:p14="http://schemas.microsoft.com/office/powerpoint/2010/main" val="9242136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59F520-FD67-6B30-B198-6AE54B4C0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Ce qui est attendu des manager pour animer la démarche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049938A-5C2E-D83D-8EE9-61AA64B00F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F5E9D1-A7A6-4183-9D13-3F3B5B7D4789}" type="slidenum">
              <a:rPr lang="en-US" altLang="fr-FR" smtClean="0"/>
              <a:pPr/>
              <a:t>23</a:t>
            </a:fld>
            <a:endParaRPr lang="en-US" altLang="fr-FR"/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B0753A72-8CEE-AB20-B70D-26F16AAAB7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9387150"/>
              </p:ext>
            </p:extLst>
          </p:nvPr>
        </p:nvGraphicFramePr>
        <p:xfrm>
          <a:off x="281940" y="1611330"/>
          <a:ext cx="8747760" cy="3082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Graphique 4" descr="Brainstorming de groupe avec un remplissage uni">
            <a:extLst>
              <a:ext uri="{FF2B5EF4-FFF2-40B4-BE49-F238E27FC236}">
                <a16:creationId xmlns:a16="http://schemas.microsoft.com/office/drawing/2014/main" id="{53AD3BA6-B86C-7E5B-DA32-C3230280AB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74530" y="3808296"/>
            <a:ext cx="783170" cy="783170"/>
          </a:xfrm>
          <a:prstGeom prst="rect">
            <a:avLst/>
          </a:prstGeom>
        </p:spPr>
      </p:pic>
      <p:pic>
        <p:nvPicPr>
          <p:cNvPr id="7" name="Graphique 6" descr="Réseau avec un remplissage uni">
            <a:extLst>
              <a:ext uri="{FF2B5EF4-FFF2-40B4-BE49-F238E27FC236}">
                <a16:creationId xmlns:a16="http://schemas.microsoft.com/office/drawing/2014/main" id="{03C9CC20-7A64-F356-2AFD-D00EB8FDAD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816198" y="3836617"/>
            <a:ext cx="783170" cy="78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8787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5DC00B-A027-EFA1-AE66-5487C7379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Les outils qui seront mis à disposition à partir de janvier 2024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783DECF8-BCF7-C58F-7609-04B484D077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9603963"/>
              </p:ext>
            </p:extLst>
          </p:nvPr>
        </p:nvGraphicFramePr>
        <p:xfrm>
          <a:off x="450000" y="1208959"/>
          <a:ext cx="6570978" cy="3347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FA99C208-EC52-F9F0-5225-A429236C6437}"/>
              </a:ext>
            </a:extLst>
          </p:cNvPr>
          <p:cNvSpPr/>
          <p:nvPr/>
        </p:nvSpPr>
        <p:spPr>
          <a:xfrm>
            <a:off x="7267778" y="1550670"/>
            <a:ext cx="1399122" cy="16116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  <a:sym typeface="Wingdings" panose="05000000000000000000" pitchFamily="2" charset="2"/>
              </a:rPr>
              <a:t>Mise à disposition sur </a:t>
            </a:r>
            <a:r>
              <a:rPr lang="fr-FR" sz="1100" dirty="0">
                <a:hlinkClick r:id="rId7"/>
              </a:rPr>
              <a:t>Tous acteurs de notre Raison d'être-espace managers - VYV 3 Info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6653931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BF9B192-66FD-9C0A-4360-DF5DB6A8E3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47" r="6635"/>
          <a:stretch/>
        </p:blipFill>
        <p:spPr>
          <a:xfrm flipH="1">
            <a:off x="9814" y="800101"/>
            <a:ext cx="4632887" cy="43434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1AE454F-2750-C6C7-DC2C-8D940182C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Une plateforme de récolte et de partage des actions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B05ABD4-971E-377A-B65E-B001D519BD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871A3-A582-4280-AADC-985C6D7059E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24A6548A-9E72-20AD-1E14-6D071BC8D7A0}"/>
              </a:ext>
            </a:extLst>
          </p:cNvPr>
          <p:cNvSpPr/>
          <p:nvPr/>
        </p:nvSpPr>
        <p:spPr>
          <a:xfrm>
            <a:off x="-128119" y="858744"/>
            <a:ext cx="3389479" cy="20953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fr-FR" sz="1600" b="1" dirty="0">
                <a:solidFill>
                  <a:schemeClr val="tx1"/>
                </a:solidFill>
              </a:rPr>
              <a:t>Pour faire vivre, </a:t>
            </a:r>
          </a:p>
          <a:p>
            <a:pPr>
              <a:lnSpc>
                <a:spcPct val="150000"/>
              </a:lnSpc>
            </a:pPr>
            <a:r>
              <a:rPr lang="fr-FR" sz="1600" b="1" dirty="0">
                <a:solidFill>
                  <a:schemeClr val="tx1"/>
                </a:solidFill>
              </a:rPr>
              <a:t>piloter et valoriser</a:t>
            </a:r>
          </a:p>
          <a:p>
            <a:pPr algn="ctr">
              <a:lnSpc>
                <a:spcPct val="150000"/>
              </a:lnSpc>
            </a:pPr>
            <a:endParaRPr lang="fr-FR" sz="11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</a:rPr>
              <a:t>La plateforme est conçue pour recueillir les actions et les consulter.  C’est aussi au travers de cette plateforme que vous pouvez voir ce qui se fait </a:t>
            </a:r>
          </a:p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</a:rPr>
              <a:t>dans d’autres établissements, </a:t>
            </a:r>
          </a:p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</a:rPr>
              <a:t>filières ou régions.</a:t>
            </a:r>
          </a:p>
        </p:txBody>
      </p:sp>
      <p:pic>
        <p:nvPicPr>
          <p:cNvPr id="8" name="Picture 2" descr="image">
            <a:extLst>
              <a:ext uri="{FF2B5EF4-FFF2-40B4-BE49-F238E27FC236}">
                <a16:creationId xmlns:a16="http://schemas.microsoft.com/office/drawing/2014/main" id="{1635A856-516E-C06C-0B9A-10FDBB518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819" y="3083670"/>
            <a:ext cx="1813121" cy="120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721303A-9D24-1404-FDD4-B8F65A55C37A}"/>
              </a:ext>
            </a:extLst>
          </p:cNvPr>
          <p:cNvSpPr/>
          <p:nvPr/>
        </p:nvSpPr>
        <p:spPr>
          <a:xfrm>
            <a:off x="0" y="4520777"/>
            <a:ext cx="3259101" cy="492971"/>
          </a:xfrm>
          <a:prstGeom prst="rect">
            <a:avLst/>
          </a:prstGeom>
          <a:solidFill>
            <a:srgbClr val="EA4B65"/>
          </a:solidFill>
          <a:ln>
            <a:solidFill>
              <a:srgbClr val="EA4B6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i="1" dirty="0"/>
              <a:t>Ouverture aux managers à partir de janvier 2024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i="1" dirty="0"/>
              <a:t>Déploiement national fin février – début mars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76061AE-AAB5-9638-5F3D-9E2416D215B7}"/>
              </a:ext>
            </a:extLst>
          </p:cNvPr>
          <p:cNvSpPr txBox="1"/>
          <p:nvPr/>
        </p:nvSpPr>
        <p:spPr>
          <a:xfrm>
            <a:off x="4146419" y="872751"/>
            <a:ext cx="492759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00" b="1" dirty="0">
                <a:solidFill>
                  <a:srgbClr val="439BB3"/>
                </a:solidFill>
              </a:rPr>
              <a:t>Quels usages en tant que manager? 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F80413A-C927-11F3-8EA3-CF307209E9E2}"/>
              </a:ext>
            </a:extLst>
          </p:cNvPr>
          <p:cNvGrpSpPr/>
          <p:nvPr/>
        </p:nvGrpSpPr>
        <p:grpSpPr>
          <a:xfrm>
            <a:off x="4603879" y="1820232"/>
            <a:ext cx="1990405" cy="1199199"/>
            <a:chOff x="808819" y="337026"/>
            <a:chExt cx="1263780" cy="84294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71F351F-6A69-95C5-28E7-DA6FFD6F9CAD}"/>
                </a:ext>
              </a:extLst>
            </p:cNvPr>
            <p:cNvSpPr/>
            <p:nvPr/>
          </p:nvSpPr>
          <p:spPr>
            <a:xfrm>
              <a:off x="808819" y="337026"/>
              <a:ext cx="1263780" cy="8429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B6466DEE-B7E6-714B-D2E7-40F70E6A663C}"/>
                </a:ext>
              </a:extLst>
            </p:cNvPr>
            <p:cNvSpPr txBox="1"/>
            <p:nvPr/>
          </p:nvSpPr>
          <p:spPr>
            <a:xfrm>
              <a:off x="833473" y="372734"/>
              <a:ext cx="1239126" cy="783181"/>
            </a:xfrm>
            <a:prstGeom prst="round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56896" rIns="56896" bIns="56896" numCol="1" spcCol="1270" anchor="ctr" anchorCtr="0">
              <a:noAutofit/>
            </a:bodyPr>
            <a:lstStyle/>
            <a:p>
              <a:pPr marL="0" lvl="0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</a:pPr>
              <a:r>
                <a:rPr lang="fr-FR" sz="1400" kern="1200" dirty="0"/>
                <a:t>Consultation des actions de vos équipes  </a:t>
              </a:r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BFA16AA2-6548-BA1B-E457-A51FE0416565}"/>
              </a:ext>
            </a:extLst>
          </p:cNvPr>
          <p:cNvGrpSpPr/>
          <p:nvPr/>
        </p:nvGrpSpPr>
        <p:grpSpPr>
          <a:xfrm>
            <a:off x="4600928" y="3069439"/>
            <a:ext cx="1990408" cy="1039913"/>
            <a:chOff x="2915120" y="337026"/>
            <a:chExt cx="1263782" cy="84294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71CBEBF-9D40-7363-F14B-1BF3016BBD70}"/>
                </a:ext>
              </a:extLst>
            </p:cNvPr>
            <p:cNvSpPr/>
            <p:nvPr/>
          </p:nvSpPr>
          <p:spPr>
            <a:xfrm>
              <a:off x="2915120" y="337026"/>
              <a:ext cx="1263780" cy="8429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F4658EC2-45B0-6B85-9454-4FEBA0F30BF4}"/>
                </a:ext>
              </a:extLst>
            </p:cNvPr>
            <p:cNvSpPr txBox="1"/>
            <p:nvPr/>
          </p:nvSpPr>
          <p:spPr>
            <a:xfrm>
              <a:off x="2941648" y="337026"/>
              <a:ext cx="1237254" cy="842941"/>
            </a:xfrm>
            <a:prstGeom prst="round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56896" rIns="56896" bIns="56896" numCol="1" spcCol="1270" anchor="ctr" anchorCtr="0">
              <a:noAutofit/>
            </a:bodyPr>
            <a:lstStyle/>
            <a:p>
              <a:pPr marL="0" lvl="0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</a:pPr>
              <a:r>
                <a:rPr lang="fr-FR" sz="1400" kern="1200" dirty="0"/>
                <a:t>Identification des actions qui ont besoin d’un soutien  </a:t>
              </a:r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7C8D75A7-CF3E-A7BD-3CAF-35C0BF5CD2A5}"/>
              </a:ext>
            </a:extLst>
          </p:cNvPr>
          <p:cNvGrpSpPr/>
          <p:nvPr/>
        </p:nvGrpSpPr>
        <p:grpSpPr>
          <a:xfrm>
            <a:off x="6661952" y="1820232"/>
            <a:ext cx="1888697" cy="1638302"/>
            <a:chOff x="2915120" y="1179968"/>
            <a:chExt cx="1263780" cy="84294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E2A0ED7-8E88-ECA9-0069-8920F4FAADE7}"/>
                </a:ext>
              </a:extLst>
            </p:cNvPr>
            <p:cNvSpPr/>
            <p:nvPr/>
          </p:nvSpPr>
          <p:spPr>
            <a:xfrm>
              <a:off x="2915120" y="1179968"/>
              <a:ext cx="1263780" cy="8429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91DBD478-33C1-056E-55A6-D039BE81CA67}"/>
                </a:ext>
              </a:extLst>
            </p:cNvPr>
            <p:cNvSpPr txBox="1"/>
            <p:nvPr/>
          </p:nvSpPr>
          <p:spPr>
            <a:xfrm>
              <a:off x="2959622" y="1179968"/>
              <a:ext cx="1219278" cy="842941"/>
            </a:xfrm>
            <a:prstGeom prst="round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56896" rIns="56896" bIns="56896" numCol="1" spcCol="1270" anchor="ctr" anchorCtr="0">
              <a:noAutofit/>
            </a:bodyPr>
            <a:lstStyle/>
            <a:p>
              <a:pPr marL="0" lvl="0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</a:pPr>
              <a:r>
                <a:rPr lang="fr-FR" sz="1400" kern="1200" dirty="0"/>
                <a:t>Valorisation des actions menées lors de présentations  </a:t>
              </a:r>
            </a:p>
          </p:txBody>
        </p:sp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3040F30C-DB54-8CA7-0944-89630D110C9B}"/>
              </a:ext>
            </a:extLst>
          </p:cNvPr>
          <p:cNvGrpSpPr/>
          <p:nvPr/>
        </p:nvGrpSpPr>
        <p:grpSpPr>
          <a:xfrm>
            <a:off x="6652151" y="3524226"/>
            <a:ext cx="1888697" cy="585126"/>
            <a:chOff x="808819" y="337026"/>
            <a:chExt cx="1263780" cy="84294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A649000-672E-F661-B351-42E384404665}"/>
                </a:ext>
              </a:extLst>
            </p:cNvPr>
            <p:cNvSpPr/>
            <p:nvPr/>
          </p:nvSpPr>
          <p:spPr>
            <a:xfrm>
              <a:off x="808819" y="337026"/>
              <a:ext cx="1263780" cy="8429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7634B5ED-21AF-EF0B-EDC6-075838B98263}"/>
                </a:ext>
              </a:extLst>
            </p:cNvPr>
            <p:cNvSpPr txBox="1"/>
            <p:nvPr/>
          </p:nvSpPr>
          <p:spPr>
            <a:xfrm>
              <a:off x="934678" y="337026"/>
              <a:ext cx="1137921" cy="842941"/>
            </a:xfrm>
            <a:prstGeom prst="round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56896" rIns="56896" bIns="56896" numCol="1" spcCol="1270" anchor="ctr" anchorCtr="0">
              <a:noAutofit/>
            </a:bodyPr>
            <a:lstStyle/>
            <a:p>
              <a:pPr marL="0" lvl="0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</a:pPr>
              <a:r>
                <a:rPr lang="fr-FR" sz="1400" kern="1200" dirty="0"/>
                <a:t>Ajout d’actions sur la plateforme</a:t>
              </a:r>
              <a:r>
                <a:rPr lang="fr-FR" sz="1100" kern="1200" dirty="0"/>
                <a:t>*</a:t>
              </a:r>
              <a:endParaRPr lang="fr-FR" sz="1400" kern="1200" dirty="0"/>
            </a:p>
          </p:txBody>
        </p:sp>
      </p:grpSp>
      <p:sp>
        <p:nvSpPr>
          <p:cNvPr id="41" name="ZoneTexte 40">
            <a:extLst>
              <a:ext uri="{FF2B5EF4-FFF2-40B4-BE49-F238E27FC236}">
                <a16:creationId xmlns:a16="http://schemas.microsoft.com/office/drawing/2014/main" id="{F232298B-60A5-B875-CA5D-0F3A8EA41D47}"/>
              </a:ext>
            </a:extLst>
          </p:cNvPr>
          <p:cNvSpPr txBox="1"/>
          <p:nvPr/>
        </p:nvSpPr>
        <p:spPr>
          <a:xfrm>
            <a:off x="4642708" y="4222745"/>
            <a:ext cx="3936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* Les managers peuvent initier des actions et les ajouter sur la plateforme. Elles peuvent également ajouter les actions menées par leurs équipes.</a:t>
            </a:r>
          </a:p>
        </p:txBody>
      </p:sp>
      <p:sp>
        <p:nvSpPr>
          <p:cNvPr id="42" name="Organigramme : Connecteur page suivante 41">
            <a:extLst>
              <a:ext uri="{FF2B5EF4-FFF2-40B4-BE49-F238E27FC236}">
                <a16:creationId xmlns:a16="http://schemas.microsoft.com/office/drawing/2014/main" id="{96A76CCC-FFFC-D8DA-54C7-BCEE6F057F74}"/>
              </a:ext>
            </a:extLst>
          </p:cNvPr>
          <p:cNvSpPr/>
          <p:nvPr/>
        </p:nvSpPr>
        <p:spPr>
          <a:xfrm>
            <a:off x="4717057" y="1385081"/>
            <a:ext cx="3748547" cy="305627"/>
          </a:xfrm>
          <a:prstGeom prst="flowChartOffpageConnector">
            <a:avLst/>
          </a:prstGeom>
          <a:solidFill>
            <a:srgbClr val="439B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Vos utilisations de l’outil</a:t>
            </a:r>
          </a:p>
        </p:txBody>
      </p:sp>
    </p:spTree>
    <p:extLst>
      <p:ext uri="{BB962C8B-B14F-4D97-AF65-F5344CB8AC3E}">
        <p14:creationId xmlns:p14="http://schemas.microsoft.com/office/powerpoint/2010/main" val="10815709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17EC6F-BA33-79C4-7E91-4D73B6754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Echanges sur le déploiement et l’animation de la raison d’être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6274CD9-60CB-052A-C85C-46EE2AB01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Symbol" panose="05050102010706020507" pitchFamily="18" charset="2"/>
              <a:buChar char=""/>
            </a:pP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</a:rPr>
              <a:t>Les modalités</a:t>
            </a:r>
          </a:p>
          <a:p>
            <a:pPr lvl="1">
              <a:buFont typeface="Symbol" panose="05050102010706020507" pitchFamily="18" charset="2"/>
              <a:buChar char=""/>
            </a:pP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</a:rPr>
              <a:t>Comment pensez-vous présenter et animer la raison d’être et la démarche cela auprès de vos  équipes ? </a:t>
            </a:r>
          </a:p>
          <a:p>
            <a:pPr lvl="2">
              <a:buFont typeface="Symbol" panose="05050102010706020507" pitchFamily="18" charset="2"/>
              <a:buChar char=""/>
            </a:pP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</a:rPr>
              <a:t>Une réunion unique et commune ? </a:t>
            </a:r>
          </a:p>
          <a:p>
            <a:pPr lvl="2">
              <a:buFont typeface="Symbol" panose="05050102010706020507" pitchFamily="18" charset="2"/>
              <a:buChar char=""/>
            </a:pP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</a:rPr>
              <a:t>Quel rythme de rappel ? Mensuel, trimestriel, ..</a:t>
            </a:r>
          </a:p>
          <a:p>
            <a:pPr lvl="2">
              <a:buFont typeface="Symbol" panose="05050102010706020507" pitchFamily="18" charset="2"/>
              <a:buChar char=""/>
            </a:pP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</a:rPr>
              <a:t>Un évènement spécifique et/ou l’intégration une rencontre annuelle pour célébrer les victoires ? </a:t>
            </a:r>
          </a:p>
          <a:p>
            <a:pPr lvl="1">
              <a:buFont typeface="Symbol" panose="05050102010706020507" pitchFamily="18" charset="2"/>
              <a:buChar char=""/>
            </a:pP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</a:rPr>
              <a:t>Quelles réactions anticipez-vous ?</a:t>
            </a:r>
          </a:p>
          <a:p>
            <a:pPr lvl="1">
              <a:buFont typeface="Symbol" panose="05050102010706020507" pitchFamily="18" charset="2"/>
              <a:buChar char=""/>
            </a:pPr>
            <a:endParaRPr lang="fr-FR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Les idées proposées par les équipes </a:t>
            </a:r>
          </a:p>
          <a:p>
            <a:pPr lvl="1" indent="-342900">
              <a:buFont typeface="Symbol" panose="05050102010706020507" pitchFamily="18" charset="2"/>
              <a:buChar char=""/>
            </a:pPr>
            <a:r>
              <a: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Quelles sont les habitudes de prises d’initiatives dans vos équipes ? Existe-t-il des marges de manœuvre ? Si oui, lesquelles ?</a:t>
            </a:r>
          </a:p>
          <a:p>
            <a:pPr lvl="1" indent="-342900">
              <a:buFont typeface="Symbol" panose="05050102010706020507" pitchFamily="18" charset="2"/>
              <a:buChar char=""/>
            </a:pPr>
            <a:r>
              <a:rPr lang="fr-FR" sz="1600" dirty="0">
                <a:latin typeface="Calibri" panose="020F0502020204030204" pitchFamily="34" charset="0"/>
              </a:rPr>
              <a:t>Comment pouvez valoriser les bonnes idées ?</a:t>
            </a:r>
          </a:p>
          <a:p>
            <a:pPr lvl="1" indent="-342900">
              <a:buFont typeface="Symbol" panose="05050102010706020507" pitchFamily="18" charset="2"/>
              <a:buChar char=""/>
            </a:pPr>
            <a:r>
              <a:rPr lang="fr-FR" sz="1600" dirty="0">
                <a:latin typeface="Calibri" panose="020F0502020204030204" pitchFamily="34" charset="0"/>
              </a:rPr>
              <a:t>Si une action nécessite un budget, avez-vous préparé un budget pour vos actions dans vos établissements ?</a:t>
            </a:r>
          </a:p>
          <a:p>
            <a:pPr lvl="1" indent="-342900">
              <a:buFont typeface="Symbol" panose="05050102010706020507" pitchFamily="18" charset="2"/>
              <a:buChar char=""/>
            </a:pPr>
            <a:r>
              <a:rPr lang="fr-FR" sz="1600" dirty="0">
                <a:latin typeface="Calibri" panose="020F0502020204030204" pitchFamily="34" charset="0"/>
              </a:rPr>
              <a:t>Quel rituel / rythme / modalité de partage pouvons-nous mettre en place ?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9554832-52AB-3A83-71AC-EFAC3284C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871A3-A582-4280-AADC-985C6D7059E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4340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7F1E001-6886-3AED-45A2-C1570F2A5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/>
              <a:t>Merci à tous pour </a:t>
            </a:r>
            <a:r>
              <a:rPr lang="fr-FR"/>
              <a:t>votre participation !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254CD64-A6F7-2092-344F-09EEAA280B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513FEB-346B-47BF-B732-434A7540DF74}" type="slidenum">
              <a:rPr kumimoji="0" lang="en-US" altLang="fr-FR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fr-FR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2290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3914" y="163316"/>
            <a:ext cx="8229600" cy="432048"/>
          </a:xfrm>
        </p:spPr>
        <p:txBody>
          <a:bodyPr>
            <a:noAutofit/>
          </a:bodyPr>
          <a:lstStyle/>
          <a:p>
            <a:r>
              <a:rPr lang="fr-FR" sz="2400" dirty="0"/>
              <a:t>La plateforme de recueil des actions liées à la Raison d’Etre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2F9C08A-88F1-FB8B-13C7-AEECB3193F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26" t="7968" b="6577"/>
          <a:stretch/>
        </p:blipFill>
        <p:spPr>
          <a:xfrm>
            <a:off x="293914" y="993592"/>
            <a:ext cx="8042366" cy="398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3649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>
            <a:extLst>
              <a:ext uri="{FF2B5EF4-FFF2-40B4-BE49-F238E27FC236}">
                <a16:creationId xmlns:a16="http://schemas.microsoft.com/office/drawing/2014/main" id="{AB7D0786-03B7-309D-BB88-683D2D8BC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3" y="671394"/>
            <a:ext cx="3292482" cy="442522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3914" y="163316"/>
            <a:ext cx="8229600" cy="432048"/>
          </a:xfrm>
        </p:spPr>
        <p:txBody>
          <a:bodyPr>
            <a:noAutofit/>
          </a:bodyPr>
          <a:lstStyle/>
          <a:p>
            <a:r>
              <a:rPr lang="fr-FR" sz="2400" dirty="0"/>
              <a:t>Page d’accueil et fonctionnalités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93914" y="2104497"/>
            <a:ext cx="2956030" cy="23838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fr-FR" sz="1050" dirty="0">
              <a:solidFill>
                <a:srgbClr val="482683"/>
              </a:solidFill>
            </a:endParaRPr>
          </a:p>
          <a:p>
            <a:pPr marL="257175" indent="-257175">
              <a:buFont typeface="+mj-lt"/>
              <a:buAutoNum type="arabicPeriod"/>
            </a:pPr>
            <a:r>
              <a:rPr lang="fr-FR" sz="1050" dirty="0">
                <a:solidFill>
                  <a:srgbClr val="482683"/>
                </a:solidFill>
                <a:sym typeface="Wingdings" panose="05000000000000000000" pitchFamily="2" charset="2"/>
              </a:rPr>
              <a:t>Lorsque vous cliquez sur </a:t>
            </a:r>
            <a:r>
              <a:rPr lang="fr-FR" sz="1050" b="1" dirty="0">
                <a:solidFill>
                  <a:srgbClr val="482683"/>
                </a:solidFill>
                <a:sym typeface="Wingdings" panose="05000000000000000000" pitchFamily="2" charset="2"/>
              </a:rPr>
              <a:t>« Suivi des actions » </a:t>
            </a:r>
            <a:r>
              <a:rPr lang="fr-FR" sz="1050" dirty="0">
                <a:solidFill>
                  <a:srgbClr val="482683"/>
                </a:solidFill>
                <a:sym typeface="Wingdings" panose="05000000000000000000" pitchFamily="2" charset="2"/>
              </a:rPr>
              <a:t>vous vous rendrez sur la page contenant les statistiques des actions suivies sur la plateforme.</a:t>
            </a:r>
          </a:p>
          <a:p>
            <a:pPr marL="257175" indent="-257175">
              <a:buFont typeface="+mj-lt"/>
              <a:buAutoNum type="arabicPeriod"/>
            </a:pPr>
            <a:r>
              <a:rPr lang="fr-FR" sz="1050" dirty="0">
                <a:solidFill>
                  <a:srgbClr val="482683"/>
                </a:solidFill>
                <a:sym typeface="Wingdings" panose="05000000000000000000" pitchFamily="2" charset="2"/>
              </a:rPr>
              <a:t>Le bouton </a:t>
            </a:r>
            <a:r>
              <a:rPr lang="fr-FR" sz="1050" b="1" dirty="0">
                <a:solidFill>
                  <a:srgbClr val="482683"/>
                </a:solidFill>
                <a:sym typeface="Wingdings" panose="05000000000000000000" pitchFamily="2" charset="2"/>
              </a:rPr>
              <a:t>« Rechercher une action » </a:t>
            </a:r>
            <a:r>
              <a:rPr lang="fr-FR" sz="1050" dirty="0">
                <a:solidFill>
                  <a:srgbClr val="482683"/>
                </a:solidFill>
                <a:sym typeface="Wingdings" panose="05000000000000000000" pitchFamily="2" charset="2"/>
              </a:rPr>
              <a:t>vous mènera sur le moteur de recherche des actions renseignées dans l’outil.</a:t>
            </a:r>
          </a:p>
          <a:p>
            <a:pPr marL="257175" indent="-257175">
              <a:buFont typeface="+mj-lt"/>
              <a:buAutoNum type="arabicPeriod"/>
            </a:pPr>
            <a:r>
              <a:rPr lang="fr-FR" sz="1050" dirty="0">
                <a:solidFill>
                  <a:srgbClr val="482683"/>
                </a:solidFill>
                <a:sym typeface="Wingdings" panose="05000000000000000000" pitchFamily="2" charset="2"/>
              </a:rPr>
              <a:t>En cliquant sur </a:t>
            </a:r>
            <a:r>
              <a:rPr lang="fr-FR" sz="1050" b="1" dirty="0">
                <a:solidFill>
                  <a:srgbClr val="482683"/>
                </a:solidFill>
                <a:sym typeface="Wingdings" panose="05000000000000000000" pitchFamily="2" charset="2"/>
              </a:rPr>
              <a:t>« Créer une action » </a:t>
            </a:r>
            <a:r>
              <a:rPr lang="fr-FR" sz="1050" dirty="0">
                <a:solidFill>
                  <a:srgbClr val="482683"/>
                </a:solidFill>
                <a:sym typeface="Wingdings" panose="05000000000000000000" pitchFamily="2" charset="2"/>
              </a:rPr>
              <a:t>vous pourrez ajouter toutes les actions menées au sein de votre établissement.</a:t>
            </a:r>
          </a:p>
          <a:p>
            <a:pPr marL="257175" indent="-257175">
              <a:buFont typeface="+mj-lt"/>
              <a:buAutoNum type="arabicPeriod"/>
            </a:pPr>
            <a:r>
              <a:rPr lang="fr-FR" sz="1050" dirty="0">
                <a:solidFill>
                  <a:srgbClr val="482683"/>
                </a:solidFill>
                <a:sym typeface="Wingdings" panose="05000000000000000000" pitchFamily="2" charset="2"/>
              </a:rPr>
              <a:t>Vous pourrez également vous déconnecter en cliquant sur l’icone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F7AD779-1EE4-0E6F-19DB-57FA50FFE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649" y="879181"/>
            <a:ext cx="5925429" cy="366213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1" name="Ellipse 10"/>
          <p:cNvSpPr/>
          <p:nvPr/>
        </p:nvSpPr>
        <p:spPr>
          <a:xfrm>
            <a:off x="7796634" y="586631"/>
            <a:ext cx="199975" cy="207023"/>
          </a:xfrm>
          <a:prstGeom prst="ellipse">
            <a:avLst/>
          </a:prstGeom>
          <a:solidFill>
            <a:srgbClr val="B7D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6" name="Image 5" descr="The Mouse Cursor Click Icon · Free vector graphic on Pixabay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3" t="-2228" r="-762" b="312"/>
          <a:stretch/>
        </p:blipFill>
        <p:spPr>
          <a:xfrm rot="14034178">
            <a:off x="7126721" y="719846"/>
            <a:ext cx="216221" cy="339518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5599698" y="565960"/>
            <a:ext cx="199975" cy="207023"/>
          </a:xfrm>
          <a:prstGeom prst="ellipse">
            <a:avLst/>
          </a:prstGeom>
          <a:solidFill>
            <a:srgbClr val="B7D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8" name="Image 7" descr="The Mouse Cursor Click Icon · Free vector graphic on Pixabay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3" t="-2228" r="-762" b="312"/>
          <a:stretch/>
        </p:blipFill>
        <p:spPr>
          <a:xfrm rot="9088510">
            <a:off x="7995923" y="749001"/>
            <a:ext cx="216221" cy="339518"/>
          </a:xfrm>
          <a:prstGeom prst="rect">
            <a:avLst/>
          </a:prstGeom>
        </p:spPr>
      </p:pic>
      <p:sp>
        <p:nvSpPr>
          <p:cNvPr id="12" name="Ellipse 11"/>
          <p:cNvSpPr/>
          <p:nvPr/>
        </p:nvSpPr>
        <p:spPr>
          <a:xfrm>
            <a:off x="7349631" y="586135"/>
            <a:ext cx="199975" cy="207023"/>
          </a:xfrm>
          <a:prstGeom prst="ellipse">
            <a:avLst/>
          </a:prstGeom>
          <a:solidFill>
            <a:srgbClr val="B7D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14" name="Image 13" descr="The Mouse Cursor Click Icon · Free vector graphic on Pixabay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3" t="-2228" r="-762" b="312"/>
          <a:stretch/>
        </p:blipFill>
        <p:spPr>
          <a:xfrm rot="8443679">
            <a:off x="5795701" y="713653"/>
            <a:ext cx="216221" cy="339518"/>
          </a:xfrm>
          <a:prstGeom prst="rect">
            <a:avLst/>
          </a:prstGeom>
        </p:spPr>
      </p:pic>
      <p:pic>
        <p:nvPicPr>
          <p:cNvPr id="15" name="Image 14" descr="The Mouse Cursor Click Icon · Free vector graphic on Pixabay">
            <a:extLst>
              <a:ext uri="{FF2B5EF4-FFF2-40B4-BE49-F238E27FC236}">
                <a16:creationId xmlns:a16="http://schemas.microsoft.com/office/drawing/2014/main" id="{59E4B621-6806-F7FD-A72B-7D5EF653D9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3" t="-2228" r="-762" b="312"/>
          <a:stretch/>
        </p:blipFill>
        <p:spPr>
          <a:xfrm rot="10800000">
            <a:off x="8628862" y="702235"/>
            <a:ext cx="216221" cy="339518"/>
          </a:xfrm>
          <a:prstGeom prst="rect">
            <a:avLst/>
          </a:prstGeom>
        </p:spPr>
      </p:pic>
      <p:sp>
        <p:nvSpPr>
          <p:cNvPr id="16" name="Ellipse 15">
            <a:extLst>
              <a:ext uri="{FF2B5EF4-FFF2-40B4-BE49-F238E27FC236}">
                <a16:creationId xmlns:a16="http://schemas.microsoft.com/office/drawing/2014/main" id="{A00DC4E0-8952-0659-8346-E91A6BEE0C97}"/>
              </a:ext>
            </a:extLst>
          </p:cNvPr>
          <p:cNvSpPr/>
          <p:nvPr/>
        </p:nvSpPr>
        <p:spPr>
          <a:xfrm>
            <a:off x="8604300" y="462449"/>
            <a:ext cx="199975" cy="207023"/>
          </a:xfrm>
          <a:prstGeom prst="ellipse">
            <a:avLst/>
          </a:prstGeom>
          <a:solidFill>
            <a:srgbClr val="B7D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" name="Rectangle à coins arrondis 8">
            <a:extLst>
              <a:ext uri="{FF2B5EF4-FFF2-40B4-BE49-F238E27FC236}">
                <a16:creationId xmlns:a16="http://schemas.microsoft.com/office/drawing/2014/main" id="{E2D8B48C-ADC7-DF5F-95E9-23F44E2FECB9}"/>
              </a:ext>
            </a:extLst>
          </p:cNvPr>
          <p:cNvSpPr/>
          <p:nvPr/>
        </p:nvSpPr>
        <p:spPr>
          <a:xfrm>
            <a:off x="7688792" y="1658524"/>
            <a:ext cx="1251340" cy="528416"/>
          </a:xfrm>
          <a:prstGeom prst="wedgeRoundRectCallout">
            <a:avLst>
              <a:gd name="adj1" fmla="val -21147"/>
              <a:gd name="adj2" fmla="val 52210"/>
              <a:gd name="adj3" fmla="val 16667"/>
            </a:avLst>
          </a:prstGeom>
          <a:solidFill>
            <a:srgbClr val="D5E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</a:rPr>
              <a:t>Carrousel des actions renseignées sur la plateforme </a:t>
            </a:r>
          </a:p>
        </p:txBody>
      </p:sp>
      <p:sp>
        <p:nvSpPr>
          <p:cNvPr id="18" name="Rectangle à coins arrondis 8">
            <a:extLst>
              <a:ext uri="{FF2B5EF4-FFF2-40B4-BE49-F238E27FC236}">
                <a16:creationId xmlns:a16="http://schemas.microsoft.com/office/drawing/2014/main" id="{4BF0F550-9DE4-5246-D668-E29F5567A59F}"/>
              </a:ext>
            </a:extLst>
          </p:cNvPr>
          <p:cNvSpPr/>
          <p:nvPr/>
        </p:nvSpPr>
        <p:spPr>
          <a:xfrm>
            <a:off x="4707434" y="1998034"/>
            <a:ext cx="1325929" cy="895971"/>
          </a:xfrm>
          <a:prstGeom prst="wedgeRoundRectCallout">
            <a:avLst>
              <a:gd name="adj1" fmla="val -17051"/>
              <a:gd name="adj2" fmla="val 41340"/>
              <a:gd name="adj3" fmla="val 16667"/>
            </a:avLst>
          </a:prstGeom>
          <a:solidFill>
            <a:srgbClr val="D5E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</a:rPr>
              <a:t>Texte explicatif concernant la plateforme et son rôle dans le déploiement de la Raison d’Etre</a:t>
            </a:r>
          </a:p>
        </p:txBody>
      </p:sp>
      <p:pic>
        <p:nvPicPr>
          <p:cNvPr id="20" name="Graphique 19" descr="Puissance avec un remplissage uni">
            <a:extLst>
              <a:ext uri="{FF2B5EF4-FFF2-40B4-BE49-F238E27FC236}">
                <a16:creationId xmlns:a16="http://schemas.microsoft.com/office/drawing/2014/main" id="{9F7686E1-57FA-7B31-B5B1-5127DE04AD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95769" y="4197417"/>
            <a:ext cx="144817" cy="144817"/>
          </a:xfrm>
          <a:prstGeom prst="rect">
            <a:avLst/>
          </a:prstGeom>
        </p:spPr>
      </p:pic>
      <p:cxnSp>
        <p:nvCxnSpPr>
          <p:cNvPr id="21" name="Connecteur : en arc 20">
            <a:extLst>
              <a:ext uri="{FF2B5EF4-FFF2-40B4-BE49-F238E27FC236}">
                <a16:creationId xmlns:a16="http://schemas.microsoft.com/office/drawing/2014/main" id="{B1DA23D8-E432-59BC-A2F7-E656AEFC6875}"/>
              </a:ext>
            </a:extLst>
          </p:cNvPr>
          <p:cNvCxnSpPr>
            <a:cxnSpLocks/>
          </p:cNvCxnSpPr>
          <p:nvPr/>
        </p:nvCxnSpPr>
        <p:spPr>
          <a:xfrm rot="5400000">
            <a:off x="5416304" y="2964103"/>
            <a:ext cx="366454" cy="226257"/>
          </a:xfrm>
          <a:prstGeom prst="curvedConnector3">
            <a:avLst/>
          </a:prstGeom>
          <a:ln w="28575">
            <a:solidFill>
              <a:srgbClr val="F7964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 : en arc 23">
            <a:extLst>
              <a:ext uri="{FF2B5EF4-FFF2-40B4-BE49-F238E27FC236}">
                <a16:creationId xmlns:a16="http://schemas.microsoft.com/office/drawing/2014/main" id="{C14AA9DE-9CF0-422F-917E-64A9D1AC4F1A}"/>
              </a:ext>
            </a:extLst>
          </p:cNvPr>
          <p:cNvCxnSpPr>
            <a:cxnSpLocks/>
          </p:cNvCxnSpPr>
          <p:nvPr/>
        </p:nvCxnSpPr>
        <p:spPr>
          <a:xfrm rot="5400000">
            <a:off x="8287594" y="2122370"/>
            <a:ext cx="476248" cy="422508"/>
          </a:xfrm>
          <a:prstGeom prst="curvedConnector3">
            <a:avLst>
              <a:gd name="adj1" fmla="val 50000"/>
            </a:avLst>
          </a:prstGeom>
          <a:ln w="28575">
            <a:solidFill>
              <a:srgbClr val="F7964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à coins arrondis 4">
            <a:extLst>
              <a:ext uri="{FF2B5EF4-FFF2-40B4-BE49-F238E27FC236}">
                <a16:creationId xmlns:a16="http://schemas.microsoft.com/office/drawing/2014/main" id="{6D4D70ED-C9CE-39C8-73D8-58B4C0AA843C}"/>
              </a:ext>
            </a:extLst>
          </p:cNvPr>
          <p:cNvSpPr/>
          <p:nvPr/>
        </p:nvSpPr>
        <p:spPr>
          <a:xfrm>
            <a:off x="436011" y="1556625"/>
            <a:ext cx="2600588" cy="10693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>
                <a:solidFill>
                  <a:srgbClr val="482683"/>
                </a:solidFill>
              </a:rPr>
              <a:t>Une fois la connexion faite, vous arrivez sur la page d’accueil de la plateforme où vous trouverez une courte explication sur le rôle de la plateforme.</a:t>
            </a:r>
          </a:p>
          <a:p>
            <a:pPr algn="ctr"/>
            <a:endParaRPr lang="fr-FR" sz="105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009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">
            <a:extLst>
              <a:ext uri="{FF2B5EF4-FFF2-40B4-BE49-F238E27FC236}">
                <a16:creationId xmlns:a16="http://schemas.microsoft.com/office/drawing/2014/main" id="{AAA63AC8-EDC7-487B-A266-E842766072E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214337" y="4646828"/>
            <a:ext cx="929663" cy="50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DAB9CB8-36E4-450A-AF9D-388A092CE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4335" y="4758048"/>
            <a:ext cx="442392" cy="274637"/>
          </a:xfrm>
        </p:spPr>
        <p:txBody>
          <a:bodyPr/>
          <a:lstStyle/>
          <a:p>
            <a:pPr defTabSz="914378"/>
            <a:fld id="{59C871A3-A582-4280-AADC-985C6D7059E7}" type="slidenum">
              <a:rPr lang="fr-FR" smtClean="0">
                <a:solidFill>
                  <a:prstClr val="white"/>
                </a:solidFill>
              </a:rPr>
              <a:pPr defTabSz="914378"/>
              <a:t>3</a:t>
            </a:fld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2BD4E4A0-327A-A8C5-BDD0-5B82BFBB9D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4" b="3915"/>
          <a:stretch/>
        </p:blipFill>
        <p:spPr>
          <a:xfrm>
            <a:off x="1419034" y="386210"/>
            <a:ext cx="6595492" cy="45091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206D684-C42B-4088-633F-0BEDBFC86C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1145" y="910590"/>
            <a:ext cx="3942080" cy="332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2003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85355" y="209036"/>
            <a:ext cx="8229600" cy="432048"/>
          </a:xfrm>
        </p:spPr>
        <p:txBody>
          <a:bodyPr>
            <a:noAutofit/>
          </a:bodyPr>
          <a:lstStyle/>
          <a:p>
            <a:r>
              <a:rPr lang="fr-FR" sz="2400" dirty="0"/>
              <a:t>Un moteur de recherche pour retrouver toutes les actions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61FAAF9-4CAE-6D9B-49D3-C5F899EB49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12" t="14403" r="2787" b="12284"/>
          <a:stretch/>
        </p:blipFill>
        <p:spPr>
          <a:xfrm>
            <a:off x="385355" y="782065"/>
            <a:ext cx="7508965" cy="415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2115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87383" y="241693"/>
            <a:ext cx="8229600" cy="432048"/>
          </a:xfrm>
        </p:spPr>
        <p:txBody>
          <a:bodyPr>
            <a:noAutofit/>
          </a:bodyPr>
          <a:lstStyle/>
          <a:p>
            <a:r>
              <a:rPr lang="fr-FR" sz="2400" dirty="0"/>
              <a:t>Ajouter son action sur la plateforme </a:t>
            </a:r>
            <a:r>
              <a:rPr lang="fr-FR" sz="1500" dirty="0"/>
              <a:t>(1/3)</a:t>
            </a:r>
            <a:endParaRPr lang="fr-FR" sz="2400" dirty="0"/>
          </a:p>
        </p:txBody>
      </p:sp>
      <p:pic>
        <p:nvPicPr>
          <p:cNvPr id="29" name="Image 28" descr="The Mouse Cursor Click Icon · Free vector graphic on Pixabay">
            <a:extLst>
              <a:ext uri="{FF2B5EF4-FFF2-40B4-BE49-F238E27FC236}">
                <a16:creationId xmlns:a16="http://schemas.microsoft.com/office/drawing/2014/main" id="{8C53B2DC-584E-C974-935E-C40984DA6A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3" t="-2228" r="-762" b="312"/>
          <a:stretch/>
        </p:blipFill>
        <p:spPr>
          <a:xfrm rot="14009198">
            <a:off x="6991519" y="4544149"/>
            <a:ext cx="216221" cy="33951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B03F7A0-A19D-CB6F-45D3-E07E43B2D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206" y="766648"/>
            <a:ext cx="6750638" cy="427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074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87383" y="241693"/>
            <a:ext cx="8229600" cy="432048"/>
          </a:xfrm>
        </p:spPr>
        <p:txBody>
          <a:bodyPr>
            <a:noAutofit/>
          </a:bodyPr>
          <a:lstStyle/>
          <a:p>
            <a:r>
              <a:rPr lang="fr-FR" sz="2400" dirty="0"/>
              <a:t>Ajouter son action sur la plateforme </a:t>
            </a:r>
            <a:r>
              <a:rPr lang="fr-FR" sz="1500" dirty="0"/>
              <a:t>(2/3)</a:t>
            </a:r>
            <a:endParaRPr lang="fr-FR" sz="24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5C75935-61A2-858F-6A3C-A0450B129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727" y="673741"/>
            <a:ext cx="6841665" cy="426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5730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87383" y="241693"/>
            <a:ext cx="8229600" cy="432048"/>
          </a:xfrm>
        </p:spPr>
        <p:txBody>
          <a:bodyPr>
            <a:noAutofit/>
          </a:bodyPr>
          <a:lstStyle/>
          <a:p>
            <a:r>
              <a:rPr lang="fr-FR" sz="2400" dirty="0"/>
              <a:t>Ajouter son action sur la plateforme </a:t>
            </a:r>
            <a:r>
              <a:rPr lang="fr-FR" sz="1500" dirty="0"/>
              <a:t>(3/3)</a:t>
            </a:r>
            <a:endParaRPr lang="fr-FR" sz="24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E6CBD0F-93DB-0B92-045D-933063FAF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" y="797923"/>
            <a:ext cx="7719060" cy="380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745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D58FA2-86EC-34E1-E94D-1AC21E332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6907"/>
            <a:ext cx="8229600" cy="27473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200" b="1" dirty="0">
                <a:solidFill>
                  <a:srgbClr val="482683"/>
                </a:solidFill>
              </a:rPr>
              <a:t>Bienvenue </a:t>
            </a:r>
            <a:br>
              <a:rPr lang="fr-FR" sz="3200" b="1" dirty="0">
                <a:solidFill>
                  <a:srgbClr val="482683"/>
                </a:solidFill>
              </a:rPr>
            </a:br>
            <a:r>
              <a:rPr lang="fr-FR" sz="3200" b="1" dirty="0">
                <a:solidFill>
                  <a:srgbClr val="482683"/>
                </a:solidFill>
              </a:rPr>
              <a:t>et merci de votre présence !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2FBF605-D21B-ADEF-4FDB-22A8D163F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871A3-A582-4280-AADC-985C6D7059E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6567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42C65E-CB02-10EB-2140-4253EDFE88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405254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B4A55-A4CF-E472-3F7D-88A0B086B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Objectifs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7821727-4A75-1F32-3A20-9B13BC588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871A3-A582-4280-AADC-985C6D7059E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5527ACC8-7215-4BFA-A0F9-E88E00B39C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8145768"/>
              </p:ext>
            </p:extLst>
          </p:nvPr>
        </p:nvGraphicFramePr>
        <p:xfrm>
          <a:off x="609384" y="952183"/>
          <a:ext cx="7734516" cy="3520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4241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987B3E9C-B5B0-F02B-34DE-0BCF2175A7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432" y="1135389"/>
            <a:ext cx="652947" cy="61929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C9146BF-DC66-F3AB-1058-03406493CD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76" y="2042751"/>
            <a:ext cx="653507" cy="65350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D7E2172-3FC5-B1A9-44EF-FC5F80521A20}"/>
              </a:ext>
            </a:extLst>
          </p:cNvPr>
          <p:cNvSpPr txBox="1"/>
          <p:nvPr/>
        </p:nvSpPr>
        <p:spPr>
          <a:xfrm>
            <a:off x="823864" y="952362"/>
            <a:ext cx="786293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7030A0"/>
                </a:solidFill>
              </a:rPr>
              <a:t>1</a:t>
            </a:r>
            <a:r>
              <a:rPr lang="fr-FR" sz="2400" b="1" baseline="30000" dirty="0">
                <a:solidFill>
                  <a:srgbClr val="7030A0"/>
                </a:solidFill>
              </a:rPr>
              <a:t>er</a:t>
            </a:r>
            <a:r>
              <a:rPr lang="fr-FR" sz="2400" b="1" dirty="0">
                <a:solidFill>
                  <a:srgbClr val="7030A0"/>
                </a:solidFill>
              </a:rPr>
              <a:t> </a:t>
            </a:r>
            <a:r>
              <a:rPr lang="fr-FR" b="0" i="0" dirty="0">
                <a:solidFill>
                  <a:srgbClr val="878787"/>
                </a:solidFill>
                <a:effectLst/>
                <a:latin typeface="Wigrum"/>
              </a:rPr>
              <a:t>opérateur privé solidaire en France et 1</a:t>
            </a:r>
            <a:r>
              <a:rPr lang="fr-FR" b="0" i="0" baseline="30000" dirty="0">
                <a:solidFill>
                  <a:srgbClr val="878787"/>
                </a:solidFill>
                <a:effectLst/>
                <a:latin typeface="Wigrum"/>
              </a:rPr>
              <a:t>er</a:t>
            </a:r>
            <a:r>
              <a:rPr lang="fr-FR" b="0" i="0" dirty="0">
                <a:solidFill>
                  <a:srgbClr val="878787"/>
                </a:solidFill>
                <a:effectLst/>
                <a:latin typeface="Wigrum"/>
              </a:rPr>
              <a:t> acteur mutualiste dans son secteur d’activité, VYV</a:t>
            </a:r>
            <a:r>
              <a:rPr lang="fr-FR" b="0" i="0" baseline="30000" dirty="0">
                <a:solidFill>
                  <a:srgbClr val="878787"/>
                </a:solidFill>
                <a:effectLst/>
                <a:latin typeface="Wigrum"/>
              </a:rPr>
              <a:t>3</a:t>
            </a:r>
            <a:r>
              <a:rPr lang="fr-FR" b="0" i="0" dirty="0">
                <a:solidFill>
                  <a:srgbClr val="878787"/>
                </a:solidFill>
                <a:effectLst/>
                <a:latin typeface="Wigrum"/>
              </a:rPr>
              <a:t> porte la stratégie de développement de l’offre de soins et d’accompagnement du Groupe VYV.</a:t>
            </a:r>
            <a:endParaRPr lang="fr-FR" dirty="0">
              <a:solidFill>
                <a:srgbClr val="878787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E742461-B3F6-5DCC-3F46-EF7A752C3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Rappel : qu’est-ce que VYV3 ?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BF0C42-4A2F-AA8F-E7ED-60E3C155A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871A3-A582-4280-AADC-985C6D7059E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BBD148A-4068-4C4E-7394-897D02654172}"/>
              </a:ext>
            </a:extLst>
          </p:cNvPr>
          <p:cNvSpPr txBox="1"/>
          <p:nvPr/>
        </p:nvSpPr>
        <p:spPr>
          <a:xfrm>
            <a:off x="3621040" y="2026771"/>
            <a:ext cx="178660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7030A0"/>
                </a:solidFill>
              </a:rPr>
              <a:t>33 000</a:t>
            </a:r>
          </a:p>
          <a:p>
            <a:r>
              <a:rPr lang="fr-FR" sz="1600" dirty="0"/>
              <a:t>collaborateurs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EF40D4E-FB89-494C-9957-87AFA07F3A7F}"/>
              </a:ext>
            </a:extLst>
          </p:cNvPr>
          <p:cNvSpPr txBox="1"/>
          <p:nvPr/>
        </p:nvSpPr>
        <p:spPr>
          <a:xfrm>
            <a:off x="976500" y="2103193"/>
            <a:ext cx="185292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fr-FR" sz="2400" b="1" dirty="0">
                <a:solidFill>
                  <a:srgbClr val="7030A0"/>
                </a:solidFill>
              </a:rPr>
              <a:t>1 700</a:t>
            </a:r>
            <a:endParaRPr lang="fr-FR" sz="1600" dirty="0">
              <a:solidFill>
                <a:srgbClr val="7030A0"/>
              </a:solidFill>
            </a:endParaRPr>
          </a:p>
          <a:p>
            <a:pPr lvl="0"/>
            <a:r>
              <a:rPr lang="fr-FR" sz="1600" dirty="0"/>
              <a:t>élus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211D758-81A0-8274-2866-F94F91BAC72F}"/>
              </a:ext>
            </a:extLst>
          </p:cNvPr>
          <p:cNvSpPr txBox="1"/>
          <p:nvPr/>
        </p:nvSpPr>
        <p:spPr>
          <a:xfrm>
            <a:off x="6385195" y="2975214"/>
            <a:ext cx="204918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fr-FR" sz="2400" b="1" dirty="0">
                <a:solidFill>
                  <a:srgbClr val="7030A0"/>
                </a:solidFill>
              </a:rPr>
              <a:t>2,47 milliards </a:t>
            </a:r>
          </a:p>
          <a:p>
            <a:pPr lvl="0"/>
            <a:r>
              <a:rPr lang="fr-FR" sz="1600" dirty="0"/>
              <a:t>d’euros de chiffres d’affaires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52D6952-0E68-2532-9B81-171183EB005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53" y="3064671"/>
            <a:ext cx="554562" cy="559946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859805D9-C815-2B78-157A-2C8DD61704D0}"/>
              </a:ext>
            </a:extLst>
          </p:cNvPr>
          <p:cNvSpPr txBox="1"/>
          <p:nvPr/>
        </p:nvSpPr>
        <p:spPr>
          <a:xfrm>
            <a:off x="6385195" y="2041713"/>
            <a:ext cx="238761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fr-FR" sz="2400" b="1" dirty="0">
                <a:solidFill>
                  <a:srgbClr val="7030A0"/>
                </a:solidFill>
              </a:rPr>
              <a:t>1 700</a:t>
            </a:r>
            <a:endParaRPr lang="fr-FR" sz="1600" dirty="0">
              <a:solidFill>
                <a:srgbClr val="7030A0"/>
              </a:solidFill>
            </a:endParaRPr>
          </a:p>
          <a:p>
            <a:pPr lvl="0"/>
            <a:r>
              <a:rPr lang="fr-FR" sz="1600" dirty="0"/>
              <a:t>établissements et services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D2CBBE4-72AB-B045-7FEB-60202B40763C}"/>
              </a:ext>
            </a:extLst>
          </p:cNvPr>
          <p:cNvSpPr txBox="1"/>
          <p:nvPr/>
        </p:nvSpPr>
        <p:spPr>
          <a:xfrm>
            <a:off x="945150" y="2975214"/>
            <a:ext cx="185292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fr-FR" sz="2400" b="1" dirty="0">
                <a:solidFill>
                  <a:srgbClr val="7030A0"/>
                </a:solidFill>
              </a:rPr>
              <a:t>81</a:t>
            </a:r>
            <a:endParaRPr lang="fr-FR" sz="1600" dirty="0">
              <a:solidFill>
                <a:srgbClr val="7030A0"/>
              </a:solidFill>
            </a:endParaRPr>
          </a:p>
          <a:p>
            <a:pPr lvl="0"/>
            <a:r>
              <a:rPr lang="fr-FR" sz="1600" dirty="0"/>
              <a:t>départements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9AE57A0-128E-4A38-9F66-38F64EEEEA5B}"/>
              </a:ext>
            </a:extLst>
          </p:cNvPr>
          <p:cNvSpPr txBox="1"/>
          <p:nvPr/>
        </p:nvSpPr>
        <p:spPr>
          <a:xfrm>
            <a:off x="945150" y="3878761"/>
            <a:ext cx="185292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fr-FR" sz="2400" b="1" dirty="0">
                <a:solidFill>
                  <a:srgbClr val="7030A0"/>
                </a:solidFill>
              </a:rPr>
              <a:t>3</a:t>
            </a:r>
            <a:endParaRPr lang="fr-FR" sz="1600" dirty="0">
              <a:solidFill>
                <a:srgbClr val="7030A0"/>
              </a:solidFill>
            </a:endParaRPr>
          </a:p>
          <a:p>
            <a:pPr lvl="0"/>
            <a:r>
              <a:rPr lang="fr-FR" sz="1600" dirty="0"/>
              <a:t>pôles d’activités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2EE8B3C-EE50-F921-1CD1-F2D547FA7816}"/>
              </a:ext>
            </a:extLst>
          </p:cNvPr>
          <p:cNvSpPr txBox="1"/>
          <p:nvPr/>
        </p:nvSpPr>
        <p:spPr>
          <a:xfrm>
            <a:off x="2323711" y="4317977"/>
            <a:ext cx="38696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06" indent="-258757">
              <a:buFont typeface="Courier New" panose="02070309020205020404" pitchFamily="49" charset="0"/>
              <a:buChar char="o"/>
            </a:pP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Produits et services</a:t>
            </a:r>
          </a:p>
          <a:p>
            <a:pPr marL="265106" indent="-258757">
              <a:buFont typeface="Courier New" panose="02070309020205020404" pitchFamily="49" charset="0"/>
              <a:buChar char="o"/>
            </a:pP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Soins </a:t>
            </a:r>
          </a:p>
          <a:p>
            <a:pPr marL="265106" indent="-258757">
              <a:buFont typeface="Courier New" panose="02070309020205020404" pitchFamily="49" charset="0"/>
              <a:buChar char="o"/>
            </a:pP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Accompagnement</a:t>
            </a:r>
          </a:p>
          <a:p>
            <a:pPr marL="6350"/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Et une filière Métier MCO-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Medecine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Chirurgie Obstétrique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09F9258F-2644-3EA1-7BEF-03E6EE78086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979" t="12315" r="16352" b="13894"/>
          <a:stretch/>
        </p:blipFill>
        <p:spPr>
          <a:xfrm>
            <a:off x="5632421" y="2928847"/>
            <a:ext cx="527997" cy="59747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EF06265D-B0AB-26E2-8AB2-CF6DD467B08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757" y="3966734"/>
            <a:ext cx="585863" cy="53194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F309C185-F6E9-A94D-A8FB-B6EB441C61B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9878" y="2061524"/>
            <a:ext cx="653084" cy="58311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8ED5535E-6D56-C3BD-8910-99AB89EAC2C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9421" y="2081259"/>
            <a:ext cx="629386" cy="62641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ABDC6E5-F850-F6A9-1CBE-E06508AF4F6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9421" y="2975214"/>
            <a:ext cx="653507" cy="653507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6CD629AD-53FC-77B8-3CFD-A4F01D51615C}"/>
              </a:ext>
            </a:extLst>
          </p:cNvPr>
          <p:cNvSpPr txBox="1"/>
          <p:nvPr/>
        </p:nvSpPr>
        <p:spPr>
          <a:xfrm>
            <a:off x="3621040" y="2908594"/>
            <a:ext cx="2330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400" b="1" dirty="0">
                <a:solidFill>
                  <a:srgbClr val="7030A0"/>
                </a:solidFill>
              </a:rPr>
              <a:t>4 millions </a:t>
            </a:r>
          </a:p>
          <a:p>
            <a:pPr lvl="0"/>
            <a:r>
              <a:rPr lang="fr-FR" sz="1600" dirty="0"/>
              <a:t>de patients/clients /résidents accueillis chaque année</a:t>
            </a:r>
          </a:p>
        </p:txBody>
      </p:sp>
    </p:spTree>
    <p:extLst>
      <p:ext uri="{BB962C8B-B14F-4D97-AF65-F5344CB8AC3E}">
        <p14:creationId xmlns:p14="http://schemas.microsoft.com/office/powerpoint/2010/main" val="1675137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742461-B3F6-5DCC-3F46-EF7A752C3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Les chiffres clés de notre entité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BE1553-226F-67D9-6A03-52B534D21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>
                <a:highlight>
                  <a:srgbClr val="FFFF00"/>
                </a:highlight>
              </a:rPr>
              <a:t>A compléter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BF0C42-4A2F-AA8F-E7ED-60E3C155A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871A3-A582-4280-AADC-985C6D7059E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8401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5A4E46C1-D775-445F-B421-91A1409EDB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0400" y="1761660"/>
            <a:ext cx="4673600" cy="1102519"/>
          </a:xfrm>
        </p:spPr>
        <p:txBody>
          <a:bodyPr anchor="t">
            <a:normAutofit/>
          </a:bodyPr>
          <a:lstStyle/>
          <a:p>
            <a:r>
              <a:rPr lang="fr-FR" dirty="0"/>
              <a:t>Connaître et comprendre la raison d’être VYV3</a:t>
            </a:r>
          </a:p>
        </p:txBody>
      </p:sp>
    </p:spTree>
    <p:extLst>
      <p:ext uri="{BB962C8B-B14F-4D97-AF65-F5344CB8AC3E}">
        <p14:creationId xmlns:p14="http://schemas.microsoft.com/office/powerpoint/2010/main" val="666204373"/>
      </p:ext>
    </p:extLst>
  </p:cSld>
  <p:clrMapOvr>
    <a:masterClrMapping/>
  </p:clrMapOvr>
</p:sld>
</file>

<file path=ppt/theme/theme1.xml><?xml version="1.0" encoding="utf-8"?>
<a:theme xmlns:a="http://schemas.openxmlformats.org/drawingml/2006/main" name="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dJ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Rubrique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ransition avec form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ransition avec im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2CC4D63F59ED488730795A5150806D" ma:contentTypeVersion="5" ma:contentTypeDescription="Crée un document." ma:contentTypeScope="" ma:versionID="69d3e271645fb731cbce5b11d91b54fe">
  <xsd:schema xmlns:xsd="http://www.w3.org/2001/XMLSchema" xmlns:xs="http://www.w3.org/2001/XMLSchema" xmlns:p="http://schemas.microsoft.com/office/2006/metadata/properties" xmlns:ns2="b28ebd94-5a64-498c-8b0b-e24d5efd4298" xmlns:ns3="f293eb6c-b7f4-409a-bc1d-76cb168f1d58" targetNamespace="http://schemas.microsoft.com/office/2006/metadata/properties" ma:root="true" ma:fieldsID="02432b11af197c7cf2db50d85d301521" ns2:_="" ns3:_="">
    <xsd:import namespace="b28ebd94-5a64-498c-8b0b-e24d5efd4298"/>
    <xsd:import namespace="f293eb6c-b7f4-409a-bc1d-76cb168f1d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8ebd94-5a64-498c-8b0b-e24d5efd42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93eb6c-b7f4-409a-bc1d-76cb168f1d5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DD66D40-F4D7-4C2E-AE94-D92EEEFE55E3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b28ebd94-5a64-498c-8b0b-e24d5efd4298"/>
    <ds:schemaRef ds:uri="f293eb6c-b7f4-409a-bc1d-76cb168f1d58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www.w3.org/XML/1998/namespace"/>
    <ds:schemaRef ds:uri="http://purl.org/dc/dcmitype/"/>
    <ds:schemaRef ds:uri="http://purl.org/dc/elements/1.1/"/>
    <ds:schemaRef ds:uri="http://schemas.microsoft.com/office/2006/documentManagement/types"/>
    <ds:schemaRef ds:uri="f293eb6c-b7f4-409a-bc1d-76cb168f1d58"/>
    <ds:schemaRef ds:uri="http://schemas.microsoft.com/office/2006/metadata/properties"/>
    <ds:schemaRef ds:uri="http://purl.org/dc/terms/"/>
    <ds:schemaRef ds:uri="b28ebd94-5a64-498c-8b0b-e24d5efd4298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1762</TotalTime>
  <Words>2122</Words>
  <Application>Microsoft Office PowerPoint</Application>
  <PresentationFormat>Affichage à l'écran (16:9)</PresentationFormat>
  <Paragraphs>287</Paragraphs>
  <Slides>33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7</vt:i4>
      </vt:variant>
      <vt:variant>
        <vt:lpstr>Titres des diapositives</vt:lpstr>
      </vt:variant>
      <vt:variant>
        <vt:i4>33</vt:i4>
      </vt:variant>
    </vt:vector>
  </HeadingPairs>
  <TitlesOfParts>
    <vt:vector size="47" baseType="lpstr">
      <vt:lpstr>Arial</vt:lpstr>
      <vt:lpstr>Calibri</vt:lpstr>
      <vt:lpstr>Courier New</vt:lpstr>
      <vt:lpstr>Symbol</vt:lpstr>
      <vt:lpstr>Wigrum</vt:lpstr>
      <vt:lpstr>Wigrum-Bold</vt:lpstr>
      <vt:lpstr>Wingdings</vt:lpstr>
      <vt:lpstr>Theme</vt:lpstr>
      <vt:lpstr>OdJ</vt:lpstr>
      <vt:lpstr>Rubriques</vt:lpstr>
      <vt:lpstr>1_Theme</vt:lpstr>
      <vt:lpstr>Conception personnalisée</vt:lpstr>
      <vt:lpstr>Transition avec formes</vt:lpstr>
      <vt:lpstr>Transition avec image</vt:lpstr>
      <vt:lpstr>Mettre en œuvre la raison d’être en tant que manager</vt:lpstr>
      <vt:lpstr>Utilisation du power point</vt:lpstr>
      <vt:lpstr>Présentation PowerPoint</vt:lpstr>
      <vt:lpstr>Présentation PowerPoint</vt:lpstr>
      <vt:lpstr>Introduction</vt:lpstr>
      <vt:lpstr>Objectifs</vt:lpstr>
      <vt:lpstr>Rappel : qu’est-ce que VYV3 ?</vt:lpstr>
      <vt:lpstr>Les chiffres clés de notre entité</vt:lpstr>
      <vt:lpstr>Connaître et comprendre la raison d’être VYV3</vt:lpstr>
      <vt:lpstr>Présentation PowerPoint</vt:lpstr>
      <vt:lpstr>Notre raison d’être : une mission commune…</vt:lpstr>
      <vt:lpstr>Découvrez notre raison d’être en film :</vt:lpstr>
      <vt:lpstr>…et ses trois engagements !</vt:lpstr>
      <vt:lpstr>La déclinaison et les rôles au sein de la démarche raison d’être </vt:lpstr>
      <vt:lpstr>Les entités concernées</vt:lpstr>
      <vt:lpstr>Le dispositif mis en place</vt:lpstr>
      <vt:lpstr>Le déploiement en cascade pour multiplier les porteurs de la raison d’être</vt:lpstr>
      <vt:lpstr>Comment notre raison d’être se décline dans notre entité ?</vt:lpstr>
      <vt:lpstr>Présentation PowerPoint</vt:lpstr>
      <vt:lpstr>Nos initiatives spécifiques</vt:lpstr>
      <vt:lpstr>Présentation PowerPoint</vt:lpstr>
      <vt:lpstr>Ce qui est attendu des managers pour présenter la démarche</vt:lpstr>
      <vt:lpstr>Ce qui est attendu des manager pour animer la démarche</vt:lpstr>
      <vt:lpstr>Les outils qui seront mis à disposition à partir de janvier 2024</vt:lpstr>
      <vt:lpstr>Une plateforme de récolte et de partage des actions</vt:lpstr>
      <vt:lpstr>Echanges sur le déploiement et l’animation de la raison d’être </vt:lpstr>
      <vt:lpstr>Présentation PowerPoint</vt:lpstr>
      <vt:lpstr>La plateforme de recueil des actions liées à la Raison d’Etre</vt:lpstr>
      <vt:lpstr>Page d’accueil et fonctionnalités</vt:lpstr>
      <vt:lpstr>Un moteur de recherche pour retrouver toutes les actions </vt:lpstr>
      <vt:lpstr>Ajouter son action sur la plateforme (1/3)</vt:lpstr>
      <vt:lpstr>Ajouter son action sur la plateforme (2/3)</vt:lpstr>
      <vt:lpstr>Ajouter son action sur la plateforme (3/3)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MACANDA Laure</dc:creator>
  <cp:lastModifiedBy>MACANDA Laure</cp:lastModifiedBy>
  <cp:revision>1141</cp:revision>
  <cp:lastPrinted>2020-02-11T15:20:30Z</cp:lastPrinted>
  <dcterms:created xsi:type="dcterms:W3CDTF">2010-04-12T23:12:02Z</dcterms:created>
  <dcterms:modified xsi:type="dcterms:W3CDTF">2023-12-15T07:28:14Z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0x010100532CC4D63F59ED488730795A5150806D</vt:lpwstr>
  </property>
  <property fmtid="{D5CDD505-2E9C-101B-9397-08002B2CF9AE}" pid="3" name="MediaServiceImageTags">
    <vt:lpwstr/>
  </property>
</Properties>
</file>