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7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60A"/>
    <a:srgbClr val="482683"/>
    <a:srgbClr val="18CAD0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68"/>
    <p:restoredTop sz="88912"/>
  </p:normalViewPr>
  <p:slideViewPr>
    <p:cSldViewPr snapToGrid="0">
      <p:cViewPr>
        <p:scale>
          <a:sx n="69" d="100"/>
          <a:sy n="69" d="100"/>
        </p:scale>
        <p:origin x="1324" y="-1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00603-817C-3048-88A3-30D71DE95E49}" type="datetimeFigureOut">
              <a:rPr lang="fr-FR" smtClean="0"/>
              <a:t>27/10/2022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A39CE-F888-EE42-9F85-42C7850F73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239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AFFICHE RÉGION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A39CE-F888-EE42-9F85-42C7850F735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87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C5ED-0C36-D543-80CE-266FD099B15B}" type="datetimeFigureOut">
              <a:rPr lang="fr-FR" smtClean="0"/>
              <a:t>27/10/2022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0914-1C4B-FD4B-83A0-449474AD6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1246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C5ED-0C36-D543-80CE-266FD099B15B}" type="datetimeFigureOut">
              <a:rPr lang="fr-FR" smtClean="0"/>
              <a:t>27/10/2022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0914-1C4B-FD4B-83A0-449474AD6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81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C5ED-0C36-D543-80CE-266FD099B15B}" type="datetimeFigureOut">
              <a:rPr lang="fr-FR" smtClean="0"/>
              <a:t>27/10/2022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0914-1C4B-FD4B-83A0-449474AD6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9817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C5ED-0C36-D543-80CE-266FD099B15B}" type="datetimeFigureOut">
              <a:rPr lang="fr-FR" smtClean="0"/>
              <a:t>27/10/2022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0914-1C4B-FD4B-83A0-449474AD6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6043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C5ED-0C36-D543-80CE-266FD099B15B}" type="datetimeFigureOut">
              <a:rPr lang="fr-FR" smtClean="0"/>
              <a:t>27/10/2022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0914-1C4B-FD4B-83A0-449474AD6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170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C5ED-0C36-D543-80CE-266FD099B15B}" type="datetimeFigureOut">
              <a:rPr lang="fr-FR" smtClean="0"/>
              <a:t>27/10/2022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0914-1C4B-FD4B-83A0-449474AD6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12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C5ED-0C36-D543-80CE-266FD099B15B}" type="datetimeFigureOut">
              <a:rPr lang="fr-FR" smtClean="0"/>
              <a:t>27/10/2022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0914-1C4B-FD4B-83A0-449474AD6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925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C5ED-0C36-D543-80CE-266FD099B15B}" type="datetimeFigureOut">
              <a:rPr lang="fr-FR" smtClean="0"/>
              <a:t>27/10/2022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0914-1C4B-FD4B-83A0-449474AD6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09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C5ED-0C36-D543-80CE-266FD099B15B}" type="datetimeFigureOut">
              <a:rPr lang="fr-FR" smtClean="0"/>
              <a:t>27/10/2022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0914-1C4B-FD4B-83A0-449474AD6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606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C5ED-0C36-D543-80CE-266FD099B15B}" type="datetimeFigureOut">
              <a:rPr lang="fr-FR" smtClean="0"/>
              <a:t>27/10/2022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0914-1C4B-FD4B-83A0-449474AD6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3204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C5ED-0C36-D543-80CE-266FD099B15B}" type="datetimeFigureOut">
              <a:rPr lang="fr-FR" smtClean="0"/>
              <a:t>27/10/2022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0914-1C4B-FD4B-83A0-449474AD6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2212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0C5ED-0C36-D543-80CE-266FD099B15B}" type="datetimeFigureOut">
              <a:rPr lang="fr-FR" smtClean="0"/>
              <a:t>27/10/2022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80914-1C4B-FD4B-83A0-449474AD6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700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7D49C292-7A35-AE5E-F5A2-F58615CEB9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4" t="6989" r="36357" b="24600"/>
          <a:stretch/>
        </p:blipFill>
        <p:spPr>
          <a:xfrm>
            <a:off x="0" y="0"/>
            <a:ext cx="9601200" cy="698233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07F68EB-A0DE-C839-D642-D8AD24F06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3262305"/>
            <a:ext cx="6661634" cy="372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EFFD2F73-C78B-C87D-76AA-1C954B914F9B}"/>
              </a:ext>
            </a:extLst>
          </p:cNvPr>
          <p:cNvSpPr>
            <a:spLocks noGrp="1"/>
          </p:cNvSpPr>
          <p:nvPr/>
        </p:nvSpPr>
        <p:spPr bwMode="auto">
          <a:xfrm>
            <a:off x="4567767" y="9811913"/>
            <a:ext cx="470404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457209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rgbClr val="17CBD0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defTabSz="457209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7CBD0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l" defTabSz="457209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7CBD0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l" defTabSz="457209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7CBD0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l" defTabSz="457209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7CBD0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9" algn="l" defTabSz="457209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7CBD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18" algn="l" defTabSz="457209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7CBD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27" algn="l" defTabSz="457209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7CBD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37" algn="l" defTabSz="457209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17CBD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800" b="1" dirty="0"/>
              <a:t>De nombreux postes de soignants </a:t>
            </a:r>
            <a:br>
              <a:rPr lang="fr-FR" sz="1800" b="1" dirty="0"/>
            </a:br>
            <a:r>
              <a:rPr lang="fr-FR" sz="1800" b="1" dirty="0"/>
              <a:t>CDD-CDI sont à pourvoir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79100584-4524-295F-D920-77DBFA28A30C}"/>
              </a:ext>
            </a:extLst>
          </p:cNvPr>
          <p:cNvSpPr>
            <a:spLocks noGrp="1"/>
          </p:cNvSpPr>
          <p:nvPr/>
        </p:nvSpPr>
        <p:spPr bwMode="auto">
          <a:xfrm>
            <a:off x="560360" y="5799457"/>
            <a:ext cx="4114800" cy="119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9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800" b="1" kern="1200">
                <a:solidFill>
                  <a:srgbClr val="482683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65" indent="-285756" algn="l" defTabSz="45720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23" indent="-228605" algn="l" defTabSz="45720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32" indent="-228605" algn="l" defTabSz="45720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41" indent="-228605" algn="l" defTabSz="45720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7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50" indent="-228605" algn="l" defTabSz="45720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59" indent="-228605" algn="l" defTabSz="45720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69" indent="-228605" algn="l" defTabSz="45720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78" indent="-228605" algn="l" defTabSz="45720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z="2000" dirty="0">
                <a:solidFill>
                  <a:schemeClr val="bg1"/>
                </a:solidFill>
              </a:rPr>
              <a:t>Café-rencontres</a:t>
            </a:r>
          </a:p>
          <a:p>
            <a:pPr lvl="0"/>
            <a:r>
              <a:rPr lang="fr-FR" sz="2000" dirty="0" smtClean="0">
                <a:solidFill>
                  <a:schemeClr val="bg1"/>
                </a:solidFill>
              </a:rPr>
              <a:t>Visites </a:t>
            </a:r>
            <a:r>
              <a:rPr lang="fr-FR" sz="2000" dirty="0">
                <a:solidFill>
                  <a:schemeClr val="bg1"/>
                </a:solidFill>
              </a:rPr>
              <a:t>d’établissement</a:t>
            </a:r>
          </a:p>
          <a:p>
            <a:pPr lvl="0"/>
            <a:r>
              <a:rPr lang="fr-FR" sz="2000" dirty="0">
                <a:solidFill>
                  <a:schemeClr val="bg1"/>
                </a:solidFill>
              </a:rPr>
              <a:t>Job-dating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1767D7E0-EB2F-0F3E-BE4B-50F085F52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7589" y="613904"/>
            <a:ext cx="3121930" cy="299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ous-titre 2">
            <a:extLst>
              <a:ext uri="{FF2B5EF4-FFF2-40B4-BE49-F238E27FC236}">
                <a16:creationId xmlns:a16="http://schemas.microsoft.com/office/drawing/2014/main" id="{75CCC143-FA6F-8F99-EAAA-24AB5F27F612}"/>
              </a:ext>
            </a:extLst>
          </p:cNvPr>
          <p:cNvSpPr>
            <a:spLocks noGrp="1"/>
          </p:cNvSpPr>
          <p:nvPr/>
        </p:nvSpPr>
        <p:spPr bwMode="auto">
          <a:xfrm>
            <a:off x="1837381" y="1093329"/>
            <a:ext cx="815789" cy="20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9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800" b="1" kern="1200">
                <a:solidFill>
                  <a:srgbClr val="482683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65" indent="-285756" algn="l" defTabSz="45720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23" indent="-228605" algn="l" defTabSz="45720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32" indent="-228605" algn="l" defTabSz="45720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41" indent="-228605" algn="l" defTabSz="45720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7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50" indent="-228605" algn="l" defTabSz="45720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59" indent="-228605" algn="l" defTabSz="45720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69" indent="-228605" algn="l" defTabSz="45720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78" indent="-228605" algn="l" defTabSz="45720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  <a:spcBef>
                <a:spcPts val="0"/>
              </a:spcBef>
            </a:pPr>
            <a:r>
              <a:rPr lang="fr-FR" sz="4800" dirty="0">
                <a:solidFill>
                  <a:schemeClr val="bg1"/>
                </a:solidFill>
              </a:rPr>
              <a:t>19 </a:t>
            </a:r>
          </a:p>
          <a:p>
            <a:pPr lvl="0" algn="ctr">
              <a:lnSpc>
                <a:spcPct val="150000"/>
              </a:lnSpc>
              <a:spcBef>
                <a:spcPts val="0"/>
              </a:spcBef>
            </a:pPr>
            <a:r>
              <a:rPr lang="fr-FR" sz="4800" dirty="0">
                <a:solidFill>
                  <a:schemeClr val="bg1"/>
                </a:solidFill>
              </a:rPr>
              <a:t>26</a:t>
            </a:r>
          </a:p>
        </p:txBody>
      </p:sp>
      <p:sp>
        <p:nvSpPr>
          <p:cNvPr id="21" name="Sous-titre 2">
            <a:extLst>
              <a:ext uri="{FF2B5EF4-FFF2-40B4-BE49-F238E27FC236}">
                <a16:creationId xmlns:a16="http://schemas.microsoft.com/office/drawing/2014/main" id="{207F019D-48DE-75D6-B165-95C7634B01CA}"/>
              </a:ext>
            </a:extLst>
          </p:cNvPr>
          <p:cNvSpPr>
            <a:spLocks noGrp="1"/>
          </p:cNvSpPr>
          <p:nvPr/>
        </p:nvSpPr>
        <p:spPr bwMode="auto">
          <a:xfrm>
            <a:off x="3477795" y="7639968"/>
            <a:ext cx="6209758" cy="192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9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800" b="1" kern="1200">
                <a:solidFill>
                  <a:srgbClr val="482683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65" indent="-285756" algn="l" defTabSz="45720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23" indent="-228605" algn="l" defTabSz="45720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32" indent="-228605" algn="l" defTabSz="45720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41" indent="-228605" algn="l" defTabSz="45720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7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50" indent="-228605" algn="l" defTabSz="45720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59" indent="-228605" algn="l" defTabSz="45720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69" indent="-228605" algn="l" defTabSz="45720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78" indent="-228605" algn="l" defTabSz="45720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z="3600" b="0" dirty="0">
                <a:solidFill>
                  <a:srgbClr val="F6A60A"/>
                </a:solidFill>
              </a:rPr>
              <a:t>organise des </a:t>
            </a:r>
            <a:r>
              <a:rPr lang="fr-FR" sz="3600" dirty="0"/>
              <a:t>rencontres </a:t>
            </a:r>
            <a:br>
              <a:rPr lang="fr-FR" sz="3600" dirty="0"/>
            </a:br>
            <a:r>
              <a:rPr lang="fr-FR" sz="3600" dirty="0"/>
              <a:t>entre professionnels de santé</a:t>
            </a:r>
            <a:br>
              <a:rPr lang="fr-FR" sz="3600" dirty="0"/>
            </a:br>
            <a:r>
              <a:rPr lang="fr-FR" sz="3600" b="0" dirty="0">
                <a:solidFill>
                  <a:srgbClr val="F6A60A"/>
                </a:solidFill>
              </a:rPr>
              <a:t>au sein de ses établissements 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020EE528-625E-8E87-B5B1-BDA940C58A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1878" y="4966349"/>
            <a:ext cx="2150695" cy="2425868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0381CBB4-F3C7-A9CB-F752-D3F3FFC2FCDA}"/>
              </a:ext>
            </a:extLst>
          </p:cNvPr>
          <p:cNvSpPr txBox="1"/>
          <p:nvPr/>
        </p:nvSpPr>
        <p:spPr>
          <a:xfrm rot="16200000">
            <a:off x="1947796" y="2049301"/>
            <a:ext cx="16975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NOVEMBRE</a:t>
            </a:r>
            <a:endParaRPr lang="fr-FR" sz="2400" b="1" dirty="0"/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7677D91A-F6C8-E4FA-D40D-C676214C55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1944189" y="1980461"/>
            <a:ext cx="609516" cy="63359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8074092-29C7-6134-60D3-C6A2D11FC4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938" y="11456501"/>
            <a:ext cx="6048337" cy="138118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2FF7529-313D-F646-A3EA-5F655ECBB5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4540" y="8931669"/>
            <a:ext cx="1474014" cy="98267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E120C2B-1D53-DFEE-A4FC-7B7019638B7F}"/>
              </a:ext>
            </a:extLst>
          </p:cNvPr>
          <p:cNvSpPr txBox="1"/>
          <p:nvPr/>
        </p:nvSpPr>
        <p:spPr>
          <a:xfrm rot="16200000">
            <a:off x="-2162038" y="9276994"/>
            <a:ext cx="48495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rgbClr val="888887"/>
                </a:solidFill>
                <a:effectLst/>
                <a:latin typeface="+mj-lt"/>
              </a:rPr>
              <a:t>Groupe VYV, Union Mutualiste de Groupe soumise aux dispositions du Code de la mutualité</a:t>
            </a:r>
            <a:r>
              <a:rPr lang="az-Cyrl-AZ" sz="800" dirty="0">
                <a:solidFill>
                  <a:srgbClr val="888887"/>
                </a:solidFill>
                <a:effectLst/>
                <a:latin typeface="+mj-lt"/>
              </a:rPr>
              <a:t>, </a:t>
            </a:r>
            <a:r>
              <a:rPr lang="fr-FR" sz="800" dirty="0">
                <a:solidFill>
                  <a:srgbClr val="888887"/>
                </a:solidFill>
                <a:effectLst/>
                <a:latin typeface="+mj-lt"/>
              </a:rPr>
              <a:t>n° </a:t>
            </a:r>
            <a:r>
              <a:rPr lang="fr-FR" sz="800" dirty="0" err="1">
                <a:solidFill>
                  <a:srgbClr val="888887"/>
                </a:solidFill>
                <a:effectLst/>
                <a:latin typeface="+mj-lt"/>
              </a:rPr>
              <a:t>Siren</a:t>
            </a:r>
            <a:r>
              <a:rPr lang="fr-FR" sz="800" dirty="0">
                <a:solidFill>
                  <a:srgbClr val="888887"/>
                </a:solidFill>
                <a:effectLst/>
                <a:latin typeface="+mj-lt"/>
              </a:rPr>
              <a:t> 532 661 832, n° LEI 969500E0I6R1LLI4UF62. Conception : isabelle-</a:t>
            </a:r>
            <a:r>
              <a:rPr lang="fr-FR" sz="800" dirty="0" err="1">
                <a:solidFill>
                  <a:srgbClr val="888887"/>
                </a:solidFill>
                <a:effectLst/>
                <a:latin typeface="+mj-lt"/>
              </a:rPr>
              <a:t>bomey.com</a:t>
            </a:r>
            <a:r>
              <a:rPr lang="fr-FR" sz="800" dirty="0">
                <a:solidFill>
                  <a:srgbClr val="888887"/>
                </a:solidFill>
                <a:effectLst/>
                <a:latin typeface="+mj-lt"/>
              </a:rPr>
              <a:t> -2022/10 - Photo© Hervé </a:t>
            </a:r>
            <a:r>
              <a:rPr lang="fr-FR" sz="800">
                <a:solidFill>
                  <a:srgbClr val="888887"/>
                </a:solidFill>
                <a:effectLst/>
                <a:latin typeface="+mj-lt"/>
              </a:rPr>
              <a:t>Thouroude</a:t>
            </a:r>
            <a:endParaRPr lang="fr-FR" sz="800" dirty="0">
              <a:solidFill>
                <a:srgbClr val="888887"/>
              </a:solidFill>
              <a:effectLst/>
              <a:latin typeface="+mj-lt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9D8A9475-5476-2555-3EF4-DBC77479CFA8}"/>
              </a:ext>
            </a:extLst>
          </p:cNvPr>
          <p:cNvGrpSpPr/>
          <p:nvPr/>
        </p:nvGrpSpPr>
        <p:grpSpPr>
          <a:xfrm>
            <a:off x="7291292" y="11402977"/>
            <a:ext cx="2092448" cy="1230379"/>
            <a:chOff x="7291292" y="11390277"/>
            <a:chExt cx="2092448" cy="1230379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C9C83CB0-C3DD-D9A9-6CD0-278C91892D32}"/>
                </a:ext>
              </a:extLst>
            </p:cNvPr>
            <p:cNvSpPr txBox="1"/>
            <p:nvPr/>
          </p:nvSpPr>
          <p:spPr>
            <a:xfrm>
              <a:off x="7291293" y="11390277"/>
              <a:ext cx="207349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MS PGothic" pitchFamily="34" charset="-128"/>
                  <a:cs typeface="ＭＳ Ｐゴシック" charset="0"/>
                </a:rPr>
                <a:t>En partenariat avec</a:t>
              </a:r>
            </a:p>
          </p:txBody>
        </p:sp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E4AF4697-3F92-264B-BF8F-5F15F31FB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291292" y="11625424"/>
              <a:ext cx="2092448" cy="995232"/>
            </a:xfrm>
            <a:prstGeom prst="rect">
              <a:avLst/>
            </a:prstGeom>
          </p:spPr>
        </p:pic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34" y="7948561"/>
            <a:ext cx="2342693" cy="1082650"/>
          </a:xfrm>
          <a:prstGeom prst="rect">
            <a:avLst/>
          </a:prstGeom>
        </p:spPr>
      </p:pic>
      <p:pic>
        <p:nvPicPr>
          <p:cNvPr id="22" name="Image 21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758" y="9698887"/>
            <a:ext cx="768350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893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</TotalTime>
  <Words>75</Words>
  <Application>Microsoft Office PowerPoint</Application>
  <PresentationFormat>A3 (297 x 420 mm)</PresentationFormat>
  <Paragraphs>12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ＭＳ Ｐゴシック</vt:lpstr>
      <vt:lpstr>ＭＳ Ｐゴシック</vt:lpstr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bomey</dc:creator>
  <cp:lastModifiedBy>SABOT Sophie</cp:lastModifiedBy>
  <cp:revision>15</cp:revision>
  <dcterms:created xsi:type="dcterms:W3CDTF">2022-09-30T13:23:08Z</dcterms:created>
  <dcterms:modified xsi:type="dcterms:W3CDTF">2022-10-27T07:02:57Z</dcterms:modified>
</cp:coreProperties>
</file>