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7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8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9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61" r:id="rId5"/>
    <p:sldMasterId id="2147483771" r:id="rId6"/>
    <p:sldMasterId id="2147483777" r:id="rId7"/>
    <p:sldMasterId id="2147483860" r:id="rId8"/>
    <p:sldMasterId id="2147483900" r:id="rId9"/>
    <p:sldMasterId id="2147483780" r:id="rId10"/>
    <p:sldMasterId id="2147483740" r:id="rId11"/>
    <p:sldMasterId id="2147483812" r:id="rId12"/>
    <p:sldMasterId id="2147483954" r:id="rId13"/>
  </p:sldMasterIdLst>
  <p:notesMasterIdLst>
    <p:notesMasterId r:id="rId15"/>
  </p:notesMasterIdLst>
  <p:handoutMasterIdLst>
    <p:handoutMasterId r:id="rId16"/>
  </p:handoutMasterIdLst>
  <p:sldIdLst>
    <p:sldId id="472" r:id="rId14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171"/>
    <a:srgbClr val="472583"/>
    <a:srgbClr val="7686C2"/>
    <a:srgbClr val="42BAC5"/>
    <a:srgbClr val="F6A748"/>
    <a:srgbClr val="3C3C3C"/>
    <a:srgbClr val="6AA517"/>
    <a:srgbClr val="C3C8CD"/>
    <a:srgbClr val="606060"/>
    <a:srgbClr val="6C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82030"/>
  </p:normalViewPr>
  <p:slideViewPr>
    <p:cSldViewPr snapToGrid="0" snapToObjects="1">
      <p:cViewPr varScale="1">
        <p:scale>
          <a:sx n="61" d="100"/>
          <a:sy n="61" d="100"/>
        </p:scale>
        <p:origin x="24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8" d="100"/>
          <a:sy n="88" d="100"/>
        </p:scale>
        <p:origin x="38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8C325-645D-AA47-ABAC-49CF6008285F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CE372-80E4-414D-BFFD-012524147B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9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0F459-20FB-474B-8E94-5303BB1DCD4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D3296-976F-DE4C-B981-6021D060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ILLU - V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4953000"/>
            <a:ext cx="6857999" cy="495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20" y="3050423"/>
            <a:ext cx="1481817" cy="3805159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330398" y="4953001"/>
            <a:ext cx="5791796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PHOTO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0"/>
            <a:ext cx="6858000" cy="4953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4029967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B9D9D0D-F934-5A43-9AF7-3826FAF48DFF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60061" y="3966756"/>
            <a:ext cx="1020268" cy="837496"/>
          </a:xfrm>
          <a:prstGeom prst="roundRect">
            <a:avLst>
              <a:gd name="adj" fmla="val 10581"/>
            </a:avLst>
          </a:prstGeom>
          <a:solidFill>
            <a:schemeClr val="tx2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478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5BC4F3-428C-E241-B81D-B7394F8A8543}"/>
              </a:ext>
            </a:extLst>
          </p:cNvPr>
          <p:cNvSpPr/>
          <p:nvPr userDrawn="1"/>
        </p:nvSpPr>
        <p:spPr>
          <a:xfrm>
            <a:off x="355153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JANVIER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350BB9-0CEA-584C-88C2-CF6CF366D18A}"/>
              </a:ext>
            </a:extLst>
          </p:cNvPr>
          <p:cNvSpPr/>
          <p:nvPr userDrawn="1"/>
        </p:nvSpPr>
        <p:spPr>
          <a:xfrm>
            <a:off x="1386824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FEVRIER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4C3666-1E5D-C34F-9277-9FB7FC25184B}"/>
              </a:ext>
            </a:extLst>
          </p:cNvPr>
          <p:cNvSpPr/>
          <p:nvPr userDrawn="1"/>
        </p:nvSpPr>
        <p:spPr>
          <a:xfrm>
            <a:off x="2418496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MARS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BA3756-DA21-1B45-AB94-38F8B66DE6EA}"/>
              </a:ext>
            </a:extLst>
          </p:cNvPr>
          <p:cNvSpPr/>
          <p:nvPr userDrawn="1"/>
        </p:nvSpPr>
        <p:spPr>
          <a:xfrm>
            <a:off x="3450166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AVRIL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0A5FFD-8605-ED48-9FBE-B0678A5E66C4}"/>
              </a:ext>
            </a:extLst>
          </p:cNvPr>
          <p:cNvSpPr/>
          <p:nvPr userDrawn="1"/>
        </p:nvSpPr>
        <p:spPr>
          <a:xfrm>
            <a:off x="4481838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MAI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FFA2C5-1FEF-8B43-B79D-A7EFCC5A31E0}"/>
              </a:ext>
            </a:extLst>
          </p:cNvPr>
          <p:cNvSpPr/>
          <p:nvPr userDrawn="1"/>
        </p:nvSpPr>
        <p:spPr>
          <a:xfrm>
            <a:off x="5513510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JUIN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B5777F3E-A913-8842-8EE6-15342863F7B5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54943" y="3691101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9DD67C6A-27EC-9947-B26F-6CBC08E9F17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1666132" y="3691101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2D156E2-5309-3D46-8F0B-D50C126E38D2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166788" y="3966756"/>
            <a:ext cx="1174171" cy="457047"/>
          </a:xfrm>
          <a:prstGeom prst="roundRect">
            <a:avLst>
              <a:gd name="adj" fmla="val 26939"/>
            </a:avLst>
          </a:prstGeom>
          <a:solidFill>
            <a:schemeClr val="accent5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478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endParaRPr lang="en-US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B4E28BA-AA18-6A4A-883E-1DC78AA1F923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2161669" y="3691101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FD4C3F0-A6AA-C940-A8E5-ABE59A48C31E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3115478" y="3691101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31486AF7-1BE2-D945-8E21-131021AC81C8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946422" y="4558622"/>
            <a:ext cx="547690" cy="348484"/>
          </a:xfrm>
          <a:prstGeom prst="roundRect">
            <a:avLst>
              <a:gd name="adj" fmla="val 30514"/>
            </a:avLst>
          </a:prstGeom>
          <a:solidFill>
            <a:srgbClr val="FFFFFF"/>
          </a:solidFill>
          <a:ln w="19050">
            <a:solidFill>
              <a:schemeClr val="accent6"/>
            </a:solidFill>
          </a:ln>
        </p:spPr>
        <p:txBody>
          <a:bodyPr lIns="72000" tIns="36000" rIns="72000" bIns="36000" anchor="ctr"/>
          <a:lstStyle>
            <a:lvl1pPr marL="0" indent="0" algn="ctr">
              <a:lnSpc>
                <a:spcPct val="100000"/>
              </a:lnSpc>
              <a:buNone/>
              <a:defRPr sz="478" b="1" i="0" spc="0" baseline="0">
                <a:solidFill>
                  <a:schemeClr val="accent6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</a:t>
            </a:r>
            <a:endParaRPr lang="en-US" dirty="0"/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E3224D-1D3A-304E-BA4F-A29706BE3D7F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860061" y="6795216"/>
            <a:ext cx="1020268" cy="837496"/>
          </a:xfrm>
          <a:prstGeom prst="roundRect">
            <a:avLst>
              <a:gd name="adj" fmla="val 10581"/>
            </a:avLst>
          </a:prstGeom>
          <a:solidFill>
            <a:schemeClr val="accent5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478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5FF318-1C5A-034B-BBF8-B0E58E6ABE3A}"/>
              </a:ext>
            </a:extLst>
          </p:cNvPr>
          <p:cNvSpPr/>
          <p:nvPr userDrawn="1"/>
        </p:nvSpPr>
        <p:spPr>
          <a:xfrm>
            <a:off x="355153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JANVIER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8232C3F-8135-4F42-AA4F-C13AB4895B8E}"/>
              </a:ext>
            </a:extLst>
          </p:cNvPr>
          <p:cNvSpPr/>
          <p:nvPr userDrawn="1"/>
        </p:nvSpPr>
        <p:spPr>
          <a:xfrm>
            <a:off x="1386824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FEVRIER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D53765-285A-D947-A127-98052B970D1C}"/>
              </a:ext>
            </a:extLst>
          </p:cNvPr>
          <p:cNvSpPr/>
          <p:nvPr userDrawn="1"/>
        </p:nvSpPr>
        <p:spPr>
          <a:xfrm>
            <a:off x="2418496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MARS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64D3A8B-F11D-9749-92F0-D23CF3165739}"/>
              </a:ext>
            </a:extLst>
          </p:cNvPr>
          <p:cNvSpPr/>
          <p:nvPr userDrawn="1"/>
        </p:nvSpPr>
        <p:spPr>
          <a:xfrm>
            <a:off x="3450166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AVRIL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1737D82-BFBC-A842-BA20-722951471AAF}"/>
              </a:ext>
            </a:extLst>
          </p:cNvPr>
          <p:cNvSpPr/>
          <p:nvPr userDrawn="1"/>
        </p:nvSpPr>
        <p:spPr>
          <a:xfrm>
            <a:off x="4481838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MAI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2DD4B7D-00A3-E644-B613-FD4EE48F897D}"/>
              </a:ext>
            </a:extLst>
          </p:cNvPr>
          <p:cNvSpPr/>
          <p:nvPr userDrawn="1"/>
        </p:nvSpPr>
        <p:spPr>
          <a:xfrm>
            <a:off x="5513510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JUIN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06F60A2B-0525-A64E-ACE0-B24CDF7E6CE3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854943" y="6519562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1D19BCB1-E7B7-B94B-975D-2343B48668BD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1666132" y="6519562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FB5C8552-A647-4041-BDCC-2AD971558EE4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2166788" y="6795216"/>
            <a:ext cx="1174171" cy="457047"/>
          </a:xfrm>
          <a:prstGeom prst="roundRect">
            <a:avLst>
              <a:gd name="adj" fmla="val 26939"/>
            </a:avLst>
          </a:prstGeom>
          <a:solidFill>
            <a:schemeClr val="tx2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478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endParaRPr lang="en-US" dirty="0"/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18EDC8B7-0210-814B-949E-16D3728B1C05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2161669" y="6519562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E85E1011-97C4-7C45-8A06-9DDEC7EFB1CE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3115478" y="6519562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64E55A1C-5817-324D-8D48-2F130AE01B83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1946422" y="7387082"/>
            <a:ext cx="547690" cy="348484"/>
          </a:xfrm>
          <a:prstGeom prst="roundRect">
            <a:avLst>
              <a:gd name="adj" fmla="val 30514"/>
            </a:avLst>
          </a:prstGeom>
          <a:solidFill>
            <a:srgbClr val="FFFFFF"/>
          </a:solidFill>
          <a:ln w="19050">
            <a:solidFill>
              <a:schemeClr val="accent6"/>
            </a:solidFill>
          </a:ln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478" b="1" i="0" spc="0" baseline="0">
                <a:solidFill>
                  <a:schemeClr val="accent6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</a:t>
            </a:r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9CADEC28-D953-124E-BC35-EC3EB56EE8A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343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6" y="1248511"/>
            <a:ext cx="2126159" cy="186653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9891" y="3523781"/>
            <a:ext cx="1894856" cy="43597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0617" y="1102825"/>
            <a:ext cx="2778659" cy="712170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2738270" y="1051170"/>
            <a:ext cx="1146312" cy="827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de la carte lorem ipsum Date de la carte </a:t>
            </a:r>
            <a:r>
              <a:rPr lang="en-US" dirty="0" err="1"/>
              <a:t>ou</a:t>
            </a:r>
            <a:r>
              <a:rPr lang="en-US" dirty="0"/>
              <a:t> sous </a:t>
            </a:r>
            <a:r>
              <a:rPr lang="en-US" dirty="0" err="1"/>
              <a:t>titre</a:t>
            </a:r>
            <a:r>
              <a:rPr lang="en-US" dirty="0"/>
              <a:t> de la carte</a:t>
            </a:r>
          </a:p>
        </p:txBody>
      </p:sp>
      <p:sp>
        <p:nvSpPr>
          <p:cNvPr id="16" name="Rounded Rectangle 15"/>
          <p:cNvSpPr/>
          <p:nvPr userDrawn="1"/>
        </p:nvSpPr>
        <p:spPr>
          <a:xfrm>
            <a:off x="2480084" y="7347496"/>
            <a:ext cx="979815" cy="1402804"/>
          </a:xfrm>
          <a:prstGeom prst="roundRect">
            <a:avLst>
              <a:gd name="adj" fmla="val 1285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270" y="4618972"/>
            <a:ext cx="1024938" cy="2103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2740" y="2834631"/>
            <a:ext cx="139663" cy="476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897" y="3256517"/>
            <a:ext cx="206513" cy="493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959" y="3495000"/>
            <a:ext cx="178349" cy="421922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938531F-975F-8B4F-BAB3-74C9DA8A684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8326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550444" y="0"/>
            <a:ext cx="3307556" cy="990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6" y="1248511"/>
            <a:ext cx="2126159" cy="186653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0938" y="3407241"/>
            <a:ext cx="2956619" cy="43597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3778281" y="818892"/>
            <a:ext cx="1146312" cy="827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de la carte lorem ipsum Date de la carte </a:t>
            </a:r>
            <a:r>
              <a:rPr lang="en-US" dirty="0" err="1"/>
              <a:t>ou</a:t>
            </a:r>
            <a:r>
              <a:rPr lang="en-US" dirty="0"/>
              <a:t> sous </a:t>
            </a:r>
            <a:r>
              <a:rPr lang="en-US" dirty="0" err="1"/>
              <a:t>titre</a:t>
            </a:r>
            <a:r>
              <a:rPr lang="en-US" dirty="0"/>
              <a:t> de la carte</a:t>
            </a:r>
          </a:p>
        </p:txBody>
      </p:sp>
      <p:sp>
        <p:nvSpPr>
          <p:cNvPr id="16" name="Rounded Rectangle 15"/>
          <p:cNvSpPr/>
          <p:nvPr userDrawn="1"/>
        </p:nvSpPr>
        <p:spPr>
          <a:xfrm>
            <a:off x="4924593" y="7527266"/>
            <a:ext cx="1582470" cy="876875"/>
          </a:xfrm>
          <a:prstGeom prst="roundRect">
            <a:avLst>
              <a:gd name="adj" fmla="val 19942"/>
            </a:avLst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86" y="1260077"/>
            <a:ext cx="2325230" cy="59628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069" y="4644018"/>
            <a:ext cx="192331" cy="646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27" y="3662371"/>
            <a:ext cx="279016" cy="6793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26" y="5584539"/>
            <a:ext cx="249218" cy="5889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93" y="6567957"/>
            <a:ext cx="1040273" cy="2140505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90D4B77-FAAF-944D-8CE4-3BE4507E863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101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20" cy="186653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3370165" y="1286996"/>
            <a:ext cx="1662173" cy="8279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de la carte lorem ipsum Date de la carte </a:t>
            </a:r>
            <a:r>
              <a:rPr lang="en-US" dirty="0" err="1"/>
              <a:t>ou</a:t>
            </a:r>
            <a:r>
              <a:rPr lang="en-US" dirty="0"/>
              <a:t> sous </a:t>
            </a:r>
            <a:r>
              <a:rPr lang="en-US" dirty="0" err="1"/>
              <a:t>titre</a:t>
            </a:r>
            <a:r>
              <a:rPr lang="en-US" dirty="0"/>
              <a:t> de la carte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189" y="2239762"/>
            <a:ext cx="5570099" cy="6458052"/>
          </a:xfrm>
          <a:prstGeom prst="rect">
            <a:avLst/>
          </a:prstGeom>
        </p:spPr>
      </p:pic>
      <p:sp>
        <p:nvSpPr>
          <p:cNvPr id="21" name="Rounded Rectangle 20"/>
          <p:cNvSpPr/>
          <p:nvPr userDrawn="1"/>
        </p:nvSpPr>
        <p:spPr>
          <a:xfrm>
            <a:off x="650790" y="5429956"/>
            <a:ext cx="979815" cy="2647987"/>
          </a:xfrm>
          <a:prstGeom prst="roundRect">
            <a:avLst>
              <a:gd name="adj" fmla="val 10664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1CBF488-FEF8-3C4E-8E5C-9E9A983A1B6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54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477095" y="0"/>
            <a:ext cx="4380905" cy="990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1918164" cy="186653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0938" y="3407241"/>
            <a:ext cx="1903809" cy="43597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3866637" y="818892"/>
            <a:ext cx="1601820" cy="8279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de la carte lorem ipsum Date de la carte </a:t>
            </a:r>
            <a:r>
              <a:rPr lang="en-US" dirty="0" err="1"/>
              <a:t>ou</a:t>
            </a:r>
            <a:r>
              <a:rPr lang="en-US" dirty="0"/>
              <a:t> sous </a:t>
            </a:r>
            <a:r>
              <a:rPr lang="en-US" dirty="0" err="1"/>
              <a:t>titre</a:t>
            </a:r>
            <a:r>
              <a:rPr lang="en-US" dirty="0"/>
              <a:t> de la carte</a:t>
            </a:r>
          </a:p>
        </p:txBody>
      </p:sp>
      <p:sp>
        <p:nvSpPr>
          <p:cNvPr id="16" name="Rounded Rectangle 15"/>
          <p:cNvSpPr/>
          <p:nvPr userDrawn="1"/>
        </p:nvSpPr>
        <p:spPr>
          <a:xfrm>
            <a:off x="2978568" y="7527266"/>
            <a:ext cx="3377959" cy="876875"/>
          </a:xfrm>
          <a:prstGeom prst="roundRect">
            <a:avLst>
              <a:gd name="adj" fmla="val 19942"/>
            </a:avLst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59" y="2163058"/>
            <a:ext cx="4043047" cy="4929638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B1406E8-BB62-994F-9821-D8C4BEBD0066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651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0317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58008" y="1852760"/>
            <a:ext cx="2947666" cy="689754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lvl="0"/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359891" y="3183452"/>
            <a:ext cx="2947666" cy="55668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lvl="0"/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4FDBA2B-20B2-0E4E-9D2B-E6BD62352B5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110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58008" y="1852760"/>
            <a:ext cx="2947666" cy="6897540"/>
          </a:xfrm>
          <a:prstGeom prst="rect">
            <a:avLst/>
          </a:prstGeom>
        </p:spPr>
        <p:txBody>
          <a:bodyPr lIns="0" tIns="0" rIns="0" bIns="0"/>
          <a:lstStyle>
            <a:lvl1pPr marL="160733" marR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lvl="0"/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359891" y="3183452"/>
            <a:ext cx="2947666" cy="55668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lvl="0"/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E8E3650-5D2D-F54A-BF0F-34731CC443A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805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F23C3-58F0-A740-BCE4-F63859AA0A57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50937" y="3155244"/>
            <a:ext cx="295661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2C924C3-BDE2-FB4B-8C11-97ADF28BACF9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3551337" y="3155244"/>
            <a:ext cx="295661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FF5F8DC-1570-9E4D-A170-BB83E3AED96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473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12686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2C924C3-BDE2-FB4B-8C11-97ADF28BACF9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3550444" y="896587"/>
            <a:ext cx="2957513" cy="7853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E18913C3-3C5E-FD4F-8745-29ADBF495772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358500" y="4011321"/>
            <a:ext cx="2933387" cy="47584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500AC37-018E-4A44-983B-41BC10404FB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4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PHOTO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953001"/>
            <a:ext cx="6880193" cy="4953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F23C3-58F0-A740-BCE4-F63859AA0A57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50937" y="3155244"/>
            <a:ext cx="295661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11A6F932-ECF0-C045-85E1-313EFE42A441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3550445" y="896587"/>
            <a:ext cx="2956618" cy="7873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2C2B40D-D513-1F4F-BE8B-00F64FDAE42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7317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F23C3-58F0-A740-BCE4-F63859AA0A57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50938" y="3155244"/>
            <a:ext cx="190380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B3C49C6-61BE-3349-AD30-35D539959BC1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484537" y="3155244"/>
            <a:ext cx="190380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1776C18-2431-FF43-AFD0-3D6094D2AE0A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4608612" y="3155244"/>
            <a:ext cx="190380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B61F919-5643-5242-A9E8-D510321DB2E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0710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358975" y="3997962"/>
            <a:ext cx="1897298" cy="4752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2483607" y="896587"/>
            <a:ext cx="1897298" cy="78537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4611291" y="896587"/>
            <a:ext cx="1897298" cy="78537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2FB604B-D4B0-E04F-986B-C343119681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0739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2477096" y="896587"/>
            <a:ext cx="4036616" cy="7853715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619" b="0" i="0" spc="17" baseline="0" smtClean="0">
                <a:solidFill>
                  <a:schemeClr val="bg1"/>
                </a:solidFill>
                <a:effectLst/>
                <a:latin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ex, et </a:t>
            </a:r>
            <a:r>
              <a:rPr lang="en-US" dirty="0" err="1"/>
              <a:t>efficitur</a:t>
            </a:r>
            <a:r>
              <a:rPr lang="en-US" dirty="0"/>
              <a:t> ipsum pharetra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id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mi et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et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ipsum ac,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dolor.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libero </a:t>
            </a:r>
            <a:r>
              <a:rPr lang="en-US" dirty="0" err="1"/>
              <a:t>elementum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porta.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a </a:t>
            </a:r>
            <a:r>
              <a:rPr lang="en-US" dirty="0" err="1"/>
              <a:t>consectetur</a:t>
            </a:r>
            <a:r>
              <a:rPr lang="en-US" dirty="0"/>
              <a:t> porta, quam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magna,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dolor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in. Maecenas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ac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In </a:t>
            </a:r>
            <a:r>
              <a:rPr lang="en-US" dirty="0" err="1"/>
              <a:t>ultricies</a:t>
            </a:r>
            <a:r>
              <a:rPr lang="en-US" dirty="0"/>
              <a:t> mi lorem,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nisi </a:t>
            </a:r>
            <a:r>
              <a:rPr lang="en-US" dirty="0" err="1"/>
              <a:t>fermentum</a:t>
            </a:r>
            <a:r>
              <a:rPr lang="en-US" dirty="0"/>
              <a:t> et.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at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vitae </a:t>
            </a:r>
            <a:r>
              <a:rPr lang="en-US" dirty="0" err="1"/>
              <a:t>est</a:t>
            </a:r>
            <a:r>
              <a:rPr lang="en-US" dirty="0"/>
              <a:t> id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non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id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Integer </a:t>
            </a:r>
            <a:r>
              <a:rPr lang="en-US" dirty="0" err="1"/>
              <a:t>rutrum</a:t>
            </a:r>
            <a:r>
              <a:rPr lang="en-US" dirty="0"/>
              <a:t> ligula in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ac </a:t>
            </a:r>
            <a:r>
              <a:rPr lang="en-US" dirty="0" err="1"/>
              <a:t>est</a:t>
            </a:r>
            <a:r>
              <a:rPr lang="en-US" dirty="0"/>
              <a:t> libero.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vel.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mi, non </a:t>
            </a:r>
            <a:r>
              <a:rPr lang="en-US" dirty="0" err="1"/>
              <a:t>mattis</a:t>
            </a:r>
            <a:r>
              <a:rPr lang="en-US" dirty="0"/>
              <a:t> libero. </a:t>
            </a:r>
            <a:r>
              <a:rPr lang="en-US" dirty="0" err="1"/>
              <a:t>Praesent</a:t>
            </a:r>
            <a:r>
              <a:rPr lang="en-US" dirty="0"/>
              <a:t> ac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a </a:t>
            </a:r>
            <a:r>
              <a:rPr lang="en-US" dirty="0" err="1"/>
              <a:t>aliquam</a:t>
            </a:r>
            <a:r>
              <a:rPr lang="en-US" dirty="0"/>
              <a:t> ex.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quam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ipsum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ligula lacus porta </a:t>
            </a:r>
            <a:r>
              <a:rPr lang="en-US" dirty="0" err="1"/>
              <a:t>elit</a:t>
            </a:r>
            <a:r>
              <a:rPr lang="en-US" dirty="0"/>
              <a:t>, non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gravida </a:t>
            </a:r>
            <a:r>
              <a:rPr lang="en-US" dirty="0" err="1"/>
              <a:t>congue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a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id, </a:t>
            </a:r>
            <a:r>
              <a:rPr lang="en-US" dirty="0" err="1"/>
              <a:t>aliquet</a:t>
            </a:r>
            <a:r>
              <a:rPr lang="en-US" dirty="0"/>
              <a:t> mi. </a:t>
            </a:r>
            <a:r>
              <a:rPr lang="en-US" dirty="0" err="1"/>
              <a:t>Vestibulum</a:t>
            </a:r>
            <a:r>
              <a:rPr lang="en-US" dirty="0"/>
              <a:t> pharetra, </a:t>
            </a:r>
            <a:r>
              <a:rPr lang="en-US" dirty="0" err="1"/>
              <a:t>diam</a:t>
            </a:r>
            <a:r>
              <a:rPr lang="en-US" dirty="0"/>
              <a:t> ac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at semper dui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ex.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ipsum,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70EA805-6E30-884A-9571-479E68A8164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276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7" y="3924655"/>
            <a:ext cx="1902420" cy="4845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903CD2A-A2E5-D448-A160-856828B55259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2477096" y="896587"/>
            <a:ext cx="4036616" cy="7853715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619" b="0" i="0" spc="17" baseline="0" smtClean="0">
                <a:solidFill>
                  <a:schemeClr val="bg1"/>
                </a:solidFill>
                <a:effectLst/>
                <a:latin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ex, et </a:t>
            </a:r>
            <a:r>
              <a:rPr lang="en-US" dirty="0" err="1"/>
              <a:t>efficitur</a:t>
            </a:r>
            <a:r>
              <a:rPr lang="en-US" dirty="0"/>
              <a:t> ipsum pharetra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id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mi et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et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ipsum ac,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dolor.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libero </a:t>
            </a:r>
            <a:r>
              <a:rPr lang="en-US" dirty="0" err="1"/>
              <a:t>elementum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porta.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a </a:t>
            </a:r>
            <a:r>
              <a:rPr lang="en-US" dirty="0" err="1"/>
              <a:t>consectetur</a:t>
            </a:r>
            <a:r>
              <a:rPr lang="en-US" dirty="0"/>
              <a:t> porta, quam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magna,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dolor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in. Maecenas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ac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In </a:t>
            </a:r>
            <a:r>
              <a:rPr lang="en-US" dirty="0" err="1"/>
              <a:t>ultricies</a:t>
            </a:r>
            <a:r>
              <a:rPr lang="en-US" dirty="0"/>
              <a:t> mi lorem,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nisi </a:t>
            </a:r>
            <a:r>
              <a:rPr lang="en-US" dirty="0" err="1"/>
              <a:t>fermentum</a:t>
            </a:r>
            <a:r>
              <a:rPr lang="en-US" dirty="0"/>
              <a:t> et.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at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vitae </a:t>
            </a:r>
            <a:r>
              <a:rPr lang="en-US" dirty="0" err="1"/>
              <a:t>est</a:t>
            </a:r>
            <a:r>
              <a:rPr lang="en-US" dirty="0"/>
              <a:t> id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non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id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Integer </a:t>
            </a:r>
            <a:r>
              <a:rPr lang="en-US" dirty="0" err="1"/>
              <a:t>rutrum</a:t>
            </a:r>
            <a:r>
              <a:rPr lang="en-US" dirty="0"/>
              <a:t> ligula in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ac </a:t>
            </a:r>
            <a:r>
              <a:rPr lang="en-US" dirty="0" err="1"/>
              <a:t>est</a:t>
            </a:r>
            <a:r>
              <a:rPr lang="en-US" dirty="0"/>
              <a:t> libero.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vel.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mi, non </a:t>
            </a:r>
            <a:r>
              <a:rPr lang="en-US" dirty="0" err="1"/>
              <a:t>mattis</a:t>
            </a:r>
            <a:r>
              <a:rPr lang="en-US" dirty="0"/>
              <a:t> libero. </a:t>
            </a:r>
            <a:r>
              <a:rPr lang="en-US" dirty="0" err="1"/>
              <a:t>Praesent</a:t>
            </a:r>
            <a:r>
              <a:rPr lang="en-US" dirty="0"/>
              <a:t> ac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a </a:t>
            </a:r>
            <a:r>
              <a:rPr lang="en-US" dirty="0" err="1"/>
              <a:t>aliquam</a:t>
            </a:r>
            <a:r>
              <a:rPr lang="en-US" dirty="0"/>
              <a:t> ex.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quam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ipsum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ligula lacus porta </a:t>
            </a:r>
            <a:r>
              <a:rPr lang="en-US" dirty="0" err="1"/>
              <a:t>elit</a:t>
            </a:r>
            <a:r>
              <a:rPr lang="en-US" dirty="0"/>
              <a:t>, non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gravida </a:t>
            </a:r>
            <a:r>
              <a:rPr lang="en-US" dirty="0" err="1"/>
              <a:t>congue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a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id, </a:t>
            </a:r>
            <a:r>
              <a:rPr lang="en-US" dirty="0" err="1"/>
              <a:t>aliquet</a:t>
            </a:r>
            <a:r>
              <a:rPr lang="en-US" dirty="0"/>
              <a:t> mi. </a:t>
            </a:r>
            <a:r>
              <a:rPr lang="en-US" dirty="0" err="1"/>
              <a:t>Vestibulum</a:t>
            </a:r>
            <a:r>
              <a:rPr lang="en-US" dirty="0"/>
              <a:t> pharetra, </a:t>
            </a:r>
            <a:r>
              <a:rPr lang="en-US" dirty="0" err="1"/>
              <a:t>diam</a:t>
            </a:r>
            <a:r>
              <a:rPr lang="en-US" dirty="0"/>
              <a:t> ac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at semper dui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ex.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ipsum,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11583C0-496D-4748-B72A-31835FC4DD1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5754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1FFD4D9-02DA-2B44-A3A2-FF614699607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477096" y="1748118"/>
            <a:ext cx="4036616" cy="7002183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619" b="0" i="0" spc="17" baseline="0" smtClean="0">
                <a:solidFill>
                  <a:schemeClr val="bg1"/>
                </a:solidFill>
                <a:effectLst/>
                <a:latin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ex, et </a:t>
            </a:r>
            <a:r>
              <a:rPr lang="en-US" dirty="0" err="1"/>
              <a:t>efficitur</a:t>
            </a:r>
            <a:r>
              <a:rPr lang="en-US" dirty="0"/>
              <a:t> ipsum pharetra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id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mi et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et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ipsum ac,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dolor.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libero </a:t>
            </a:r>
            <a:r>
              <a:rPr lang="en-US" dirty="0" err="1"/>
              <a:t>elementum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porta.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a </a:t>
            </a:r>
            <a:r>
              <a:rPr lang="en-US" dirty="0" err="1"/>
              <a:t>consectetur</a:t>
            </a:r>
            <a:r>
              <a:rPr lang="en-US" dirty="0"/>
              <a:t> porta, quam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magna,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dolor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in. Maecenas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ac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In </a:t>
            </a:r>
            <a:r>
              <a:rPr lang="en-US" dirty="0" err="1"/>
              <a:t>ultricies</a:t>
            </a:r>
            <a:r>
              <a:rPr lang="en-US" dirty="0"/>
              <a:t> mi lorem,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nisi </a:t>
            </a:r>
            <a:r>
              <a:rPr lang="en-US" dirty="0" err="1"/>
              <a:t>fermentum</a:t>
            </a:r>
            <a:r>
              <a:rPr lang="en-US" dirty="0"/>
              <a:t> et.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at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vitae </a:t>
            </a:r>
            <a:r>
              <a:rPr lang="en-US" dirty="0" err="1"/>
              <a:t>est</a:t>
            </a:r>
            <a:r>
              <a:rPr lang="en-US" dirty="0"/>
              <a:t> id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non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id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Integer </a:t>
            </a:r>
            <a:r>
              <a:rPr lang="en-US" dirty="0" err="1"/>
              <a:t>rutrum</a:t>
            </a:r>
            <a:r>
              <a:rPr lang="en-US" dirty="0"/>
              <a:t> ligula in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ac </a:t>
            </a:r>
            <a:r>
              <a:rPr lang="en-US" dirty="0" err="1"/>
              <a:t>est</a:t>
            </a:r>
            <a:r>
              <a:rPr lang="en-US" dirty="0"/>
              <a:t> libero.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vel.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358502" y="4409141"/>
            <a:ext cx="1903809" cy="43605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4878761" y="4823444"/>
            <a:ext cx="1634950" cy="253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181" b="0" i="0" spc="17" baseline="0">
                <a:solidFill>
                  <a:schemeClr val="accent2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9BED540-5DF5-8E41-A575-89093255244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383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9007081-3866-EE4F-9766-551BBB6C6C9A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477096" y="896587"/>
            <a:ext cx="4036616" cy="7853715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619" b="0" i="0" spc="17" baseline="0" smtClean="0">
                <a:solidFill>
                  <a:schemeClr val="bg1"/>
                </a:solidFill>
                <a:effectLst/>
                <a:latin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ex, et </a:t>
            </a:r>
            <a:r>
              <a:rPr lang="en-US" dirty="0" err="1"/>
              <a:t>efficitur</a:t>
            </a:r>
            <a:r>
              <a:rPr lang="en-US" dirty="0"/>
              <a:t> ipsum pharetra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id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mi et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et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ipsum ac,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dolor.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libero </a:t>
            </a:r>
            <a:r>
              <a:rPr lang="en-US" dirty="0" err="1"/>
              <a:t>elementum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porta.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a </a:t>
            </a:r>
            <a:r>
              <a:rPr lang="en-US" dirty="0" err="1"/>
              <a:t>consectetur</a:t>
            </a:r>
            <a:r>
              <a:rPr lang="en-US" dirty="0"/>
              <a:t> porta, quam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magna,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dolor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in. Maecenas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ac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In </a:t>
            </a:r>
            <a:r>
              <a:rPr lang="en-US" dirty="0" err="1"/>
              <a:t>ultricies</a:t>
            </a:r>
            <a:r>
              <a:rPr lang="en-US" dirty="0"/>
              <a:t> mi lorem,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nisi </a:t>
            </a:r>
            <a:r>
              <a:rPr lang="en-US" dirty="0" err="1"/>
              <a:t>fermentum</a:t>
            </a:r>
            <a:r>
              <a:rPr lang="en-US" dirty="0"/>
              <a:t> et.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at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vitae </a:t>
            </a:r>
            <a:r>
              <a:rPr lang="en-US" dirty="0" err="1"/>
              <a:t>est</a:t>
            </a:r>
            <a:r>
              <a:rPr lang="en-US" dirty="0"/>
              <a:t> id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non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id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Integer </a:t>
            </a:r>
            <a:r>
              <a:rPr lang="en-US" dirty="0" err="1"/>
              <a:t>rutrum</a:t>
            </a:r>
            <a:r>
              <a:rPr lang="en-US" dirty="0"/>
              <a:t> ligula in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ac </a:t>
            </a:r>
            <a:r>
              <a:rPr lang="en-US" dirty="0" err="1"/>
              <a:t>est</a:t>
            </a:r>
            <a:r>
              <a:rPr lang="en-US" dirty="0"/>
              <a:t> libero.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vel.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4878761" y="4823444"/>
            <a:ext cx="1634950" cy="253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181" b="0" i="0" spc="17" baseline="0">
                <a:solidFill>
                  <a:schemeClr val="accent2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E5A6905-137A-6C48-8A13-3316EE80833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830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7" y="3924656"/>
            <a:ext cx="2955230" cy="48256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3557092" y="896586"/>
            <a:ext cx="2956619" cy="7853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72C95F3-95E7-6F4F-A6A3-F1ADFAAEDC4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0219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8" y="3924656"/>
            <a:ext cx="1902419" cy="48256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2477096" y="896586"/>
            <a:ext cx="4036616" cy="7853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7B7362A-1E54-8C45-916C-75E993D2284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4479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2483607" y="1746496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2483607" y="1478419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2483607" y="3736500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2483607" y="346842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2483607" y="5726119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2483607" y="545804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80" hasCustomPrompt="1"/>
          </p:nvPr>
        </p:nvSpPr>
        <p:spPr>
          <a:xfrm>
            <a:off x="2483607" y="7726894"/>
            <a:ext cx="1897298" cy="1023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81" hasCustomPrompt="1"/>
          </p:nvPr>
        </p:nvSpPr>
        <p:spPr>
          <a:xfrm>
            <a:off x="2483607" y="7458818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82" hasCustomPrompt="1"/>
          </p:nvPr>
        </p:nvSpPr>
        <p:spPr>
          <a:xfrm>
            <a:off x="4608375" y="1478422"/>
            <a:ext cx="1897298" cy="8789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4824474" y="2535575"/>
            <a:ext cx="1681201" cy="1197065"/>
          </a:xfrm>
          <a:prstGeom prst="rect">
            <a:avLst/>
          </a:prstGeom>
        </p:spPr>
        <p:txBody>
          <a:bodyPr lIns="0" tIns="0" rIns="0" bIns="0"/>
          <a:lstStyle>
            <a:lvl1pPr marL="96439" indent="-96439">
              <a:lnSpc>
                <a:spcPts val="574"/>
              </a:lnSpc>
              <a:buFont typeface="Arial" charset="0"/>
              <a:buChar char="•"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358975" y="3997964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358974" y="3729888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358975" y="5987968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35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358974" y="5719892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F6A4EC5-C7A3-624E-8794-834C95953F1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94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PHOTO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0"/>
            <a:ext cx="6858000" cy="4953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58008" y="1852762"/>
            <a:ext cx="2947666" cy="34498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fermentum diam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>Vestibulum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350937" y="2971800"/>
            <a:ext cx="2956619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4006426" y="5738979"/>
            <a:ext cx="2228345" cy="253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94" b="0" i="0" spc="17" baseline="0">
                <a:solidFill>
                  <a:schemeClr val="accent2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D016C3D-2A47-B04F-BDCD-A83D6295CB2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73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 userDrawn="1"/>
        </p:nvSpPr>
        <p:spPr>
          <a:xfrm>
            <a:off x="350938" y="4421036"/>
            <a:ext cx="1903780" cy="3710141"/>
          </a:xfrm>
          <a:prstGeom prst="roundRect">
            <a:avLst>
              <a:gd name="adj" fmla="val 902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2483607" y="1746496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4603255" y="3986471"/>
            <a:ext cx="1902419" cy="4763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1095269" y="4956507"/>
            <a:ext cx="967050" cy="701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2483607" y="1478419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PARAGRAPHE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2483607" y="3736500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2483607" y="346842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2483607" y="5726119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2483607" y="545804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80" hasCustomPrompt="1"/>
          </p:nvPr>
        </p:nvSpPr>
        <p:spPr>
          <a:xfrm>
            <a:off x="2483607" y="7726894"/>
            <a:ext cx="1897298" cy="1023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81" hasCustomPrompt="1"/>
          </p:nvPr>
        </p:nvSpPr>
        <p:spPr>
          <a:xfrm>
            <a:off x="2483607" y="7458818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82" hasCustomPrompt="1"/>
          </p:nvPr>
        </p:nvSpPr>
        <p:spPr>
          <a:xfrm>
            <a:off x="4608375" y="1478422"/>
            <a:ext cx="1897298" cy="8789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4824474" y="2535575"/>
            <a:ext cx="1681201" cy="1197065"/>
          </a:xfrm>
          <a:prstGeom prst="rect">
            <a:avLst/>
          </a:prstGeom>
        </p:spPr>
        <p:txBody>
          <a:bodyPr lIns="0" tIns="0" rIns="0" bIns="0"/>
          <a:lstStyle>
            <a:lvl1pPr marL="96439" indent="-96439">
              <a:lnSpc>
                <a:spcPts val="574"/>
              </a:lnSpc>
              <a:buFont typeface="Arial" charset="0"/>
              <a:buChar char="•"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537731" y="4944221"/>
            <a:ext cx="471032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1095269" y="5947110"/>
            <a:ext cx="967050" cy="701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537731" y="5934824"/>
            <a:ext cx="471032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1095269" y="6953303"/>
            <a:ext cx="967050" cy="701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88" hasCustomPrompt="1"/>
          </p:nvPr>
        </p:nvSpPr>
        <p:spPr>
          <a:xfrm>
            <a:off x="537731" y="6941016"/>
            <a:ext cx="471032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DC96F8E-F3E4-E34D-9FE9-D6462303D40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662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59156"/>
            <a:ext cx="3307556" cy="9965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583841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710735" y="1804079"/>
            <a:ext cx="2796329" cy="49856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73" hasCustomPrompt="1"/>
          </p:nvPr>
        </p:nvSpPr>
        <p:spPr>
          <a:xfrm>
            <a:off x="350937" y="3570288"/>
            <a:ext cx="2583841" cy="5180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13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3710736" y="7173374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5189580" y="7173374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FCEA7D5-76BA-2341-A80D-C8513929A93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458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2"/>
            <a:ext cx="3199507" cy="136952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8975" y="6913869"/>
            <a:ext cx="1897298" cy="1836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84"/>
          </p:nvPr>
        </p:nvSpPr>
        <p:spPr>
          <a:xfrm>
            <a:off x="350938" y="2995629"/>
            <a:ext cx="1903809" cy="2927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85" hasCustomPrompt="1"/>
          </p:nvPr>
        </p:nvSpPr>
        <p:spPr>
          <a:xfrm>
            <a:off x="350938" y="6300562"/>
            <a:ext cx="1298165" cy="34701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txBody>
          <a:bodyPr lIns="72000" tIns="0" rIns="0" bIns="0" anchor="ctr"/>
          <a:lstStyle>
            <a:lvl1pPr marL="0" indent="0" algn="l">
              <a:buNone/>
              <a:defRPr sz="563" b="1" i="0" spc="39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2490812" y="6913869"/>
            <a:ext cx="1897298" cy="1836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87"/>
          </p:nvPr>
        </p:nvSpPr>
        <p:spPr>
          <a:xfrm>
            <a:off x="2482775" y="2995629"/>
            <a:ext cx="1903809" cy="2927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88" hasCustomPrompt="1"/>
          </p:nvPr>
        </p:nvSpPr>
        <p:spPr>
          <a:xfrm>
            <a:off x="2482775" y="6300562"/>
            <a:ext cx="1298165" cy="34701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txBody>
          <a:bodyPr lIns="72000" tIns="0" rIns="0" bIns="0" anchor="ctr"/>
          <a:lstStyle>
            <a:lvl1pPr marL="0" indent="0" algn="l">
              <a:buNone/>
              <a:defRPr sz="563" b="1" i="0" spc="39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6" name="Text Placeholder 14"/>
          <p:cNvSpPr>
            <a:spLocks noGrp="1"/>
          </p:cNvSpPr>
          <p:nvPr>
            <p:ph type="body" sz="quarter" idx="89" hasCustomPrompt="1"/>
          </p:nvPr>
        </p:nvSpPr>
        <p:spPr>
          <a:xfrm>
            <a:off x="4615233" y="6913869"/>
            <a:ext cx="1897298" cy="1836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90"/>
          </p:nvPr>
        </p:nvSpPr>
        <p:spPr>
          <a:xfrm>
            <a:off x="4607197" y="2995629"/>
            <a:ext cx="1903809" cy="2927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91" hasCustomPrompt="1"/>
          </p:nvPr>
        </p:nvSpPr>
        <p:spPr>
          <a:xfrm>
            <a:off x="4607197" y="6300562"/>
            <a:ext cx="1298165" cy="34701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txBody>
          <a:bodyPr lIns="72000" tIns="0" rIns="0" bIns="0" anchor="ctr"/>
          <a:lstStyle>
            <a:lvl1pPr marL="0" indent="0" algn="l">
              <a:buNone/>
              <a:defRPr sz="563" b="1" i="0" spc="39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cxnSp>
        <p:nvCxnSpPr>
          <p:cNvPr id="39" name="Straight Connector 3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F88F9B0-B783-7944-95B2-FCDC00179D2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190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9891" y="2780771"/>
            <a:ext cx="4021014" cy="4134234"/>
          </a:xfrm>
          <a:prstGeom prst="rect">
            <a:avLst/>
          </a:prstGeom>
        </p:spPr>
        <p:txBody>
          <a:bodyPr lIns="503998" tIns="0" rIns="18000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4601894" y="2102099"/>
            <a:ext cx="1903780" cy="6445504"/>
          </a:xfrm>
          <a:prstGeom prst="roundRect">
            <a:avLst>
              <a:gd name="adj" fmla="val 722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4802356" y="3468079"/>
            <a:ext cx="1502856" cy="1780187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ln>
                  <a:noFill/>
                </a:ln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801481" y="3286348"/>
            <a:ext cx="1504607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4802356" y="6199363"/>
            <a:ext cx="1502856" cy="753123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ln>
                  <a:noFill/>
                </a:ln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801481" y="6017632"/>
            <a:ext cx="1504607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4921196" y="7084966"/>
            <a:ext cx="1384016" cy="842855"/>
          </a:xfrm>
          <a:prstGeom prst="rect">
            <a:avLst/>
          </a:prstGeom>
        </p:spPr>
        <p:txBody>
          <a:bodyPr lIns="0" tIns="0" rIns="0" bIns="0"/>
          <a:lstStyle>
            <a:lvl1pPr marL="96439" indent="-96439">
              <a:lnSpc>
                <a:spcPts val="349"/>
              </a:lnSpc>
              <a:buFont typeface="Arial" charset="0"/>
              <a:buChar char="•"/>
              <a:defRPr sz="450" b="0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662403" y="7275787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1962722" y="7275787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5D94D5D-2638-7C48-ADB6-1283EC53C6B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918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22" name="Picture Placeholder 3"/>
          <p:cNvSpPr>
            <a:spLocks noGrp="1"/>
          </p:cNvSpPr>
          <p:nvPr>
            <p:ph type="pic" sz="quarter" idx="84"/>
          </p:nvPr>
        </p:nvSpPr>
        <p:spPr>
          <a:xfrm>
            <a:off x="350937" y="4849815"/>
            <a:ext cx="6154737" cy="3900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3550444" y="1254682"/>
            <a:ext cx="2956620" cy="31863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96ACDB3-C443-9F49-9EED-5521C3A7B28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587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56946" y="-59156"/>
            <a:ext cx="3296139" cy="9965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350937" y="5216924"/>
            <a:ext cx="2956619" cy="3146165"/>
          </a:xfrm>
          <a:prstGeom prst="roundRect">
            <a:avLst>
              <a:gd name="adj" fmla="val 722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547262" y="6907492"/>
            <a:ext cx="681463" cy="103608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ln>
                  <a:noFill/>
                </a:ln>
                <a:solidFill>
                  <a:schemeClr val="accent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46387" y="6664613"/>
            <a:ext cx="682339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546387" y="5588791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63" b="0" i="0" spc="0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1478990" y="6907492"/>
            <a:ext cx="681463" cy="103608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ln>
                  <a:noFill/>
                </a:ln>
                <a:solidFill>
                  <a:schemeClr val="accent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478115" y="6664613"/>
            <a:ext cx="682339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1478115" y="5588791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63" b="0" i="0" spc="0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88" hasCustomPrompt="1"/>
          </p:nvPr>
        </p:nvSpPr>
        <p:spPr>
          <a:xfrm>
            <a:off x="2393390" y="6907492"/>
            <a:ext cx="681463" cy="103608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ln>
                  <a:noFill/>
                </a:ln>
                <a:solidFill>
                  <a:schemeClr val="accent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392515" y="6664613"/>
            <a:ext cx="682339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4"/>
          <p:cNvSpPr>
            <a:spLocks noGrp="1"/>
          </p:cNvSpPr>
          <p:nvPr>
            <p:ph type="body" sz="quarter" idx="89" hasCustomPrompt="1"/>
          </p:nvPr>
        </p:nvSpPr>
        <p:spPr>
          <a:xfrm>
            <a:off x="2392515" y="5588791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63" b="0" i="0" spc="0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9891" y="2780771"/>
            <a:ext cx="2947666" cy="1924488"/>
          </a:xfrm>
          <a:prstGeom prst="rect">
            <a:avLst/>
          </a:prstGeom>
        </p:spPr>
        <p:txBody>
          <a:bodyPr lIns="503998" tIns="0" rIns="18000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endParaRPr lang="en-US" dirty="0"/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90" hasCustomPrompt="1"/>
          </p:nvPr>
        </p:nvSpPr>
        <p:spPr>
          <a:xfrm>
            <a:off x="4143049" y="2169815"/>
            <a:ext cx="2228345" cy="5681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94" b="0" i="0" spc="17" baseline="0">
                <a:solidFill>
                  <a:schemeClr val="accent2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819565C-0A13-E045-BDBA-317EC2C6D2A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510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 userDrawn="1"/>
        </p:nvSpPr>
        <p:spPr>
          <a:xfrm>
            <a:off x="350938" y="5039864"/>
            <a:ext cx="1903780" cy="3710141"/>
          </a:xfrm>
          <a:prstGeom prst="roundRect">
            <a:avLst>
              <a:gd name="adj" fmla="val 902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3273436" cy="123946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6889" y="3097607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4603255" y="896587"/>
            <a:ext cx="1902419" cy="785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552442" y="5428924"/>
            <a:ext cx="1500769" cy="55295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619" b="0" i="0" spc="17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356889" y="2829531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2483607" y="3097607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2483607" y="2829531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PARAGRAPHE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2483607" y="4938104"/>
            <a:ext cx="1897298" cy="19504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2483607" y="4670028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PARAGRAPHE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2699175" y="7058584"/>
            <a:ext cx="1681201" cy="1691716"/>
          </a:xfrm>
          <a:prstGeom prst="rect">
            <a:avLst/>
          </a:prstGeom>
        </p:spPr>
        <p:txBody>
          <a:bodyPr lIns="0" tIns="0" rIns="0" bIns="0"/>
          <a:lstStyle>
            <a:lvl1pPr marL="96439" indent="-96439">
              <a:lnSpc>
                <a:spcPts val="574"/>
              </a:lnSpc>
              <a:buFont typeface="Arial" charset="0"/>
              <a:buChar char="•"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552442" y="7411796"/>
            <a:ext cx="1500769" cy="74809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0" i="0" spc="17" baseline="0">
                <a:solidFill>
                  <a:schemeClr val="accent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5696EFF-A24F-804E-BF64-A2C564EF8A2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825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3550445" y="2"/>
            <a:ext cx="3307556" cy="9905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352327" y="6466344"/>
            <a:ext cx="2956619" cy="1698476"/>
          </a:xfrm>
          <a:prstGeom prst="roundRect">
            <a:avLst>
              <a:gd name="adj" fmla="val 1448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7" y="3343184"/>
            <a:ext cx="2955230" cy="28802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A67B79D-0FBC-744A-BA1A-4CE3D7EF9D5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56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2483607" y="1746496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2483607" y="1478419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PARAGRAPHE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2483607" y="3736500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2483607" y="346842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2483607" y="5726119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2483607" y="545804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80" hasCustomPrompt="1"/>
          </p:nvPr>
        </p:nvSpPr>
        <p:spPr>
          <a:xfrm>
            <a:off x="2483607" y="7726894"/>
            <a:ext cx="1897298" cy="1023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81" hasCustomPrompt="1"/>
          </p:nvPr>
        </p:nvSpPr>
        <p:spPr>
          <a:xfrm>
            <a:off x="2483607" y="7458818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82" hasCustomPrompt="1"/>
          </p:nvPr>
        </p:nvSpPr>
        <p:spPr>
          <a:xfrm>
            <a:off x="4608375" y="1478422"/>
            <a:ext cx="1897298" cy="8789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4824474" y="2535575"/>
            <a:ext cx="1681201" cy="1197065"/>
          </a:xfrm>
          <a:prstGeom prst="rect">
            <a:avLst/>
          </a:prstGeom>
        </p:spPr>
        <p:txBody>
          <a:bodyPr lIns="0" tIns="0" rIns="0" bIns="0"/>
          <a:lstStyle>
            <a:lvl1pPr marL="96439" indent="-96439">
              <a:lnSpc>
                <a:spcPts val="574"/>
              </a:lnSpc>
              <a:buFont typeface="Arial" charset="0"/>
              <a:buChar char="•"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352328" y="3732640"/>
            <a:ext cx="1902419" cy="50176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8" name="Rounded Rectangle 27"/>
          <p:cNvSpPr/>
          <p:nvPr userDrawn="1"/>
        </p:nvSpPr>
        <p:spPr>
          <a:xfrm>
            <a:off x="4601894" y="4437888"/>
            <a:ext cx="1903780" cy="4312412"/>
          </a:xfrm>
          <a:prstGeom prst="roundRect">
            <a:avLst>
              <a:gd name="adj" fmla="val 823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73" hasCustomPrompt="1"/>
          </p:nvPr>
        </p:nvSpPr>
        <p:spPr>
          <a:xfrm>
            <a:off x="4601893" y="4437889"/>
            <a:ext cx="1905170" cy="4312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47B5F56-946C-5847-AC49-D8A3D604877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24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PHOTO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953000"/>
            <a:ext cx="6857999" cy="4953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2"/>
            <a:ext cx="295661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3550444" y="1488426"/>
            <a:ext cx="2956620" cy="29233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7" name="Rounded Rectangle 26"/>
          <p:cNvSpPr/>
          <p:nvPr userDrawn="1"/>
        </p:nvSpPr>
        <p:spPr>
          <a:xfrm>
            <a:off x="350937" y="5203886"/>
            <a:ext cx="1452717" cy="3546414"/>
          </a:xfrm>
          <a:prstGeom prst="roundRect">
            <a:avLst>
              <a:gd name="adj" fmla="val 71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543728" y="6512362"/>
            <a:ext cx="1067135" cy="1727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544853" y="6240862"/>
            <a:ext cx="1064888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 userDrawn="1"/>
        </p:nvSpPr>
        <p:spPr>
          <a:xfrm>
            <a:off x="1914489" y="5203886"/>
            <a:ext cx="1452717" cy="3546414"/>
          </a:xfrm>
          <a:prstGeom prst="roundRect">
            <a:avLst>
              <a:gd name="adj" fmla="val 714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2107280" y="6512362"/>
            <a:ext cx="1067135" cy="1727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2108405" y="6240862"/>
            <a:ext cx="1064888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 userDrawn="1"/>
        </p:nvSpPr>
        <p:spPr>
          <a:xfrm>
            <a:off x="3487443" y="5203886"/>
            <a:ext cx="1452717" cy="3546414"/>
          </a:xfrm>
          <a:prstGeom prst="roundRect">
            <a:avLst>
              <a:gd name="adj" fmla="val 71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3680234" y="6512362"/>
            <a:ext cx="1067135" cy="1727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45" name="Straight Connector 44"/>
          <p:cNvCxnSpPr/>
          <p:nvPr userDrawn="1"/>
        </p:nvCxnSpPr>
        <p:spPr>
          <a:xfrm>
            <a:off x="3681358" y="6240862"/>
            <a:ext cx="1064888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 userDrawn="1"/>
        </p:nvSpPr>
        <p:spPr>
          <a:xfrm>
            <a:off x="5052957" y="5203886"/>
            <a:ext cx="1452717" cy="3546414"/>
          </a:xfrm>
          <a:prstGeom prst="roundRect">
            <a:avLst>
              <a:gd name="adj" fmla="val 714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8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5245748" y="6512362"/>
            <a:ext cx="1067135" cy="1727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5246872" y="6240862"/>
            <a:ext cx="1064888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>
            <p:ph type="body" sz="quarter" idx="88" hasCustomPrompt="1"/>
          </p:nvPr>
        </p:nvSpPr>
        <p:spPr>
          <a:xfrm>
            <a:off x="544853" y="5298645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94" b="1" i="0" spc="0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53" name="Text Placeholder 14"/>
          <p:cNvSpPr>
            <a:spLocks noGrp="1"/>
          </p:cNvSpPr>
          <p:nvPr>
            <p:ph type="body" sz="quarter" idx="89" hasCustomPrompt="1"/>
          </p:nvPr>
        </p:nvSpPr>
        <p:spPr>
          <a:xfrm>
            <a:off x="2108405" y="5298645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94" b="1" i="0" spc="0" baseline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54" name="Text Placeholder 14"/>
          <p:cNvSpPr>
            <a:spLocks noGrp="1"/>
          </p:cNvSpPr>
          <p:nvPr>
            <p:ph type="body" sz="quarter" idx="90" hasCustomPrompt="1"/>
          </p:nvPr>
        </p:nvSpPr>
        <p:spPr>
          <a:xfrm>
            <a:off x="3681358" y="5298645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94" b="1" i="0" spc="0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55" name="Text Placeholder 14"/>
          <p:cNvSpPr>
            <a:spLocks noGrp="1"/>
          </p:cNvSpPr>
          <p:nvPr>
            <p:ph type="body" sz="quarter" idx="91" hasCustomPrompt="1"/>
          </p:nvPr>
        </p:nvSpPr>
        <p:spPr>
          <a:xfrm>
            <a:off x="5246872" y="5298645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94" b="1" i="0" spc="0" baseline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B1F5EF9-E1C0-1148-BC40-88BD8FF4E61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172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76"/>
          </p:nvPr>
        </p:nvSpPr>
        <p:spPr>
          <a:xfrm>
            <a:off x="3550444" y="0"/>
            <a:ext cx="3307556" cy="9906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9891" y="2780771"/>
            <a:ext cx="2947666" cy="3609570"/>
          </a:xfrm>
          <a:prstGeom prst="rect">
            <a:avLst/>
          </a:prstGeom>
        </p:spPr>
        <p:txBody>
          <a:bodyPr lIns="503998" tIns="0" rIns="18000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endParaRPr lang="en-US" dirty="0"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658697" y="7173374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1948443" y="7173374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82B4F64-F877-A745-BEA2-544EC5E50A0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5443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3"/>
            <a:ext cx="1903809" cy="19175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9891" y="3830985"/>
            <a:ext cx="1894856" cy="19144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350937" y="3524966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PARAGRAPHE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359891" y="6314089"/>
            <a:ext cx="1894856" cy="19144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350937" y="6008070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2477096" y="896587"/>
            <a:ext cx="4029968" cy="7853715"/>
          </a:xfrm>
          <a:prstGeom prst="roundRect">
            <a:avLst>
              <a:gd name="adj" fmla="val 45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2853697" y="6327584"/>
            <a:ext cx="895034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2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+ 78%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2853697" y="7144039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2853697" y="1634756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80" hasCustomPrompt="1"/>
          </p:nvPr>
        </p:nvSpPr>
        <p:spPr>
          <a:xfrm>
            <a:off x="4104920" y="6327584"/>
            <a:ext cx="895034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2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+ 78%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81" hasCustomPrompt="1"/>
          </p:nvPr>
        </p:nvSpPr>
        <p:spPr>
          <a:xfrm>
            <a:off x="4104920" y="7144039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2" hasCustomPrompt="1"/>
          </p:nvPr>
        </p:nvSpPr>
        <p:spPr>
          <a:xfrm>
            <a:off x="4104920" y="1634756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5350730" y="6327584"/>
            <a:ext cx="895034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2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+ 78%</a:t>
            </a:r>
            <a:endParaRPr lang="en-US" dirty="0"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5350730" y="7144039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5350730" y="1634756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hart Placeholder 5">
            <a:extLst>
              <a:ext uri="{FF2B5EF4-FFF2-40B4-BE49-F238E27FC236}">
                <a16:creationId xmlns:a16="http://schemas.microsoft.com/office/drawing/2014/main" id="{2A02B8D4-557B-774F-B7E1-B13791443C28}"/>
              </a:ext>
            </a:extLst>
          </p:cNvPr>
          <p:cNvSpPr>
            <a:spLocks noGrp="1"/>
          </p:cNvSpPr>
          <p:nvPr>
            <p:ph type="chart" sz="quarter" idx="86"/>
          </p:nvPr>
        </p:nvSpPr>
        <p:spPr>
          <a:xfrm>
            <a:off x="2853697" y="2510271"/>
            <a:ext cx="1013453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0" name="Chart Placeholder 5">
            <a:extLst>
              <a:ext uri="{FF2B5EF4-FFF2-40B4-BE49-F238E27FC236}">
                <a16:creationId xmlns:a16="http://schemas.microsoft.com/office/drawing/2014/main" id="{50AD6ECE-EE78-B848-9675-C7D181BE89F7}"/>
              </a:ext>
            </a:extLst>
          </p:cNvPr>
          <p:cNvSpPr>
            <a:spLocks noGrp="1"/>
          </p:cNvSpPr>
          <p:nvPr>
            <p:ph type="chart" sz="quarter" idx="87"/>
          </p:nvPr>
        </p:nvSpPr>
        <p:spPr>
          <a:xfrm>
            <a:off x="4082423" y="2510271"/>
            <a:ext cx="1013453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1" name="Chart Placeholder 5">
            <a:extLst>
              <a:ext uri="{FF2B5EF4-FFF2-40B4-BE49-F238E27FC236}">
                <a16:creationId xmlns:a16="http://schemas.microsoft.com/office/drawing/2014/main" id="{D13F2524-08D9-F743-8AFA-927512D2A97A}"/>
              </a:ext>
            </a:extLst>
          </p:cNvPr>
          <p:cNvSpPr>
            <a:spLocks noGrp="1"/>
          </p:cNvSpPr>
          <p:nvPr>
            <p:ph type="chart" sz="quarter" idx="88"/>
          </p:nvPr>
        </p:nvSpPr>
        <p:spPr>
          <a:xfrm>
            <a:off x="5311148" y="2510271"/>
            <a:ext cx="1013453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A8D1108-0812-C346-A096-EE225FB3936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798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D5CFA840-49EA-7A42-BAA2-6AF05406CCE3}"/>
              </a:ext>
            </a:extLst>
          </p:cNvPr>
          <p:cNvSpPr>
            <a:spLocks noGrp="1"/>
          </p:cNvSpPr>
          <p:nvPr>
            <p:ph type="tbl" sz="quarter" idx="73"/>
          </p:nvPr>
        </p:nvSpPr>
        <p:spPr>
          <a:xfrm>
            <a:off x="724198" y="2836510"/>
            <a:ext cx="5438179" cy="5913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4687C6B-B7D3-9C4C-9C7A-7F3F7226B43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2533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7" y="3185462"/>
            <a:ext cx="1902420" cy="55842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3550444" y="1389210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5029290" y="1389210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76"/>
          </p:nvPr>
        </p:nvSpPr>
        <p:spPr>
          <a:xfrm>
            <a:off x="2477096" y="3185459"/>
            <a:ext cx="4029968" cy="5564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61DD200-CF2B-5B43-A6C1-2AFB2E45FDE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53104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177545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7" y="3419529"/>
            <a:ext cx="1902420" cy="32346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Ut non quam lacinia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533760" y="7505874"/>
            <a:ext cx="931945" cy="84594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Morbi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Sed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B101B9A-A163-DC43-90DA-3A7097A7DF2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766346" y="7505874"/>
            <a:ext cx="931945" cy="84594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Morbi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Sed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3C1C02B-0CC0-4E4F-9788-F68E3B7963AE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2985032" y="7505874"/>
            <a:ext cx="931945" cy="84594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Morbi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Sed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6A361B0-5ABE-C44D-99F5-597E4F5D252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203717" y="7505874"/>
            <a:ext cx="931945" cy="84594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Morbi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Sed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BEBA1F-99E3-374F-A89A-ACB72BF4EAD3}"/>
              </a:ext>
            </a:extLst>
          </p:cNvPr>
          <p:cNvCxnSpPr/>
          <p:nvPr userDrawn="1"/>
        </p:nvCxnSpPr>
        <p:spPr>
          <a:xfrm>
            <a:off x="350937" y="7110307"/>
            <a:ext cx="478472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C133FC-F9BC-314E-A35A-C16F7B885A6D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670557" y="1969420"/>
            <a:ext cx="895034" cy="5097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4EC81A52-3406-CE41-97AE-9A2983A90E70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046443" y="1969420"/>
            <a:ext cx="895034" cy="5097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5EDB562-7880-AB40-9387-3E9430CAD319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422329" y="1969420"/>
            <a:ext cx="895034" cy="5097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9F99CA12-76D7-AE46-9A1E-077429AD7B5D}"/>
              </a:ext>
            </a:extLst>
          </p:cNvPr>
          <p:cNvSpPr>
            <a:spLocks noGrp="1"/>
          </p:cNvSpPr>
          <p:nvPr>
            <p:ph type="chart" sz="quarter" idx="82"/>
          </p:nvPr>
        </p:nvSpPr>
        <p:spPr>
          <a:xfrm>
            <a:off x="2477096" y="3024541"/>
            <a:ext cx="1237654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29" name="Chart Placeholder 5">
            <a:extLst>
              <a:ext uri="{FF2B5EF4-FFF2-40B4-BE49-F238E27FC236}">
                <a16:creationId xmlns:a16="http://schemas.microsoft.com/office/drawing/2014/main" id="{5E2CD380-A8AC-A74F-BF77-18B5A1855F89}"/>
              </a:ext>
            </a:extLst>
          </p:cNvPr>
          <p:cNvSpPr>
            <a:spLocks noGrp="1"/>
          </p:cNvSpPr>
          <p:nvPr>
            <p:ph type="chart" sz="quarter" idx="83"/>
          </p:nvPr>
        </p:nvSpPr>
        <p:spPr>
          <a:xfrm>
            <a:off x="3872509" y="3024541"/>
            <a:ext cx="1237654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0" name="Chart Placeholder 5">
            <a:extLst>
              <a:ext uri="{FF2B5EF4-FFF2-40B4-BE49-F238E27FC236}">
                <a16:creationId xmlns:a16="http://schemas.microsoft.com/office/drawing/2014/main" id="{46D5508C-9E12-634E-9F48-FC57356EFA9D}"/>
              </a:ext>
            </a:extLst>
          </p:cNvPr>
          <p:cNvSpPr>
            <a:spLocks noGrp="1"/>
          </p:cNvSpPr>
          <p:nvPr>
            <p:ph type="chart" sz="quarter" idx="84"/>
          </p:nvPr>
        </p:nvSpPr>
        <p:spPr>
          <a:xfrm>
            <a:off x="5267921" y="3024541"/>
            <a:ext cx="1237654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80B0B53-6700-B540-BF13-132296AC250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824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29F88C4-71BF-EF43-8104-FF1567A93B3A}"/>
              </a:ext>
            </a:extLst>
          </p:cNvPr>
          <p:cNvSpPr/>
          <p:nvPr userDrawn="1"/>
        </p:nvSpPr>
        <p:spPr>
          <a:xfrm>
            <a:off x="4603255" y="4396117"/>
            <a:ext cx="1903809" cy="2987156"/>
          </a:xfrm>
          <a:prstGeom prst="roundRect">
            <a:avLst>
              <a:gd name="adj" fmla="val 1156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2"/>
            <a:ext cx="3199507" cy="177545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4616676" y="2192053"/>
            <a:ext cx="1890388" cy="18092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B1AA9E5C-6575-174E-9F32-C2EC20893A79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4763697" y="5681003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1" i="0" spc="0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4192BF6-1E14-E640-8711-14018D653A98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763697" y="640182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7AB67B0D-CE2B-234E-98BA-71BE433EF6A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349719" y="5681003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1" i="0" spc="0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E169226D-8AF2-DE4F-95F8-B0CE7AF42818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345503" y="640182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7191CD83-3292-3044-9B9B-118CBDBBBB34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5935740" y="5681003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1" i="0" spc="0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9BD41058-EB62-0549-878D-21884D9C2BCA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935740" y="640182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3BA8DE5D-9B74-1B49-8112-EEC6DC3E02E1}"/>
              </a:ext>
            </a:extLst>
          </p:cNvPr>
          <p:cNvSpPr>
            <a:spLocks noGrp="1"/>
          </p:cNvSpPr>
          <p:nvPr>
            <p:ph type="chart" sz="quarter" idx="90"/>
          </p:nvPr>
        </p:nvSpPr>
        <p:spPr>
          <a:xfrm>
            <a:off x="350938" y="3024542"/>
            <a:ext cx="4029967" cy="57257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9166BA5-A67C-444F-B299-7C2B2B60727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913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2"/>
            <a:ext cx="1903809" cy="209754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E3B86EF-353B-7441-BC87-CDD16B70F4D5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57448" y="3498550"/>
            <a:ext cx="1224667" cy="14800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50" b="1" i="0" spc="0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2022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543B6C1-704F-B946-BC42-2E7272649AC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26728" y="5131110"/>
            <a:ext cx="1728019" cy="10115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18A494EC-ADE3-ED41-9545-6C39C9B2A74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629771" y="3827730"/>
            <a:ext cx="624975" cy="11508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669C29-7352-AA43-89A9-821D42BA4DE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606595" y="4608182"/>
            <a:ext cx="794080" cy="10115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286B102-D8F1-2241-80CE-87EF237B69A1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712114" y="4608182"/>
            <a:ext cx="794080" cy="10115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4102F01F-4389-454E-B45F-970C7546DCDC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4663054" y="6093678"/>
            <a:ext cx="1789661" cy="156451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buNone/>
              <a:defRPr sz="4219" b="1" i="0" spc="0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0.03%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5199FE3-69BE-A942-8DA2-56A8B4035FA3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722945" y="7713796"/>
            <a:ext cx="1669880" cy="101154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731" b="0" i="0" spc="17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289A5DF-C075-C742-96DE-7BBE6EA714F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2528899" y="2160411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014462F-970B-014C-A02E-1C9AB1AD742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2528899" y="293774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2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56AD820-1BF8-3347-BE35-BB42716CB49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3195054" y="2160411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E9C758C0-224A-AB48-A670-287CA03BDCE3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3195054" y="293774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2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9243D506-586D-1E45-9D18-2C9D43C6ECB3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3861209" y="2160411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C48CD439-B089-6843-BD01-6672B35BFC8F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3861208" y="293774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2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42D674F-0011-DB4F-81CE-2C3432869DF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2528899" y="7340882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13769737-0B77-8F4C-9499-22DA759FB39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2528899" y="8118216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2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98CAED84-4FB2-3449-B206-7073740E36E0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3195054" y="7340882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E6B52CB7-A406-D145-B7CD-100D84F3C345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3195054" y="8118216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2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6171065A-AD42-DB4C-A88F-34363F397CBF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3861209" y="7340882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6B16E9FF-7384-D34A-AA65-A1A80DB821E3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3861208" y="8118216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2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08164AB4-D8E0-A944-A888-8DF95071DEA4}"/>
              </a:ext>
            </a:extLst>
          </p:cNvPr>
          <p:cNvSpPr>
            <a:spLocks noGrp="1"/>
          </p:cNvSpPr>
          <p:nvPr>
            <p:ph type="chart" sz="quarter" idx="96"/>
          </p:nvPr>
        </p:nvSpPr>
        <p:spPr>
          <a:xfrm>
            <a:off x="350938" y="6457244"/>
            <a:ext cx="1903809" cy="2293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6" name="Chart Placeholder 3">
            <a:extLst>
              <a:ext uri="{FF2B5EF4-FFF2-40B4-BE49-F238E27FC236}">
                <a16:creationId xmlns:a16="http://schemas.microsoft.com/office/drawing/2014/main" id="{8134B98E-9CAC-784C-8EF3-19A5ED26895B}"/>
              </a:ext>
            </a:extLst>
          </p:cNvPr>
          <p:cNvSpPr>
            <a:spLocks noGrp="1"/>
          </p:cNvSpPr>
          <p:nvPr>
            <p:ph type="chart" sz="quarter" idx="97"/>
          </p:nvPr>
        </p:nvSpPr>
        <p:spPr>
          <a:xfrm>
            <a:off x="2484537" y="4084695"/>
            <a:ext cx="944463" cy="2293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7" name="Chart Placeholder 3">
            <a:extLst>
              <a:ext uri="{FF2B5EF4-FFF2-40B4-BE49-F238E27FC236}">
                <a16:creationId xmlns:a16="http://schemas.microsoft.com/office/drawing/2014/main" id="{75A86993-D2C8-DB4C-B6DC-BCADAF30E15C}"/>
              </a:ext>
            </a:extLst>
          </p:cNvPr>
          <p:cNvSpPr>
            <a:spLocks noGrp="1"/>
          </p:cNvSpPr>
          <p:nvPr>
            <p:ph type="chart" sz="quarter" idx="98"/>
          </p:nvPr>
        </p:nvSpPr>
        <p:spPr>
          <a:xfrm>
            <a:off x="3437038" y="4084695"/>
            <a:ext cx="944463" cy="2293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8" name="Chart Placeholder 3">
            <a:extLst>
              <a:ext uri="{FF2B5EF4-FFF2-40B4-BE49-F238E27FC236}">
                <a16:creationId xmlns:a16="http://schemas.microsoft.com/office/drawing/2014/main" id="{52F1A27F-4CD1-104B-9BEB-9BCA894882FA}"/>
              </a:ext>
            </a:extLst>
          </p:cNvPr>
          <p:cNvSpPr>
            <a:spLocks noGrp="1"/>
          </p:cNvSpPr>
          <p:nvPr>
            <p:ph type="chart" sz="quarter" idx="99"/>
          </p:nvPr>
        </p:nvSpPr>
        <p:spPr>
          <a:xfrm>
            <a:off x="4608612" y="904992"/>
            <a:ext cx="877788" cy="326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40" name="Chart Placeholder 3">
            <a:extLst>
              <a:ext uri="{FF2B5EF4-FFF2-40B4-BE49-F238E27FC236}">
                <a16:creationId xmlns:a16="http://schemas.microsoft.com/office/drawing/2014/main" id="{E72BEDBC-608D-9B46-9B46-F225A5A1B337}"/>
              </a:ext>
            </a:extLst>
          </p:cNvPr>
          <p:cNvSpPr>
            <a:spLocks noGrp="1"/>
          </p:cNvSpPr>
          <p:nvPr>
            <p:ph type="chart" sz="quarter" idx="100"/>
          </p:nvPr>
        </p:nvSpPr>
        <p:spPr>
          <a:xfrm>
            <a:off x="5627787" y="904992"/>
            <a:ext cx="877788" cy="326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F027BAD-F565-F340-95D0-B73CB0030B7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4393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420144-724F-324F-B810-1E3F4AA6C582}"/>
              </a:ext>
            </a:extLst>
          </p:cNvPr>
          <p:cNvCxnSpPr>
            <a:cxnSpLocks/>
          </p:cNvCxnSpPr>
          <p:nvPr userDrawn="1"/>
        </p:nvCxnSpPr>
        <p:spPr>
          <a:xfrm>
            <a:off x="384605" y="5429040"/>
            <a:ext cx="6122459" cy="0"/>
          </a:xfrm>
          <a:prstGeom prst="line">
            <a:avLst/>
          </a:prstGeom>
          <a:ln w="63500" cap="sq">
            <a:solidFill>
              <a:schemeClr val="accent2"/>
            </a:solidFill>
            <a:bevel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F5027FA-F7B3-D742-84C0-E238C545824F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52333" y="5208912"/>
            <a:ext cx="396638" cy="440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788" b="0" i="0" spc="28" baseline="0">
                <a:solidFill>
                  <a:schemeClr val="tx1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A8182A7-362A-154D-8A81-A85937BA2FC8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943969" y="5208912"/>
            <a:ext cx="396638" cy="440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788" b="0" i="0" spc="28" baseline="0">
                <a:solidFill>
                  <a:schemeClr val="tx1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86F50F-6E5C-B942-9F78-871230A799D1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3135605" y="5208912"/>
            <a:ext cx="396638" cy="440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788" b="0" i="0" spc="28" baseline="0">
                <a:solidFill>
                  <a:schemeClr val="tx1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0BEECC8F-DCA8-7F4D-BF76-F177BD64853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327241" y="5208912"/>
            <a:ext cx="396638" cy="440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788" b="0" i="0" spc="28" baseline="0">
                <a:solidFill>
                  <a:schemeClr val="tx1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771FA398-422B-A64A-B434-602021CD274B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5518878" y="5208912"/>
            <a:ext cx="396638" cy="440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788" b="0" i="0" spc="28" baseline="0">
                <a:solidFill>
                  <a:schemeClr val="tx1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B9D9D0D-F934-5A43-9AF7-3826FAF48DFF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43934" y="3113732"/>
            <a:ext cx="1080651" cy="1412515"/>
          </a:xfrm>
          <a:prstGeom prst="roundRect">
            <a:avLst>
              <a:gd name="adj" fmla="val 10581"/>
            </a:avLst>
          </a:prstGeom>
          <a:solidFill>
            <a:schemeClr val="accent1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619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QUISQUE ALIQUAM</a:t>
            </a:r>
            <a:br>
              <a:rPr lang="en-US" dirty="0"/>
            </a:br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754BA5EE-8C0C-BA49-B3D8-B06E445B68D9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967629" y="2594512"/>
            <a:ext cx="1128491" cy="1931734"/>
          </a:xfrm>
          <a:prstGeom prst="roundRect">
            <a:avLst>
              <a:gd name="adj" fmla="val 10581"/>
            </a:avLst>
          </a:prstGeom>
          <a:solidFill>
            <a:schemeClr val="tx2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619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QUISQUE ALIQUAM</a:t>
            </a:r>
            <a:br>
              <a:rPr lang="en-US" dirty="0"/>
            </a:br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15AC3B7-E893-3C4C-B08D-45AE566E93A0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1095188" y="6473318"/>
            <a:ext cx="1128491" cy="1931734"/>
          </a:xfrm>
          <a:prstGeom prst="roundRect">
            <a:avLst>
              <a:gd name="adj" fmla="val 10581"/>
            </a:avLst>
          </a:prstGeom>
          <a:solidFill>
            <a:schemeClr val="tx2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619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QUISQUE ALIQUAM</a:t>
            </a:r>
            <a:br>
              <a:rPr lang="en-US" dirty="0"/>
            </a:br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D14B74E-FD6A-8640-9174-83B764F47D1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401839" y="6473318"/>
            <a:ext cx="694281" cy="2169220"/>
          </a:xfrm>
          <a:prstGeom prst="roundRect">
            <a:avLst>
              <a:gd name="adj" fmla="val 10581"/>
            </a:avLst>
          </a:prstGeom>
          <a:solidFill>
            <a:schemeClr val="accent1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619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QUISQUE ALIQUAM</a:t>
            </a:r>
            <a:br>
              <a:rPr lang="en-US" dirty="0"/>
            </a:br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7ABC97-26C0-4343-BA76-3B978C3BBA6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1853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4029967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B9D9D0D-F934-5A43-9AF7-3826FAF48DFF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60061" y="3966756"/>
            <a:ext cx="1020268" cy="837496"/>
          </a:xfrm>
          <a:prstGeom prst="roundRect">
            <a:avLst>
              <a:gd name="adj" fmla="val 10581"/>
            </a:avLst>
          </a:prstGeom>
          <a:solidFill>
            <a:schemeClr val="tx2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478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5BC4F3-428C-E241-B81D-B7394F8A8543}"/>
              </a:ext>
            </a:extLst>
          </p:cNvPr>
          <p:cNvSpPr/>
          <p:nvPr userDrawn="1"/>
        </p:nvSpPr>
        <p:spPr>
          <a:xfrm>
            <a:off x="355153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JANVIER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350BB9-0CEA-584C-88C2-CF6CF366D18A}"/>
              </a:ext>
            </a:extLst>
          </p:cNvPr>
          <p:cNvSpPr/>
          <p:nvPr userDrawn="1"/>
        </p:nvSpPr>
        <p:spPr>
          <a:xfrm>
            <a:off x="1386824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FEVRIER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4C3666-1E5D-C34F-9277-9FB7FC25184B}"/>
              </a:ext>
            </a:extLst>
          </p:cNvPr>
          <p:cNvSpPr/>
          <p:nvPr userDrawn="1"/>
        </p:nvSpPr>
        <p:spPr>
          <a:xfrm>
            <a:off x="2418496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MARS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BA3756-DA21-1B45-AB94-38F8B66DE6EA}"/>
              </a:ext>
            </a:extLst>
          </p:cNvPr>
          <p:cNvSpPr/>
          <p:nvPr userDrawn="1"/>
        </p:nvSpPr>
        <p:spPr>
          <a:xfrm>
            <a:off x="3450166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AVRIL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0A5FFD-8605-ED48-9FBE-B0678A5E66C4}"/>
              </a:ext>
            </a:extLst>
          </p:cNvPr>
          <p:cNvSpPr/>
          <p:nvPr userDrawn="1"/>
        </p:nvSpPr>
        <p:spPr>
          <a:xfrm>
            <a:off x="4481838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MAI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FFA2C5-1FEF-8B43-B79D-A7EFCC5A31E0}"/>
              </a:ext>
            </a:extLst>
          </p:cNvPr>
          <p:cNvSpPr/>
          <p:nvPr userDrawn="1"/>
        </p:nvSpPr>
        <p:spPr>
          <a:xfrm>
            <a:off x="5513510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JUIN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B5777F3E-A913-8842-8EE6-15342863F7B5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54943" y="3691101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9DD67C6A-27EC-9947-B26F-6CBC08E9F17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1666132" y="3691101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2D156E2-5309-3D46-8F0B-D50C126E38D2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166788" y="3966756"/>
            <a:ext cx="1174171" cy="457047"/>
          </a:xfrm>
          <a:prstGeom prst="roundRect">
            <a:avLst>
              <a:gd name="adj" fmla="val 26939"/>
            </a:avLst>
          </a:prstGeom>
          <a:solidFill>
            <a:schemeClr val="accent1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478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endParaRPr lang="en-US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B4E28BA-AA18-6A4A-883E-1DC78AA1F923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2161669" y="3691101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FD4C3F0-A6AA-C940-A8E5-ABE59A48C31E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3115478" y="3691101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31486AF7-1BE2-D945-8E21-131021AC81C8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946422" y="4558622"/>
            <a:ext cx="547690" cy="348484"/>
          </a:xfrm>
          <a:prstGeom prst="roundRect">
            <a:avLst>
              <a:gd name="adj" fmla="val 30514"/>
            </a:avLst>
          </a:prstGeom>
          <a:solidFill>
            <a:srgbClr val="FFFFFF"/>
          </a:solidFill>
          <a:ln w="19050">
            <a:solidFill>
              <a:schemeClr val="accent2"/>
            </a:solidFill>
          </a:ln>
        </p:spPr>
        <p:txBody>
          <a:bodyPr lIns="72000" tIns="36000" rIns="72000" bIns="36000" anchor="ctr"/>
          <a:lstStyle>
            <a:lvl1pPr marL="0" indent="0" algn="ctr">
              <a:lnSpc>
                <a:spcPct val="100000"/>
              </a:lnSpc>
              <a:buNone/>
              <a:defRPr sz="478" b="1" i="0" spc="0" baseline="0">
                <a:solidFill>
                  <a:schemeClr val="accent2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</a:t>
            </a:r>
            <a:endParaRPr lang="en-US" dirty="0"/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E3224D-1D3A-304E-BA4F-A29706BE3D7F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860061" y="6795216"/>
            <a:ext cx="1020268" cy="837496"/>
          </a:xfrm>
          <a:prstGeom prst="roundRect">
            <a:avLst>
              <a:gd name="adj" fmla="val 10581"/>
            </a:avLst>
          </a:prstGeom>
          <a:solidFill>
            <a:schemeClr val="accent1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478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5FF318-1C5A-034B-BBF8-B0E58E6ABE3A}"/>
              </a:ext>
            </a:extLst>
          </p:cNvPr>
          <p:cNvSpPr/>
          <p:nvPr userDrawn="1"/>
        </p:nvSpPr>
        <p:spPr>
          <a:xfrm>
            <a:off x="355153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JANVIER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8232C3F-8135-4F42-AA4F-C13AB4895B8E}"/>
              </a:ext>
            </a:extLst>
          </p:cNvPr>
          <p:cNvSpPr/>
          <p:nvPr userDrawn="1"/>
        </p:nvSpPr>
        <p:spPr>
          <a:xfrm>
            <a:off x="1386824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FEVRIER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D53765-285A-D947-A127-98052B970D1C}"/>
              </a:ext>
            </a:extLst>
          </p:cNvPr>
          <p:cNvSpPr/>
          <p:nvPr userDrawn="1"/>
        </p:nvSpPr>
        <p:spPr>
          <a:xfrm>
            <a:off x="2418496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MARS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64D3A8B-F11D-9749-92F0-D23CF3165739}"/>
              </a:ext>
            </a:extLst>
          </p:cNvPr>
          <p:cNvSpPr/>
          <p:nvPr userDrawn="1"/>
        </p:nvSpPr>
        <p:spPr>
          <a:xfrm>
            <a:off x="3450166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AVRIL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1737D82-BFBC-A842-BA20-722951471AAF}"/>
              </a:ext>
            </a:extLst>
          </p:cNvPr>
          <p:cNvSpPr/>
          <p:nvPr userDrawn="1"/>
        </p:nvSpPr>
        <p:spPr>
          <a:xfrm>
            <a:off x="4481838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MAI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2DD4B7D-00A3-E644-B613-FD4EE48F897D}"/>
              </a:ext>
            </a:extLst>
          </p:cNvPr>
          <p:cNvSpPr/>
          <p:nvPr userDrawn="1"/>
        </p:nvSpPr>
        <p:spPr>
          <a:xfrm>
            <a:off x="5513510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JUIN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06F60A2B-0525-A64E-ACE0-B24CDF7E6CE3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854943" y="6519562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1D19BCB1-E7B7-B94B-975D-2343B48668BD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1666132" y="6519562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FB5C8552-A647-4041-BDCC-2AD971558EE4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2166788" y="6795216"/>
            <a:ext cx="1174171" cy="457047"/>
          </a:xfrm>
          <a:prstGeom prst="roundRect">
            <a:avLst>
              <a:gd name="adj" fmla="val 26939"/>
            </a:avLst>
          </a:prstGeom>
          <a:solidFill>
            <a:schemeClr val="tx2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478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endParaRPr lang="en-US" dirty="0"/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18EDC8B7-0210-814B-949E-16D3728B1C05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2161669" y="6519562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E85E1011-97C4-7C45-8A06-9DDEC7EFB1CE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3115478" y="6519562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64E55A1C-5817-324D-8D48-2F130AE01B83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1946422" y="7387082"/>
            <a:ext cx="547690" cy="348484"/>
          </a:xfrm>
          <a:prstGeom prst="roundRect">
            <a:avLst>
              <a:gd name="adj" fmla="val 30514"/>
            </a:avLst>
          </a:prstGeom>
          <a:solidFill>
            <a:srgbClr val="FFFFFF"/>
          </a:solidFill>
          <a:ln w="19050">
            <a:solidFill>
              <a:schemeClr val="accent2"/>
            </a:solidFill>
          </a:ln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478" b="1" i="0" spc="0" baseline="0">
                <a:solidFill>
                  <a:schemeClr val="accent2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</a:t>
            </a:r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960AC864-051F-954C-8F13-6C891E03547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206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PHOTO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953001"/>
            <a:ext cx="6857999" cy="4953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6" y="1248511"/>
            <a:ext cx="2126159" cy="186653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9891" y="3523781"/>
            <a:ext cx="1894856" cy="43597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0617" y="1102825"/>
            <a:ext cx="2778659" cy="712170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2738270" y="1051170"/>
            <a:ext cx="1146312" cy="827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de la carte lorem ipsum Date de la carte </a:t>
            </a:r>
            <a:r>
              <a:rPr lang="en-US" dirty="0" err="1"/>
              <a:t>ou</a:t>
            </a:r>
            <a:r>
              <a:rPr lang="en-US" dirty="0"/>
              <a:t> sous </a:t>
            </a:r>
            <a:r>
              <a:rPr lang="en-US" dirty="0" err="1"/>
              <a:t>titre</a:t>
            </a:r>
            <a:r>
              <a:rPr lang="en-US" dirty="0"/>
              <a:t> de la carte</a:t>
            </a:r>
          </a:p>
        </p:txBody>
      </p:sp>
      <p:sp>
        <p:nvSpPr>
          <p:cNvPr id="16" name="Rounded Rectangle 15"/>
          <p:cNvSpPr/>
          <p:nvPr userDrawn="1"/>
        </p:nvSpPr>
        <p:spPr>
          <a:xfrm>
            <a:off x="2480084" y="7347496"/>
            <a:ext cx="979815" cy="1402804"/>
          </a:xfrm>
          <a:prstGeom prst="roundRect">
            <a:avLst>
              <a:gd name="adj" fmla="val 1285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270" y="4618972"/>
            <a:ext cx="1024938" cy="2103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2740" y="2834631"/>
            <a:ext cx="139663" cy="476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897" y="3256517"/>
            <a:ext cx="206513" cy="493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959" y="3495000"/>
            <a:ext cx="178349" cy="421922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D62CE03-EB7E-0E4D-89B8-DF1CAE616FE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355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550444" y="0"/>
            <a:ext cx="3307556" cy="990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6" y="1248511"/>
            <a:ext cx="2126159" cy="186653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0938" y="3407241"/>
            <a:ext cx="2956619" cy="43597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3778281" y="818892"/>
            <a:ext cx="1146312" cy="827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de la carte lorem ipsum Date de la carte </a:t>
            </a:r>
            <a:r>
              <a:rPr lang="en-US" dirty="0" err="1"/>
              <a:t>ou</a:t>
            </a:r>
            <a:r>
              <a:rPr lang="en-US" dirty="0"/>
              <a:t> sous </a:t>
            </a:r>
            <a:r>
              <a:rPr lang="en-US" dirty="0" err="1"/>
              <a:t>titre</a:t>
            </a:r>
            <a:r>
              <a:rPr lang="en-US" dirty="0"/>
              <a:t> de la carte</a:t>
            </a:r>
          </a:p>
        </p:txBody>
      </p:sp>
      <p:sp>
        <p:nvSpPr>
          <p:cNvPr id="16" name="Rounded Rectangle 15"/>
          <p:cNvSpPr/>
          <p:nvPr userDrawn="1"/>
        </p:nvSpPr>
        <p:spPr>
          <a:xfrm>
            <a:off x="4924593" y="7527266"/>
            <a:ext cx="1582470" cy="876875"/>
          </a:xfrm>
          <a:prstGeom prst="roundRect">
            <a:avLst>
              <a:gd name="adj" fmla="val 19942"/>
            </a:avLst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86" y="1260077"/>
            <a:ext cx="2325230" cy="59628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069" y="4644018"/>
            <a:ext cx="192331" cy="646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27" y="3662371"/>
            <a:ext cx="279016" cy="6793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26" y="5584539"/>
            <a:ext cx="249218" cy="5889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93" y="6567957"/>
            <a:ext cx="1040273" cy="2140505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D268DE5-405A-E14E-B9DD-4A37142FCF5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57478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20" cy="186653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3370165" y="1286996"/>
            <a:ext cx="1662173" cy="8279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de la carte lorem ipsum Date de la carte </a:t>
            </a:r>
            <a:r>
              <a:rPr lang="en-US" dirty="0" err="1"/>
              <a:t>ou</a:t>
            </a:r>
            <a:r>
              <a:rPr lang="en-US" dirty="0"/>
              <a:t> sous </a:t>
            </a:r>
            <a:r>
              <a:rPr lang="en-US" dirty="0" err="1"/>
              <a:t>titre</a:t>
            </a:r>
            <a:r>
              <a:rPr lang="en-US" dirty="0"/>
              <a:t> de la carte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189" y="2238319"/>
            <a:ext cx="5570099" cy="6460938"/>
          </a:xfrm>
          <a:prstGeom prst="rect">
            <a:avLst/>
          </a:prstGeom>
        </p:spPr>
      </p:pic>
      <p:sp>
        <p:nvSpPr>
          <p:cNvPr id="21" name="Rounded Rectangle 20"/>
          <p:cNvSpPr/>
          <p:nvPr userDrawn="1"/>
        </p:nvSpPr>
        <p:spPr>
          <a:xfrm>
            <a:off x="650790" y="5429956"/>
            <a:ext cx="979815" cy="2647987"/>
          </a:xfrm>
          <a:prstGeom prst="roundRect">
            <a:avLst>
              <a:gd name="adj" fmla="val 10664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D518913-B43F-FE4F-AF49-F1FA200CE8D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5592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3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477095" y="0"/>
            <a:ext cx="4380905" cy="990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1918164" cy="186653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0938" y="3407241"/>
            <a:ext cx="1903809" cy="43597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3866637" y="818892"/>
            <a:ext cx="1601820" cy="8279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de la carte lorem ipsum Date de la carte </a:t>
            </a:r>
            <a:r>
              <a:rPr lang="en-US" dirty="0" err="1"/>
              <a:t>ou</a:t>
            </a:r>
            <a:r>
              <a:rPr lang="en-US" dirty="0"/>
              <a:t> sous </a:t>
            </a:r>
            <a:r>
              <a:rPr lang="en-US" dirty="0" err="1"/>
              <a:t>titre</a:t>
            </a:r>
            <a:r>
              <a:rPr lang="en-US" dirty="0"/>
              <a:t> de la carte</a:t>
            </a:r>
          </a:p>
        </p:txBody>
      </p:sp>
      <p:sp>
        <p:nvSpPr>
          <p:cNvPr id="16" name="Rounded Rectangle 15"/>
          <p:cNvSpPr/>
          <p:nvPr userDrawn="1"/>
        </p:nvSpPr>
        <p:spPr>
          <a:xfrm>
            <a:off x="2978568" y="7527266"/>
            <a:ext cx="3377959" cy="876875"/>
          </a:xfrm>
          <a:prstGeom prst="roundRect">
            <a:avLst>
              <a:gd name="adj" fmla="val 19942"/>
            </a:avLst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59" y="2163058"/>
            <a:ext cx="4043047" cy="4929638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8FBE07B-D73F-994A-A2B6-4C04ABBA308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1478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19616" y="1825813"/>
            <a:ext cx="2886058" cy="590475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1789"/>
              </a:lnSpc>
              <a:defRPr sz="1350" b="0" i="0" spc="56" baseline="0">
                <a:solidFill>
                  <a:schemeClr val="accent3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ipsum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tempus at magna non </a:t>
            </a:r>
            <a:r>
              <a:rPr lang="en-US" dirty="0" err="1"/>
              <a:t>sodales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id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apib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Mauris</a:t>
            </a:r>
            <a:r>
              <a:rPr lang="en-US" dirty="0"/>
              <a:t> non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Integer maximus </a:t>
            </a:r>
            <a:r>
              <a:rPr lang="en-US" dirty="0" err="1"/>
              <a:t>dapibus</a:t>
            </a:r>
            <a:r>
              <a:rPr lang="en-US" dirty="0"/>
              <a:t> ipsum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73" hasCustomPrompt="1"/>
          </p:nvPr>
        </p:nvSpPr>
        <p:spPr>
          <a:xfrm>
            <a:off x="350937" y="1825272"/>
            <a:ext cx="2956619" cy="692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2768" y="2747302"/>
            <a:ext cx="4112466" cy="4716757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lnSpc>
                <a:spcPts val="1845"/>
              </a:lnSpc>
              <a:defRPr sz="1463" b="0" i="0" spc="56" baseline="0">
                <a:solidFill>
                  <a:schemeClr val="accent3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ipsum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tempus at magna non </a:t>
            </a:r>
            <a:r>
              <a:rPr lang="en-US" dirty="0" err="1"/>
              <a:t>sodales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id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apib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Mauris</a:t>
            </a:r>
            <a:r>
              <a:rPr lang="en-US" dirty="0"/>
              <a:t> non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Integer maximus </a:t>
            </a:r>
            <a:r>
              <a:rPr lang="en-US" dirty="0" err="1"/>
              <a:t>dapibus</a:t>
            </a:r>
            <a:r>
              <a:rPr lang="en-US" dirty="0"/>
              <a:t> ipsum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78" hasCustomPrompt="1"/>
          </p:nvPr>
        </p:nvSpPr>
        <p:spPr>
          <a:xfrm>
            <a:off x="2014092" y="1889478"/>
            <a:ext cx="2829817" cy="6860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73"/>
          </p:nvPr>
        </p:nvSpPr>
        <p:spPr>
          <a:xfrm>
            <a:off x="582123" y="2292733"/>
            <a:ext cx="1241915" cy="773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74" hasCustomPrompt="1"/>
          </p:nvPr>
        </p:nvSpPr>
        <p:spPr>
          <a:xfrm>
            <a:off x="582123" y="2873967"/>
            <a:ext cx="1474291" cy="17977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0" i="0" spc="51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52%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75"/>
          </p:nvPr>
        </p:nvSpPr>
        <p:spPr>
          <a:xfrm>
            <a:off x="582123" y="4757330"/>
            <a:ext cx="1241915" cy="773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76"/>
          </p:nvPr>
        </p:nvSpPr>
        <p:spPr>
          <a:xfrm>
            <a:off x="1245515" y="7272080"/>
            <a:ext cx="768576" cy="4692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23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77" hasCustomPrompt="1"/>
          </p:nvPr>
        </p:nvSpPr>
        <p:spPr>
          <a:xfrm>
            <a:off x="1245516" y="6369081"/>
            <a:ext cx="602591" cy="9274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700" b="0" i="0" spc="51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/>
              <a:t>7%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79"/>
          </p:nvPr>
        </p:nvSpPr>
        <p:spPr>
          <a:xfrm>
            <a:off x="4691959" y="1339911"/>
            <a:ext cx="931536" cy="77341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563" b="0" i="0" spc="23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80" hasCustomPrompt="1"/>
          </p:nvPr>
        </p:nvSpPr>
        <p:spPr>
          <a:xfrm>
            <a:off x="4193484" y="1716186"/>
            <a:ext cx="1474291" cy="134995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3938" b="0" i="0" spc="51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52%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82"/>
          </p:nvPr>
        </p:nvSpPr>
        <p:spPr>
          <a:xfrm>
            <a:off x="4691959" y="3053182"/>
            <a:ext cx="931536" cy="77341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563" b="0" i="0" spc="23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83"/>
          </p:nvPr>
        </p:nvSpPr>
        <p:spPr>
          <a:xfrm>
            <a:off x="5307058" y="4752416"/>
            <a:ext cx="931536" cy="77341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563"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15"/>
          <p:cNvSpPr>
            <a:spLocks noGrp="1"/>
          </p:cNvSpPr>
          <p:nvPr>
            <p:ph type="body" sz="quarter" idx="84" hasCustomPrompt="1"/>
          </p:nvPr>
        </p:nvSpPr>
        <p:spPr>
          <a:xfrm>
            <a:off x="4808583" y="5128692"/>
            <a:ext cx="1474291" cy="134995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3938" b="0" i="0" spc="51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52%</a:t>
            </a:r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85"/>
          </p:nvPr>
        </p:nvSpPr>
        <p:spPr>
          <a:xfrm>
            <a:off x="5307058" y="6465688"/>
            <a:ext cx="931536" cy="77341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563"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19616" y="1825813"/>
            <a:ext cx="2886058" cy="590475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1789"/>
              </a:lnSpc>
              <a:defRPr sz="1350" b="0" i="0" spc="56" baseline="0">
                <a:solidFill>
                  <a:schemeClr val="accent5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ipsum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tempus at magna non </a:t>
            </a:r>
            <a:r>
              <a:rPr lang="en-US" dirty="0" err="1"/>
              <a:t>sodales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id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apib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Mauris</a:t>
            </a:r>
            <a:r>
              <a:rPr lang="en-US" dirty="0"/>
              <a:t> non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Integer maximus </a:t>
            </a:r>
            <a:r>
              <a:rPr lang="en-US" dirty="0" err="1"/>
              <a:t>dapibus</a:t>
            </a:r>
            <a:r>
              <a:rPr lang="en-US" dirty="0"/>
              <a:t> ipsum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73" hasCustomPrompt="1"/>
          </p:nvPr>
        </p:nvSpPr>
        <p:spPr>
          <a:xfrm>
            <a:off x="350937" y="1825272"/>
            <a:ext cx="2956619" cy="692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2768" y="2747302"/>
            <a:ext cx="4112466" cy="4716757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lnSpc>
                <a:spcPts val="1845"/>
              </a:lnSpc>
              <a:defRPr sz="1463" b="0" i="0" spc="56" baseline="0">
                <a:solidFill>
                  <a:schemeClr val="accent5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ipsum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tempus at magna non </a:t>
            </a:r>
            <a:r>
              <a:rPr lang="en-US" dirty="0" err="1"/>
              <a:t>sodales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id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apib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Mauris</a:t>
            </a:r>
            <a:r>
              <a:rPr lang="en-US" dirty="0"/>
              <a:t> non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Integer maximus </a:t>
            </a:r>
            <a:r>
              <a:rPr lang="en-US" dirty="0" err="1"/>
              <a:t>dapibus</a:t>
            </a:r>
            <a:r>
              <a:rPr lang="en-US" dirty="0"/>
              <a:t> ipsum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78" hasCustomPrompt="1"/>
          </p:nvPr>
        </p:nvSpPr>
        <p:spPr>
          <a:xfrm>
            <a:off x="2014092" y="1889478"/>
            <a:ext cx="2829817" cy="6860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73"/>
          </p:nvPr>
        </p:nvSpPr>
        <p:spPr>
          <a:xfrm>
            <a:off x="582123" y="2292733"/>
            <a:ext cx="1241915" cy="773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23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74" hasCustomPrompt="1"/>
          </p:nvPr>
        </p:nvSpPr>
        <p:spPr>
          <a:xfrm>
            <a:off x="582123" y="2873967"/>
            <a:ext cx="1474291" cy="17977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0" i="0" spc="51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52%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75"/>
          </p:nvPr>
        </p:nvSpPr>
        <p:spPr>
          <a:xfrm>
            <a:off x="582123" y="4757330"/>
            <a:ext cx="1241915" cy="773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23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76"/>
          </p:nvPr>
        </p:nvSpPr>
        <p:spPr>
          <a:xfrm>
            <a:off x="1245515" y="7272080"/>
            <a:ext cx="768576" cy="4692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23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77" hasCustomPrompt="1"/>
          </p:nvPr>
        </p:nvSpPr>
        <p:spPr>
          <a:xfrm>
            <a:off x="1245516" y="6369081"/>
            <a:ext cx="602591" cy="9274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700" b="0" i="0" spc="51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/>
              <a:t>7%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79"/>
          </p:nvPr>
        </p:nvSpPr>
        <p:spPr>
          <a:xfrm>
            <a:off x="4691959" y="1339911"/>
            <a:ext cx="931536" cy="77341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563" b="0" i="0" spc="23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80" hasCustomPrompt="1"/>
          </p:nvPr>
        </p:nvSpPr>
        <p:spPr>
          <a:xfrm>
            <a:off x="4193484" y="1716186"/>
            <a:ext cx="1474291" cy="134995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3938" b="0" i="0" spc="51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52%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82"/>
          </p:nvPr>
        </p:nvSpPr>
        <p:spPr>
          <a:xfrm>
            <a:off x="4691959" y="3053182"/>
            <a:ext cx="931536" cy="77341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563" b="0" i="0" spc="23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83"/>
          </p:nvPr>
        </p:nvSpPr>
        <p:spPr>
          <a:xfrm>
            <a:off x="5307058" y="4752416"/>
            <a:ext cx="931536" cy="77341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563" b="0" i="0" spc="23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15"/>
          <p:cNvSpPr>
            <a:spLocks noGrp="1"/>
          </p:cNvSpPr>
          <p:nvPr>
            <p:ph type="body" sz="quarter" idx="84" hasCustomPrompt="1"/>
          </p:nvPr>
        </p:nvSpPr>
        <p:spPr>
          <a:xfrm>
            <a:off x="4808583" y="5128692"/>
            <a:ext cx="1474291" cy="134995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3938" b="0" i="0" spc="51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52%</a:t>
            </a:r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85"/>
          </p:nvPr>
        </p:nvSpPr>
        <p:spPr>
          <a:xfrm>
            <a:off x="5307058" y="6465688"/>
            <a:ext cx="931536" cy="77341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563" b="0" i="0" spc="23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PHOTO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0"/>
            <a:ext cx="6858000" cy="4953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19616" y="1825813"/>
            <a:ext cx="2886058" cy="590475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1789"/>
              </a:lnSpc>
              <a:defRPr sz="1350" b="0" i="0" spc="56" baseline="0">
                <a:solidFill>
                  <a:schemeClr val="accent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ipsum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tempus at magna non </a:t>
            </a:r>
            <a:r>
              <a:rPr lang="en-US" dirty="0" err="1"/>
              <a:t>sodales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id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apib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Mauris</a:t>
            </a:r>
            <a:r>
              <a:rPr lang="en-US" dirty="0"/>
              <a:t> non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Integer maximus </a:t>
            </a:r>
            <a:r>
              <a:rPr lang="en-US" dirty="0" err="1"/>
              <a:t>dapibus</a:t>
            </a:r>
            <a:r>
              <a:rPr lang="en-US" dirty="0"/>
              <a:t> ipsum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73" hasCustomPrompt="1"/>
          </p:nvPr>
        </p:nvSpPr>
        <p:spPr>
          <a:xfrm>
            <a:off x="350937" y="1825272"/>
            <a:ext cx="2956619" cy="69250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2768" y="2747302"/>
            <a:ext cx="4112466" cy="4716757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lnSpc>
                <a:spcPts val="1845"/>
              </a:lnSpc>
              <a:defRPr sz="1463" b="0" i="0" spc="56" baseline="0">
                <a:solidFill>
                  <a:schemeClr val="accent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ipsum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tempus at magna non </a:t>
            </a:r>
            <a:r>
              <a:rPr lang="en-US" dirty="0" err="1"/>
              <a:t>sodales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id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apib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Mauris</a:t>
            </a:r>
            <a:r>
              <a:rPr lang="en-US" dirty="0"/>
              <a:t> non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 Integer maximus </a:t>
            </a:r>
            <a:r>
              <a:rPr lang="en-US" dirty="0" err="1"/>
              <a:t>dapibus</a:t>
            </a:r>
            <a:r>
              <a:rPr lang="en-US" dirty="0"/>
              <a:t> ipsum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78" hasCustomPrompt="1"/>
          </p:nvPr>
        </p:nvSpPr>
        <p:spPr>
          <a:xfrm>
            <a:off x="2014092" y="1889478"/>
            <a:ext cx="2829817" cy="6860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2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73"/>
          </p:nvPr>
        </p:nvSpPr>
        <p:spPr>
          <a:xfrm>
            <a:off x="582123" y="2292733"/>
            <a:ext cx="1241915" cy="773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23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74" hasCustomPrompt="1"/>
          </p:nvPr>
        </p:nvSpPr>
        <p:spPr>
          <a:xfrm>
            <a:off x="582123" y="2873967"/>
            <a:ext cx="1474291" cy="17977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 b="0" i="0" spc="51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52%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75"/>
          </p:nvPr>
        </p:nvSpPr>
        <p:spPr>
          <a:xfrm>
            <a:off x="582123" y="4757330"/>
            <a:ext cx="1241915" cy="773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23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76"/>
          </p:nvPr>
        </p:nvSpPr>
        <p:spPr>
          <a:xfrm>
            <a:off x="1245515" y="7272080"/>
            <a:ext cx="768576" cy="4692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23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77" hasCustomPrompt="1"/>
          </p:nvPr>
        </p:nvSpPr>
        <p:spPr>
          <a:xfrm>
            <a:off x="1245516" y="6369081"/>
            <a:ext cx="602591" cy="9274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700" b="0" i="0" spc="51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/>
              <a:t>7%</a:t>
            </a:r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79"/>
          </p:nvPr>
        </p:nvSpPr>
        <p:spPr>
          <a:xfrm>
            <a:off x="4691959" y="1339911"/>
            <a:ext cx="931536" cy="77341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563" b="0" i="0" spc="23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80" hasCustomPrompt="1"/>
          </p:nvPr>
        </p:nvSpPr>
        <p:spPr>
          <a:xfrm>
            <a:off x="4193484" y="1716186"/>
            <a:ext cx="1474291" cy="134995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3938" b="0" i="0" spc="51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52%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82"/>
          </p:nvPr>
        </p:nvSpPr>
        <p:spPr>
          <a:xfrm>
            <a:off x="4691959" y="3053182"/>
            <a:ext cx="931536" cy="77341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563" b="0" i="0" spc="23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83"/>
          </p:nvPr>
        </p:nvSpPr>
        <p:spPr>
          <a:xfrm>
            <a:off x="5307058" y="4752416"/>
            <a:ext cx="931536" cy="77341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563" b="0" i="0" spc="23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15"/>
          <p:cNvSpPr>
            <a:spLocks noGrp="1"/>
          </p:cNvSpPr>
          <p:nvPr>
            <p:ph type="body" sz="quarter" idx="84" hasCustomPrompt="1"/>
          </p:nvPr>
        </p:nvSpPr>
        <p:spPr>
          <a:xfrm>
            <a:off x="4808583" y="5128692"/>
            <a:ext cx="1474291" cy="1349958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3938" b="0" i="0" spc="51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b="0" i="0" spc="23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52%</a:t>
            </a:r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85"/>
          </p:nvPr>
        </p:nvSpPr>
        <p:spPr>
          <a:xfrm>
            <a:off x="5307058" y="6465688"/>
            <a:ext cx="931536" cy="77341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563" b="0" i="0" spc="23" baseline="0">
                <a:solidFill>
                  <a:schemeClr val="accent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>
              <a:buNone/>
              <a:defRPr sz="788" b="0" i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SPECIALES - Objectif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 userDrawn="1"/>
        </p:nvSpPr>
        <p:spPr>
          <a:xfrm>
            <a:off x="2254747" y="896587"/>
            <a:ext cx="4252317" cy="7853715"/>
          </a:xfrm>
          <a:prstGeom prst="roundRect">
            <a:avLst>
              <a:gd name="adj" fmla="val 452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3158131"/>
            <a:ext cx="1573307" cy="192750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2351"/>
              </a:lnSpc>
              <a:defRPr sz="2194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 err="1"/>
              <a:t>Objectifs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du jour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7" y="2117520"/>
            <a:ext cx="179529" cy="473678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350938" y="2865031"/>
            <a:ext cx="151879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65" hasCustomPrompt="1"/>
          </p:nvPr>
        </p:nvSpPr>
        <p:spPr>
          <a:xfrm>
            <a:off x="350937" y="4892184"/>
            <a:ext cx="1518940" cy="1878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</a:t>
            </a:r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4724237" y="2225455"/>
            <a:ext cx="1457488" cy="15968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923"/>
              </a:lnSpc>
              <a:buNone/>
              <a:defRPr sz="675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sp>
        <p:nvSpPr>
          <p:cNvPr id="84" name="Text Placeholder 14"/>
          <p:cNvSpPr>
            <a:spLocks noGrp="1"/>
          </p:cNvSpPr>
          <p:nvPr>
            <p:ph type="body" sz="quarter" idx="67" hasCustomPrompt="1"/>
          </p:nvPr>
        </p:nvSpPr>
        <p:spPr>
          <a:xfrm>
            <a:off x="4724237" y="4079960"/>
            <a:ext cx="1457488" cy="15968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923"/>
              </a:lnSpc>
              <a:buNone/>
              <a:defRPr sz="675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sp>
        <p:nvSpPr>
          <p:cNvPr id="85" name="Text Placeholder 14"/>
          <p:cNvSpPr>
            <a:spLocks noGrp="1"/>
          </p:cNvSpPr>
          <p:nvPr>
            <p:ph type="body" sz="quarter" idx="68" hasCustomPrompt="1"/>
          </p:nvPr>
        </p:nvSpPr>
        <p:spPr>
          <a:xfrm>
            <a:off x="4724237" y="6159454"/>
            <a:ext cx="1457488" cy="15968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923"/>
              </a:lnSpc>
              <a:buNone/>
              <a:defRPr sz="675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SPECIALES - Objectif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 userDrawn="1"/>
        </p:nvSpPr>
        <p:spPr>
          <a:xfrm>
            <a:off x="2254747" y="896588"/>
            <a:ext cx="2015555" cy="3664781"/>
          </a:xfrm>
          <a:prstGeom prst="roundRect">
            <a:avLst>
              <a:gd name="adj" fmla="val 714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3158131"/>
            <a:ext cx="1573307" cy="192750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2351"/>
              </a:lnSpc>
              <a:defRPr sz="2194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 err="1"/>
              <a:t>Objectifs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du jour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7" y="2117520"/>
            <a:ext cx="179529" cy="473678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350938" y="2865031"/>
            <a:ext cx="151879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65" hasCustomPrompt="1"/>
          </p:nvPr>
        </p:nvSpPr>
        <p:spPr>
          <a:xfrm>
            <a:off x="350937" y="4892184"/>
            <a:ext cx="1518940" cy="1878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</a:t>
            </a:r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2467677" y="2205064"/>
            <a:ext cx="1589698" cy="17112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469559" y="1933565"/>
            <a:ext cx="158593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2335666" y="927304"/>
            <a:ext cx="344668" cy="76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94" b="1" i="0" dirty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rPr>
              <a:t>1.</a:t>
            </a:r>
          </a:p>
        </p:txBody>
      </p:sp>
      <p:sp>
        <p:nvSpPr>
          <p:cNvPr id="37" name="Rounded Rectangle 36"/>
          <p:cNvSpPr/>
          <p:nvPr userDrawn="1"/>
        </p:nvSpPr>
        <p:spPr>
          <a:xfrm>
            <a:off x="4490119" y="896588"/>
            <a:ext cx="2015555" cy="3664781"/>
          </a:xfrm>
          <a:prstGeom prst="roundRect">
            <a:avLst>
              <a:gd name="adj" fmla="val 714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8" name="Text Placeholder 14"/>
          <p:cNvSpPr>
            <a:spLocks noGrp="1"/>
          </p:cNvSpPr>
          <p:nvPr>
            <p:ph type="body" sz="quarter" idx="67" hasCustomPrompt="1"/>
          </p:nvPr>
        </p:nvSpPr>
        <p:spPr>
          <a:xfrm>
            <a:off x="4703048" y="2205064"/>
            <a:ext cx="1589698" cy="17112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39" name="Straight Connector 38"/>
          <p:cNvCxnSpPr/>
          <p:nvPr userDrawn="1"/>
        </p:nvCxnSpPr>
        <p:spPr>
          <a:xfrm>
            <a:off x="4704930" y="1933565"/>
            <a:ext cx="158593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 userDrawn="1"/>
        </p:nvSpPr>
        <p:spPr>
          <a:xfrm>
            <a:off x="4571037" y="927304"/>
            <a:ext cx="344668" cy="76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94" b="1" i="0" dirty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rPr>
              <a:t>2.</a:t>
            </a:r>
          </a:p>
        </p:txBody>
      </p:sp>
      <p:sp>
        <p:nvSpPr>
          <p:cNvPr id="53" name="Rounded Rectangle 52"/>
          <p:cNvSpPr/>
          <p:nvPr userDrawn="1"/>
        </p:nvSpPr>
        <p:spPr>
          <a:xfrm>
            <a:off x="2254747" y="5085519"/>
            <a:ext cx="2015555" cy="3664781"/>
          </a:xfrm>
          <a:prstGeom prst="roundRect">
            <a:avLst>
              <a:gd name="adj" fmla="val 714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4" name="Text Placeholder 14"/>
          <p:cNvSpPr>
            <a:spLocks noGrp="1"/>
          </p:cNvSpPr>
          <p:nvPr>
            <p:ph type="body" sz="quarter" idx="68" hasCustomPrompt="1"/>
          </p:nvPr>
        </p:nvSpPr>
        <p:spPr>
          <a:xfrm>
            <a:off x="2467677" y="6393995"/>
            <a:ext cx="1589698" cy="17112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55" name="Straight Connector 54"/>
          <p:cNvCxnSpPr/>
          <p:nvPr userDrawn="1"/>
        </p:nvCxnSpPr>
        <p:spPr>
          <a:xfrm>
            <a:off x="2469559" y="6122496"/>
            <a:ext cx="158593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 userDrawn="1"/>
        </p:nvSpPr>
        <p:spPr>
          <a:xfrm>
            <a:off x="2335666" y="5116237"/>
            <a:ext cx="344668" cy="76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94" b="1" i="0" dirty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rPr>
              <a:t>3.</a:t>
            </a:r>
          </a:p>
        </p:txBody>
      </p:sp>
      <p:sp>
        <p:nvSpPr>
          <p:cNvPr id="57" name="Rounded Rectangle 56"/>
          <p:cNvSpPr/>
          <p:nvPr userDrawn="1"/>
        </p:nvSpPr>
        <p:spPr>
          <a:xfrm>
            <a:off x="4490119" y="5085519"/>
            <a:ext cx="2015555" cy="3664781"/>
          </a:xfrm>
          <a:prstGeom prst="roundRect">
            <a:avLst>
              <a:gd name="adj" fmla="val 714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8" name="Text Placeholder 14"/>
          <p:cNvSpPr>
            <a:spLocks noGrp="1"/>
          </p:cNvSpPr>
          <p:nvPr>
            <p:ph type="body" sz="quarter" idx="69" hasCustomPrompt="1"/>
          </p:nvPr>
        </p:nvSpPr>
        <p:spPr>
          <a:xfrm>
            <a:off x="4703048" y="6393995"/>
            <a:ext cx="1589698" cy="17112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59" name="Straight Connector 58"/>
          <p:cNvCxnSpPr/>
          <p:nvPr userDrawn="1"/>
        </p:nvCxnSpPr>
        <p:spPr>
          <a:xfrm>
            <a:off x="4704930" y="6122496"/>
            <a:ext cx="158593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 userDrawn="1"/>
        </p:nvSpPr>
        <p:spPr>
          <a:xfrm>
            <a:off x="4571037" y="5116237"/>
            <a:ext cx="344668" cy="76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94" b="1" i="0" dirty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rPr>
              <a:t>4.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71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SPECIALES - Objectif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 userDrawn="1"/>
        </p:nvSpPr>
        <p:spPr>
          <a:xfrm>
            <a:off x="2254748" y="896588"/>
            <a:ext cx="1335484" cy="3780198"/>
          </a:xfrm>
          <a:prstGeom prst="roundRect">
            <a:avLst>
              <a:gd name="adj" fmla="val 714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3158131"/>
            <a:ext cx="1573307" cy="192750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2351"/>
              </a:lnSpc>
              <a:defRPr sz="2194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 err="1"/>
              <a:t>Objectifs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du jour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7" y="2117520"/>
            <a:ext cx="179529" cy="473678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350938" y="2865031"/>
            <a:ext cx="151879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65" hasCustomPrompt="1"/>
          </p:nvPr>
        </p:nvSpPr>
        <p:spPr>
          <a:xfrm>
            <a:off x="350937" y="4892184"/>
            <a:ext cx="1518940" cy="1878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</a:t>
            </a:r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2446416" y="2205065"/>
            <a:ext cx="912360" cy="1926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447357" y="1933565"/>
            <a:ext cx="91047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2329685" y="927304"/>
            <a:ext cx="344668" cy="76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94" b="1" i="0" dirty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rPr>
              <a:t>1.</a:t>
            </a:r>
          </a:p>
        </p:txBody>
      </p:sp>
      <p:sp>
        <p:nvSpPr>
          <p:cNvPr id="72" name="Rounded Rectangle 71"/>
          <p:cNvSpPr/>
          <p:nvPr userDrawn="1"/>
        </p:nvSpPr>
        <p:spPr>
          <a:xfrm>
            <a:off x="3717226" y="896588"/>
            <a:ext cx="1335484" cy="3780198"/>
          </a:xfrm>
          <a:prstGeom prst="roundRect">
            <a:avLst>
              <a:gd name="adj" fmla="val 714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3" name="Text Placeholder 14"/>
          <p:cNvSpPr>
            <a:spLocks noGrp="1"/>
          </p:cNvSpPr>
          <p:nvPr>
            <p:ph type="body" sz="quarter" idx="67" hasCustomPrompt="1"/>
          </p:nvPr>
        </p:nvSpPr>
        <p:spPr>
          <a:xfrm>
            <a:off x="3908893" y="2205065"/>
            <a:ext cx="912360" cy="1926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74" name="Straight Connector 73"/>
          <p:cNvCxnSpPr/>
          <p:nvPr userDrawn="1"/>
        </p:nvCxnSpPr>
        <p:spPr>
          <a:xfrm>
            <a:off x="3909834" y="1933565"/>
            <a:ext cx="91047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 userDrawn="1"/>
        </p:nvSpPr>
        <p:spPr>
          <a:xfrm>
            <a:off x="3792162" y="927304"/>
            <a:ext cx="344668" cy="76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94" b="1" i="0" dirty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rPr>
              <a:t>2.</a:t>
            </a:r>
          </a:p>
        </p:txBody>
      </p:sp>
      <p:sp>
        <p:nvSpPr>
          <p:cNvPr id="76" name="Rounded Rectangle 75"/>
          <p:cNvSpPr/>
          <p:nvPr userDrawn="1"/>
        </p:nvSpPr>
        <p:spPr>
          <a:xfrm>
            <a:off x="5171580" y="896588"/>
            <a:ext cx="1335484" cy="3780198"/>
          </a:xfrm>
          <a:prstGeom prst="roundRect">
            <a:avLst>
              <a:gd name="adj" fmla="val 714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7" name="Text Placeholder 14"/>
          <p:cNvSpPr>
            <a:spLocks noGrp="1"/>
          </p:cNvSpPr>
          <p:nvPr>
            <p:ph type="body" sz="quarter" idx="68" hasCustomPrompt="1"/>
          </p:nvPr>
        </p:nvSpPr>
        <p:spPr>
          <a:xfrm>
            <a:off x="5363248" y="2205065"/>
            <a:ext cx="912360" cy="1926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78" name="Straight Connector 77"/>
          <p:cNvCxnSpPr/>
          <p:nvPr userDrawn="1"/>
        </p:nvCxnSpPr>
        <p:spPr>
          <a:xfrm>
            <a:off x="5364189" y="1933565"/>
            <a:ext cx="91047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 userDrawn="1"/>
        </p:nvSpPr>
        <p:spPr>
          <a:xfrm>
            <a:off x="5246517" y="927304"/>
            <a:ext cx="344668" cy="76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94" b="1" i="0" dirty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rPr>
              <a:t>3.</a:t>
            </a:r>
          </a:p>
        </p:txBody>
      </p:sp>
      <p:sp>
        <p:nvSpPr>
          <p:cNvPr id="80" name="Rounded Rectangle 79"/>
          <p:cNvSpPr/>
          <p:nvPr userDrawn="1"/>
        </p:nvSpPr>
        <p:spPr>
          <a:xfrm>
            <a:off x="2254748" y="4970102"/>
            <a:ext cx="1335484" cy="3780198"/>
          </a:xfrm>
          <a:prstGeom prst="roundRect">
            <a:avLst>
              <a:gd name="adj" fmla="val 714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1" name="Text Placeholder 14"/>
          <p:cNvSpPr>
            <a:spLocks noGrp="1"/>
          </p:cNvSpPr>
          <p:nvPr>
            <p:ph type="body" sz="quarter" idx="69" hasCustomPrompt="1"/>
          </p:nvPr>
        </p:nvSpPr>
        <p:spPr>
          <a:xfrm>
            <a:off x="2446416" y="6278579"/>
            <a:ext cx="912360" cy="1926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82" name="Straight Connector 81"/>
          <p:cNvCxnSpPr/>
          <p:nvPr userDrawn="1"/>
        </p:nvCxnSpPr>
        <p:spPr>
          <a:xfrm>
            <a:off x="2447357" y="6007079"/>
            <a:ext cx="91047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 userDrawn="1"/>
        </p:nvSpPr>
        <p:spPr>
          <a:xfrm>
            <a:off x="2329685" y="5000818"/>
            <a:ext cx="344668" cy="76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94" b="1" i="0" dirty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rPr>
              <a:t>4.</a:t>
            </a:r>
          </a:p>
        </p:txBody>
      </p:sp>
      <p:sp>
        <p:nvSpPr>
          <p:cNvPr id="85" name="Rounded Rectangle 84"/>
          <p:cNvSpPr/>
          <p:nvPr userDrawn="1"/>
        </p:nvSpPr>
        <p:spPr>
          <a:xfrm>
            <a:off x="3717226" y="4970102"/>
            <a:ext cx="1335484" cy="3780198"/>
          </a:xfrm>
          <a:prstGeom prst="roundRect">
            <a:avLst>
              <a:gd name="adj" fmla="val 714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6" name="Text Placeholder 14"/>
          <p:cNvSpPr>
            <a:spLocks noGrp="1"/>
          </p:cNvSpPr>
          <p:nvPr>
            <p:ph type="body" sz="quarter" idx="70" hasCustomPrompt="1"/>
          </p:nvPr>
        </p:nvSpPr>
        <p:spPr>
          <a:xfrm>
            <a:off x="3908893" y="6278579"/>
            <a:ext cx="912360" cy="1926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87" name="Straight Connector 86"/>
          <p:cNvCxnSpPr/>
          <p:nvPr userDrawn="1"/>
        </p:nvCxnSpPr>
        <p:spPr>
          <a:xfrm>
            <a:off x="3909834" y="6007079"/>
            <a:ext cx="91047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 userDrawn="1"/>
        </p:nvSpPr>
        <p:spPr>
          <a:xfrm>
            <a:off x="3792162" y="5000818"/>
            <a:ext cx="344668" cy="76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94" b="1" i="0" dirty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rPr>
              <a:t>5.</a:t>
            </a:r>
          </a:p>
        </p:txBody>
      </p:sp>
      <p:sp>
        <p:nvSpPr>
          <p:cNvPr id="89" name="Rounded Rectangle 88"/>
          <p:cNvSpPr/>
          <p:nvPr userDrawn="1"/>
        </p:nvSpPr>
        <p:spPr>
          <a:xfrm>
            <a:off x="5171580" y="4970102"/>
            <a:ext cx="1335484" cy="3780198"/>
          </a:xfrm>
          <a:prstGeom prst="roundRect">
            <a:avLst>
              <a:gd name="adj" fmla="val 714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0" name="Text Placeholder 14"/>
          <p:cNvSpPr>
            <a:spLocks noGrp="1"/>
          </p:cNvSpPr>
          <p:nvPr>
            <p:ph type="body" sz="quarter" idx="71" hasCustomPrompt="1"/>
          </p:nvPr>
        </p:nvSpPr>
        <p:spPr>
          <a:xfrm>
            <a:off x="5363248" y="6278579"/>
            <a:ext cx="912360" cy="1926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91" name="Straight Connector 90"/>
          <p:cNvCxnSpPr/>
          <p:nvPr userDrawn="1"/>
        </p:nvCxnSpPr>
        <p:spPr>
          <a:xfrm>
            <a:off x="5364189" y="6007079"/>
            <a:ext cx="91047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 userDrawn="1"/>
        </p:nvSpPr>
        <p:spPr>
          <a:xfrm>
            <a:off x="5246517" y="5000818"/>
            <a:ext cx="344668" cy="76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94" b="1" i="0" dirty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rPr>
              <a:t>6.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72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73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74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SPECIALES - FA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254747" y="-59156"/>
            <a:ext cx="4603253" cy="99651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2707064"/>
            <a:ext cx="1573307" cy="192750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2351"/>
              </a:lnSpc>
              <a:defRPr sz="2194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 err="1"/>
              <a:t>Foire</a:t>
            </a:r>
            <a:r>
              <a:rPr lang="en-US" dirty="0"/>
              <a:t> aux</a:t>
            </a:r>
            <a:br>
              <a:rPr lang="en-US" dirty="0"/>
            </a:br>
            <a:r>
              <a:rPr lang="en-US" dirty="0"/>
              <a:t>questions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7" y="1672786"/>
            <a:ext cx="179529" cy="461013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350938" y="2413964"/>
            <a:ext cx="151879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 Placeholder 14"/>
          <p:cNvSpPr>
            <a:spLocks noGrp="1"/>
          </p:cNvSpPr>
          <p:nvPr>
            <p:ph type="body" sz="quarter" idx="67" hasCustomPrompt="1"/>
          </p:nvPr>
        </p:nvSpPr>
        <p:spPr>
          <a:xfrm>
            <a:off x="2569544" y="2354381"/>
            <a:ext cx="1230159" cy="19456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et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mi at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tempus a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Maecenas ac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dui. Nunc </a:t>
            </a:r>
            <a:r>
              <a:rPr lang="en-US" dirty="0" err="1"/>
              <a:t>dignissim</a:t>
            </a:r>
            <a:r>
              <a:rPr lang="en-US" dirty="0"/>
              <a:t> cursus </a:t>
            </a:r>
            <a:r>
              <a:rPr lang="en-US" dirty="0" err="1"/>
              <a:t>mollis</a:t>
            </a:r>
            <a:r>
              <a:rPr lang="en-US" dirty="0"/>
              <a:t>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72"/>
          </p:nvPr>
        </p:nvSpPr>
        <p:spPr>
          <a:xfrm>
            <a:off x="350937" y="4948416"/>
            <a:ext cx="1573411" cy="38018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2569544" y="4372396"/>
            <a:ext cx="1230159" cy="734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31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Nam sit </a:t>
            </a:r>
            <a:r>
              <a:rPr lang="en-US" dirty="0" err="1"/>
              <a:t>amet</a:t>
            </a:r>
            <a:r>
              <a:rPr lang="en-US" dirty="0"/>
              <a:t> dolor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?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2569544" y="5158046"/>
            <a:ext cx="1230159" cy="1166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eliurabitur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dui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bibendum</a:t>
            </a:r>
            <a:r>
              <a:rPr lang="en-US" dirty="0"/>
              <a:t> vel.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2569544" y="6515027"/>
            <a:ext cx="1230159" cy="734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31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Nullam</a:t>
            </a:r>
            <a:r>
              <a:rPr lang="en-US" dirty="0"/>
              <a:t> non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porta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?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2569544" y="7580013"/>
            <a:ext cx="1230159" cy="1166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vel.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lorem vitae gravida.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.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3941294" y="1275854"/>
            <a:ext cx="1230159" cy="996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31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?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3941294" y="2354381"/>
            <a:ext cx="1230159" cy="19456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et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mi at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tempus a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Maecenas ac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dui. Nunc </a:t>
            </a:r>
            <a:r>
              <a:rPr lang="en-US" dirty="0" err="1"/>
              <a:t>dignissim</a:t>
            </a:r>
            <a:r>
              <a:rPr lang="en-US" dirty="0"/>
              <a:t> cursus </a:t>
            </a:r>
            <a:r>
              <a:rPr lang="en-US" dirty="0" err="1"/>
              <a:t>mollis</a:t>
            </a:r>
            <a:r>
              <a:rPr lang="en-US" dirty="0"/>
              <a:t>.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3941294" y="4372396"/>
            <a:ext cx="1230159" cy="734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31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Nam sit </a:t>
            </a:r>
            <a:r>
              <a:rPr lang="en-US" dirty="0" err="1"/>
              <a:t>amet</a:t>
            </a:r>
            <a:r>
              <a:rPr lang="en-US" dirty="0"/>
              <a:t> dolor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?</a:t>
            </a:r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80" hasCustomPrompt="1"/>
          </p:nvPr>
        </p:nvSpPr>
        <p:spPr>
          <a:xfrm>
            <a:off x="3941294" y="5158046"/>
            <a:ext cx="1230159" cy="1166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eliurabitur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dui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bibendum</a:t>
            </a:r>
            <a:r>
              <a:rPr lang="en-US" dirty="0"/>
              <a:t> vel.</a:t>
            </a:r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81" hasCustomPrompt="1"/>
          </p:nvPr>
        </p:nvSpPr>
        <p:spPr>
          <a:xfrm>
            <a:off x="3941294" y="6515027"/>
            <a:ext cx="1230159" cy="734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31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Nullam</a:t>
            </a:r>
            <a:r>
              <a:rPr lang="en-US" dirty="0"/>
              <a:t> non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porta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?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82" hasCustomPrompt="1"/>
          </p:nvPr>
        </p:nvSpPr>
        <p:spPr>
          <a:xfrm>
            <a:off x="3941294" y="7580013"/>
            <a:ext cx="1230159" cy="1166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vel.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lorem vitae gravida.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.</a:t>
            </a: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5276905" y="1275854"/>
            <a:ext cx="1230159" cy="996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31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?</a:t>
            </a:r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5276905" y="2354381"/>
            <a:ext cx="1230159" cy="19456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et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mi at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tempus a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Maecenas ac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dui. Nunc </a:t>
            </a:r>
            <a:r>
              <a:rPr lang="en-US" dirty="0" err="1"/>
              <a:t>dignissim</a:t>
            </a:r>
            <a:r>
              <a:rPr lang="en-US" dirty="0"/>
              <a:t> cursus </a:t>
            </a:r>
            <a:r>
              <a:rPr lang="en-US" dirty="0" err="1"/>
              <a:t>mollis</a:t>
            </a:r>
            <a:r>
              <a:rPr lang="en-US" dirty="0"/>
              <a:t>.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5276905" y="4372396"/>
            <a:ext cx="1230159" cy="734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31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Nam sit </a:t>
            </a:r>
            <a:r>
              <a:rPr lang="en-US" dirty="0" err="1"/>
              <a:t>amet</a:t>
            </a:r>
            <a:r>
              <a:rPr lang="en-US" dirty="0"/>
              <a:t> dolor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?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5276905" y="5158046"/>
            <a:ext cx="1230159" cy="1166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eliurabitur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dui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bibendum</a:t>
            </a:r>
            <a:r>
              <a:rPr lang="en-US" dirty="0"/>
              <a:t> vel.</a:t>
            </a:r>
          </a:p>
        </p:txBody>
      </p:sp>
      <p:sp>
        <p:nvSpPr>
          <p:cNvPr id="35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5276905" y="6515027"/>
            <a:ext cx="1230159" cy="734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31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Nullam</a:t>
            </a:r>
            <a:r>
              <a:rPr lang="en-US" dirty="0"/>
              <a:t> non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porta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?</a:t>
            </a:r>
          </a:p>
        </p:txBody>
      </p:sp>
      <p:sp>
        <p:nvSpPr>
          <p:cNvPr id="36" name="Text Placeholder 14"/>
          <p:cNvSpPr>
            <a:spLocks noGrp="1"/>
          </p:cNvSpPr>
          <p:nvPr>
            <p:ph type="body" sz="quarter" idx="88" hasCustomPrompt="1"/>
          </p:nvPr>
        </p:nvSpPr>
        <p:spPr>
          <a:xfrm>
            <a:off x="5276905" y="7580013"/>
            <a:ext cx="1230159" cy="11666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vel.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lorem vitae gravida.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.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89" hasCustomPrompt="1"/>
          </p:nvPr>
        </p:nvSpPr>
        <p:spPr>
          <a:xfrm>
            <a:off x="2569544" y="1275854"/>
            <a:ext cx="1230159" cy="859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31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731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sz="731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sz="731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sz="731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→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?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SPECIALES - Portraits equip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H="1">
            <a:off x="0" y="-59156"/>
            <a:ext cx="2254747" cy="99651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3092784"/>
            <a:ext cx="1706463" cy="192750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2351"/>
              </a:lnSpc>
              <a:defRPr sz="2194" b="1" i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 err="1"/>
              <a:t>Présentation</a:t>
            </a:r>
            <a:r>
              <a:rPr lang="en-US" dirty="0"/>
              <a:t> de </a:t>
            </a:r>
            <a:r>
              <a:rPr lang="en-US" dirty="0" err="1"/>
              <a:t>l’équipe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7" y="2135751"/>
            <a:ext cx="209133" cy="268515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350938" y="2799684"/>
            <a:ext cx="1518794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3627247" y="2279936"/>
            <a:ext cx="753658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14"/>
          <p:cNvSpPr>
            <a:spLocks noGrp="1"/>
          </p:cNvSpPr>
          <p:nvPr>
            <p:ph type="body" sz="quarter" idx="65" hasCustomPrompt="1"/>
          </p:nvPr>
        </p:nvSpPr>
        <p:spPr>
          <a:xfrm>
            <a:off x="350937" y="5277905"/>
            <a:ext cx="1518940" cy="1878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rgbClr val="FFFFFF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89"/>
          </p:nvPr>
        </p:nvSpPr>
        <p:spPr>
          <a:xfrm>
            <a:off x="2695505" y="1429262"/>
            <a:ext cx="780824" cy="20073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67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Text Placeholder 14"/>
          <p:cNvSpPr>
            <a:spLocks noGrp="1"/>
          </p:cNvSpPr>
          <p:nvPr>
            <p:ph type="body" sz="quarter" idx="90" hasCustomPrompt="1"/>
          </p:nvPr>
        </p:nvSpPr>
        <p:spPr>
          <a:xfrm>
            <a:off x="3627247" y="1444521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43" name="Text Placeholder 14"/>
          <p:cNvSpPr>
            <a:spLocks noGrp="1"/>
          </p:cNvSpPr>
          <p:nvPr>
            <p:ph type="body" sz="quarter" idx="91" hasCustomPrompt="1"/>
          </p:nvPr>
        </p:nvSpPr>
        <p:spPr>
          <a:xfrm>
            <a:off x="3627247" y="1672638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627247" y="2064573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14"/>
          <p:cNvSpPr>
            <a:spLocks noGrp="1"/>
          </p:cNvSpPr>
          <p:nvPr>
            <p:ph type="body" sz="quarter" idx="92" hasCustomPrompt="1"/>
          </p:nvPr>
        </p:nvSpPr>
        <p:spPr>
          <a:xfrm>
            <a:off x="5534998" y="2279936"/>
            <a:ext cx="753658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endParaRPr lang="en-US" dirty="0"/>
          </a:p>
        </p:txBody>
      </p:sp>
      <p:sp>
        <p:nvSpPr>
          <p:cNvPr id="45" name="Picture Placeholder 5"/>
          <p:cNvSpPr>
            <a:spLocks noGrp="1"/>
          </p:cNvSpPr>
          <p:nvPr>
            <p:ph type="pic" sz="quarter" idx="93"/>
          </p:nvPr>
        </p:nvSpPr>
        <p:spPr>
          <a:xfrm>
            <a:off x="4603255" y="1429262"/>
            <a:ext cx="780824" cy="20073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67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6" name="Text Placeholder 14"/>
          <p:cNvSpPr>
            <a:spLocks noGrp="1"/>
          </p:cNvSpPr>
          <p:nvPr>
            <p:ph type="body" sz="quarter" idx="94" hasCustomPrompt="1"/>
          </p:nvPr>
        </p:nvSpPr>
        <p:spPr>
          <a:xfrm>
            <a:off x="5534998" y="1444521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47" name="Text Placeholder 14"/>
          <p:cNvSpPr>
            <a:spLocks noGrp="1"/>
          </p:cNvSpPr>
          <p:nvPr>
            <p:ph type="body" sz="quarter" idx="95" hasCustomPrompt="1"/>
          </p:nvPr>
        </p:nvSpPr>
        <p:spPr>
          <a:xfrm>
            <a:off x="5534998" y="1672638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48" name="Straight Connector 47"/>
          <p:cNvCxnSpPr/>
          <p:nvPr userDrawn="1"/>
        </p:nvCxnSpPr>
        <p:spPr>
          <a:xfrm>
            <a:off x="5534998" y="2064573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4"/>
          <p:cNvSpPr>
            <a:spLocks noGrp="1"/>
          </p:cNvSpPr>
          <p:nvPr>
            <p:ph type="body" sz="quarter" idx="96" hasCustomPrompt="1"/>
          </p:nvPr>
        </p:nvSpPr>
        <p:spPr>
          <a:xfrm>
            <a:off x="3627247" y="4682380"/>
            <a:ext cx="753658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endParaRPr lang="en-US" dirty="0"/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97"/>
          </p:nvPr>
        </p:nvSpPr>
        <p:spPr>
          <a:xfrm>
            <a:off x="2695505" y="3831707"/>
            <a:ext cx="780824" cy="20073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67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1" name="Text Placeholder 14"/>
          <p:cNvSpPr>
            <a:spLocks noGrp="1"/>
          </p:cNvSpPr>
          <p:nvPr>
            <p:ph type="body" sz="quarter" idx="98" hasCustomPrompt="1"/>
          </p:nvPr>
        </p:nvSpPr>
        <p:spPr>
          <a:xfrm>
            <a:off x="3627247" y="3846966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52" name="Text Placeholder 14"/>
          <p:cNvSpPr>
            <a:spLocks noGrp="1"/>
          </p:cNvSpPr>
          <p:nvPr>
            <p:ph type="body" sz="quarter" idx="99" hasCustomPrompt="1"/>
          </p:nvPr>
        </p:nvSpPr>
        <p:spPr>
          <a:xfrm>
            <a:off x="3627247" y="4075083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53" name="Straight Connector 52"/>
          <p:cNvCxnSpPr/>
          <p:nvPr userDrawn="1"/>
        </p:nvCxnSpPr>
        <p:spPr>
          <a:xfrm>
            <a:off x="3627247" y="4467018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14"/>
          <p:cNvSpPr>
            <a:spLocks noGrp="1"/>
          </p:cNvSpPr>
          <p:nvPr>
            <p:ph type="body" sz="quarter" idx="100" hasCustomPrompt="1"/>
          </p:nvPr>
        </p:nvSpPr>
        <p:spPr>
          <a:xfrm>
            <a:off x="5534998" y="4682380"/>
            <a:ext cx="753658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endParaRPr lang="en-US" dirty="0"/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101"/>
          </p:nvPr>
        </p:nvSpPr>
        <p:spPr>
          <a:xfrm>
            <a:off x="4603255" y="3831707"/>
            <a:ext cx="780824" cy="20073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67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6" name="Text Placeholder 14"/>
          <p:cNvSpPr>
            <a:spLocks noGrp="1"/>
          </p:cNvSpPr>
          <p:nvPr>
            <p:ph type="body" sz="quarter" idx="102" hasCustomPrompt="1"/>
          </p:nvPr>
        </p:nvSpPr>
        <p:spPr>
          <a:xfrm>
            <a:off x="5534998" y="3846966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57" name="Text Placeholder 14"/>
          <p:cNvSpPr>
            <a:spLocks noGrp="1"/>
          </p:cNvSpPr>
          <p:nvPr>
            <p:ph type="body" sz="quarter" idx="103" hasCustomPrompt="1"/>
          </p:nvPr>
        </p:nvSpPr>
        <p:spPr>
          <a:xfrm>
            <a:off x="5534998" y="4075083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5534998" y="4467018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14"/>
          <p:cNvSpPr>
            <a:spLocks noGrp="1"/>
          </p:cNvSpPr>
          <p:nvPr>
            <p:ph type="body" sz="quarter" idx="104" hasCustomPrompt="1"/>
          </p:nvPr>
        </p:nvSpPr>
        <p:spPr>
          <a:xfrm>
            <a:off x="3627247" y="7104881"/>
            <a:ext cx="753658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endParaRPr lang="en-US" dirty="0"/>
          </a:p>
        </p:txBody>
      </p:sp>
      <p:sp>
        <p:nvSpPr>
          <p:cNvPr id="60" name="Picture Placeholder 5"/>
          <p:cNvSpPr>
            <a:spLocks noGrp="1"/>
          </p:cNvSpPr>
          <p:nvPr>
            <p:ph type="pic" sz="quarter" idx="105"/>
          </p:nvPr>
        </p:nvSpPr>
        <p:spPr>
          <a:xfrm>
            <a:off x="2695505" y="6254208"/>
            <a:ext cx="780824" cy="20073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67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1" name="Text Placeholder 14"/>
          <p:cNvSpPr>
            <a:spLocks noGrp="1"/>
          </p:cNvSpPr>
          <p:nvPr>
            <p:ph type="body" sz="quarter" idx="106" hasCustomPrompt="1"/>
          </p:nvPr>
        </p:nvSpPr>
        <p:spPr>
          <a:xfrm>
            <a:off x="3627247" y="6269467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62" name="Text Placeholder 14"/>
          <p:cNvSpPr>
            <a:spLocks noGrp="1"/>
          </p:cNvSpPr>
          <p:nvPr>
            <p:ph type="body" sz="quarter" idx="107" hasCustomPrompt="1"/>
          </p:nvPr>
        </p:nvSpPr>
        <p:spPr>
          <a:xfrm>
            <a:off x="3627247" y="6497584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63" name="Straight Connector 62"/>
          <p:cNvCxnSpPr/>
          <p:nvPr userDrawn="1"/>
        </p:nvCxnSpPr>
        <p:spPr>
          <a:xfrm>
            <a:off x="3627247" y="6889519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14"/>
          <p:cNvSpPr>
            <a:spLocks noGrp="1"/>
          </p:cNvSpPr>
          <p:nvPr>
            <p:ph type="body" sz="quarter" idx="108" hasCustomPrompt="1"/>
          </p:nvPr>
        </p:nvSpPr>
        <p:spPr>
          <a:xfrm>
            <a:off x="5534998" y="7104881"/>
            <a:ext cx="753658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endParaRPr lang="en-US" dirty="0"/>
          </a:p>
        </p:txBody>
      </p:sp>
      <p:sp>
        <p:nvSpPr>
          <p:cNvPr id="65" name="Picture Placeholder 5"/>
          <p:cNvSpPr>
            <a:spLocks noGrp="1"/>
          </p:cNvSpPr>
          <p:nvPr>
            <p:ph type="pic" sz="quarter" idx="109"/>
          </p:nvPr>
        </p:nvSpPr>
        <p:spPr>
          <a:xfrm>
            <a:off x="4603255" y="6254208"/>
            <a:ext cx="780824" cy="20073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67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6" name="Text Placeholder 14"/>
          <p:cNvSpPr>
            <a:spLocks noGrp="1"/>
          </p:cNvSpPr>
          <p:nvPr>
            <p:ph type="body" sz="quarter" idx="110" hasCustomPrompt="1"/>
          </p:nvPr>
        </p:nvSpPr>
        <p:spPr>
          <a:xfrm>
            <a:off x="5534998" y="6269467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67" name="Text Placeholder 14"/>
          <p:cNvSpPr>
            <a:spLocks noGrp="1"/>
          </p:cNvSpPr>
          <p:nvPr>
            <p:ph type="body" sz="quarter" idx="111" hasCustomPrompt="1"/>
          </p:nvPr>
        </p:nvSpPr>
        <p:spPr>
          <a:xfrm>
            <a:off x="5534998" y="6497584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68" name="Straight Connector 67"/>
          <p:cNvCxnSpPr/>
          <p:nvPr userDrawn="1"/>
        </p:nvCxnSpPr>
        <p:spPr>
          <a:xfrm>
            <a:off x="5534998" y="6889519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SPECIALES - Portraits equip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H="1">
            <a:off x="0" y="-59156"/>
            <a:ext cx="2254747" cy="99651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3092784"/>
            <a:ext cx="1706463" cy="192750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2351"/>
              </a:lnSpc>
              <a:defRPr sz="2194" b="1" i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 err="1"/>
              <a:t>Présentation</a:t>
            </a:r>
            <a:r>
              <a:rPr lang="en-US" dirty="0"/>
              <a:t> de </a:t>
            </a:r>
            <a:r>
              <a:rPr lang="en-US" dirty="0" err="1"/>
              <a:t>l’équipe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7" y="2135751"/>
            <a:ext cx="209133" cy="268515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350938" y="2799684"/>
            <a:ext cx="1518794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3627247" y="3507364"/>
            <a:ext cx="753658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14"/>
          <p:cNvSpPr>
            <a:spLocks noGrp="1"/>
          </p:cNvSpPr>
          <p:nvPr>
            <p:ph type="body" sz="quarter" idx="65" hasCustomPrompt="1"/>
          </p:nvPr>
        </p:nvSpPr>
        <p:spPr>
          <a:xfrm>
            <a:off x="350937" y="5277905"/>
            <a:ext cx="1518940" cy="1878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rgbClr val="FFFFFF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89"/>
          </p:nvPr>
        </p:nvSpPr>
        <p:spPr>
          <a:xfrm>
            <a:off x="2695505" y="2656690"/>
            <a:ext cx="780824" cy="20073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67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Text Placeholder 14"/>
          <p:cNvSpPr>
            <a:spLocks noGrp="1"/>
          </p:cNvSpPr>
          <p:nvPr>
            <p:ph type="body" sz="quarter" idx="90" hasCustomPrompt="1"/>
          </p:nvPr>
        </p:nvSpPr>
        <p:spPr>
          <a:xfrm>
            <a:off x="3627247" y="2671949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43" name="Text Placeholder 14"/>
          <p:cNvSpPr>
            <a:spLocks noGrp="1"/>
          </p:cNvSpPr>
          <p:nvPr>
            <p:ph type="body" sz="quarter" idx="91" hasCustomPrompt="1"/>
          </p:nvPr>
        </p:nvSpPr>
        <p:spPr>
          <a:xfrm>
            <a:off x="3627247" y="2900066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627247" y="3292002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14"/>
          <p:cNvSpPr>
            <a:spLocks noGrp="1"/>
          </p:cNvSpPr>
          <p:nvPr>
            <p:ph type="body" sz="quarter" idx="92" hasCustomPrompt="1"/>
          </p:nvPr>
        </p:nvSpPr>
        <p:spPr>
          <a:xfrm>
            <a:off x="5534998" y="3507364"/>
            <a:ext cx="753658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endParaRPr lang="en-US" dirty="0"/>
          </a:p>
        </p:txBody>
      </p:sp>
      <p:sp>
        <p:nvSpPr>
          <p:cNvPr id="45" name="Picture Placeholder 5"/>
          <p:cNvSpPr>
            <a:spLocks noGrp="1"/>
          </p:cNvSpPr>
          <p:nvPr>
            <p:ph type="pic" sz="quarter" idx="93"/>
          </p:nvPr>
        </p:nvSpPr>
        <p:spPr>
          <a:xfrm>
            <a:off x="4603255" y="2656690"/>
            <a:ext cx="780824" cy="20073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67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6" name="Text Placeholder 14"/>
          <p:cNvSpPr>
            <a:spLocks noGrp="1"/>
          </p:cNvSpPr>
          <p:nvPr>
            <p:ph type="body" sz="quarter" idx="94" hasCustomPrompt="1"/>
          </p:nvPr>
        </p:nvSpPr>
        <p:spPr>
          <a:xfrm>
            <a:off x="5534998" y="2671949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47" name="Text Placeholder 14"/>
          <p:cNvSpPr>
            <a:spLocks noGrp="1"/>
          </p:cNvSpPr>
          <p:nvPr>
            <p:ph type="body" sz="quarter" idx="95" hasCustomPrompt="1"/>
          </p:nvPr>
        </p:nvSpPr>
        <p:spPr>
          <a:xfrm>
            <a:off x="5534998" y="2900066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48" name="Straight Connector 47"/>
          <p:cNvCxnSpPr/>
          <p:nvPr userDrawn="1"/>
        </p:nvCxnSpPr>
        <p:spPr>
          <a:xfrm>
            <a:off x="5534998" y="3292002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4"/>
          <p:cNvSpPr>
            <a:spLocks noGrp="1"/>
          </p:cNvSpPr>
          <p:nvPr>
            <p:ph type="body" sz="quarter" idx="96" hasCustomPrompt="1"/>
          </p:nvPr>
        </p:nvSpPr>
        <p:spPr>
          <a:xfrm>
            <a:off x="3627247" y="5909809"/>
            <a:ext cx="753658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endParaRPr lang="en-US" dirty="0"/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97"/>
          </p:nvPr>
        </p:nvSpPr>
        <p:spPr>
          <a:xfrm>
            <a:off x="2695505" y="5059135"/>
            <a:ext cx="780824" cy="20073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67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1" name="Text Placeholder 14"/>
          <p:cNvSpPr>
            <a:spLocks noGrp="1"/>
          </p:cNvSpPr>
          <p:nvPr>
            <p:ph type="body" sz="quarter" idx="98" hasCustomPrompt="1"/>
          </p:nvPr>
        </p:nvSpPr>
        <p:spPr>
          <a:xfrm>
            <a:off x="3627247" y="5074394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52" name="Text Placeholder 14"/>
          <p:cNvSpPr>
            <a:spLocks noGrp="1"/>
          </p:cNvSpPr>
          <p:nvPr>
            <p:ph type="body" sz="quarter" idx="99" hasCustomPrompt="1"/>
          </p:nvPr>
        </p:nvSpPr>
        <p:spPr>
          <a:xfrm>
            <a:off x="3627247" y="5302511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53" name="Straight Connector 52"/>
          <p:cNvCxnSpPr/>
          <p:nvPr userDrawn="1"/>
        </p:nvCxnSpPr>
        <p:spPr>
          <a:xfrm>
            <a:off x="3627247" y="5694446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14"/>
          <p:cNvSpPr>
            <a:spLocks noGrp="1"/>
          </p:cNvSpPr>
          <p:nvPr>
            <p:ph type="body" sz="quarter" idx="100" hasCustomPrompt="1"/>
          </p:nvPr>
        </p:nvSpPr>
        <p:spPr>
          <a:xfrm>
            <a:off x="5534998" y="5909809"/>
            <a:ext cx="753658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endParaRPr lang="en-US" dirty="0"/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101"/>
          </p:nvPr>
        </p:nvSpPr>
        <p:spPr>
          <a:xfrm>
            <a:off x="4603255" y="5059135"/>
            <a:ext cx="780824" cy="20073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sz="67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6" name="Text Placeholder 14"/>
          <p:cNvSpPr>
            <a:spLocks noGrp="1"/>
          </p:cNvSpPr>
          <p:nvPr>
            <p:ph type="body" sz="quarter" idx="102" hasCustomPrompt="1"/>
          </p:nvPr>
        </p:nvSpPr>
        <p:spPr>
          <a:xfrm>
            <a:off x="5534998" y="5074394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57" name="Text Placeholder 14"/>
          <p:cNvSpPr>
            <a:spLocks noGrp="1"/>
          </p:cNvSpPr>
          <p:nvPr>
            <p:ph type="body" sz="quarter" idx="103" hasCustomPrompt="1"/>
          </p:nvPr>
        </p:nvSpPr>
        <p:spPr>
          <a:xfrm>
            <a:off x="5534998" y="5302511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5534998" y="5694446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SPECIALES - Carte Fr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7795" y="808015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98" y="1270081"/>
            <a:ext cx="2776704" cy="7130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37" y="5035515"/>
            <a:ext cx="1319741" cy="2714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49" y="2228465"/>
            <a:ext cx="157611" cy="5312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43" y="3054166"/>
            <a:ext cx="230423" cy="5302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22" y="3963888"/>
            <a:ext cx="209665" cy="4938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1"/>
            <a:ext cx="6858000" cy="4953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SPECIALES - Carte M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7795" y="808015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3" y="2003998"/>
            <a:ext cx="5937341" cy="67639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eme de couverture - 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4953000"/>
            <a:ext cx="6857999" cy="495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6" y="617072"/>
            <a:ext cx="1374288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/>
              <a:t>Merci.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180184" y="5682194"/>
            <a:ext cx="2497634" cy="422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613910" y="4633626"/>
            <a:ext cx="1631586" cy="6387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TextBox 4"/>
          <p:cNvSpPr txBox="1"/>
          <p:nvPr userDrawn="1"/>
        </p:nvSpPr>
        <p:spPr>
          <a:xfrm>
            <a:off x="2613910" y="4909687"/>
            <a:ext cx="1631586" cy="8662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ctr"/>
            <a:r>
              <a:rPr lang="en-US" sz="563" b="1" i="0" spc="17" baseline="0" dirty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rPr>
              <a:t>MGEN. </a:t>
            </a:r>
            <a:r>
              <a:rPr lang="en-US" sz="563" b="0" i="0" spc="17" baseline="0" dirty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rPr>
              <a:t>On </a:t>
            </a:r>
            <a:r>
              <a:rPr lang="en-US" sz="563" b="0" i="0" spc="17" baseline="0" dirty="0" err="1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rPr>
              <a:t>s’engage</a:t>
            </a:r>
            <a:r>
              <a:rPr lang="en-US" sz="563" b="0" i="0" spc="17" baseline="0" dirty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rPr>
              <a:t> </a:t>
            </a:r>
            <a:r>
              <a:rPr lang="en-US" sz="563" b="0" i="0" spc="17" baseline="0" dirty="0" err="1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rPr>
              <a:t>mutuellement</a:t>
            </a:r>
            <a:endParaRPr lang="en-US" sz="563" b="0" i="0" spc="17" baseline="0" dirty="0">
              <a:solidFill>
                <a:srgbClr val="FFFFFF"/>
              </a:solidFill>
              <a:latin typeface="Aeonik MGEN Medium" charset="0"/>
              <a:ea typeface="Aeonik MGEN Medium" charset="0"/>
              <a:cs typeface="Aeonik MGEN Medium" charset="0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eme de couverture - contacts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4953000"/>
            <a:ext cx="6857999" cy="495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180184" y="5682194"/>
            <a:ext cx="2497634" cy="422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1217179" y="2854121"/>
            <a:ext cx="799345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hr-HR" dirty="0"/>
              <a:t>nom.prenom@mgen.fr+33 6 76 89 54 08</a:t>
            </a:r>
            <a:br>
              <a:rPr lang="hr-HR" dirty="0"/>
            </a:br>
            <a:r>
              <a:rPr lang="hr-HR" dirty="0"/>
              <a:t>+33 1 56 78 95 34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90" hasCustomPrompt="1"/>
          </p:nvPr>
        </p:nvSpPr>
        <p:spPr>
          <a:xfrm>
            <a:off x="1217180" y="2094511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91" hasCustomPrompt="1"/>
          </p:nvPr>
        </p:nvSpPr>
        <p:spPr>
          <a:xfrm>
            <a:off x="1217180" y="2322628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217180" y="2714563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92" hasCustomPrompt="1"/>
          </p:nvPr>
        </p:nvSpPr>
        <p:spPr>
          <a:xfrm>
            <a:off x="2403042" y="2854121"/>
            <a:ext cx="799345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hr-HR" dirty="0"/>
              <a:t>nom.prenom@mgen.fr+33 6 76 89 54 08</a:t>
            </a:r>
            <a:br>
              <a:rPr lang="hr-HR" dirty="0"/>
            </a:br>
            <a:r>
              <a:rPr lang="hr-HR" dirty="0"/>
              <a:t>+33 1 56 78 95 34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93" hasCustomPrompt="1"/>
          </p:nvPr>
        </p:nvSpPr>
        <p:spPr>
          <a:xfrm>
            <a:off x="2403042" y="2094511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94" hasCustomPrompt="1"/>
          </p:nvPr>
        </p:nvSpPr>
        <p:spPr>
          <a:xfrm>
            <a:off x="2403042" y="2322628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2403042" y="2714563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4"/>
          <p:cNvSpPr>
            <a:spLocks noGrp="1"/>
          </p:cNvSpPr>
          <p:nvPr>
            <p:ph type="body" sz="quarter" idx="95" hasCustomPrompt="1"/>
          </p:nvPr>
        </p:nvSpPr>
        <p:spPr>
          <a:xfrm>
            <a:off x="3584434" y="2854121"/>
            <a:ext cx="799345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hr-HR" dirty="0"/>
              <a:t>nom.prenom@mgen.fr+33 6 76 89 54 08</a:t>
            </a:r>
            <a:br>
              <a:rPr lang="hr-HR" dirty="0"/>
            </a:br>
            <a:r>
              <a:rPr lang="hr-HR" dirty="0"/>
              <a:t>+33 1 56 78 95 34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96" hasCustomPrompt="1"/>
          </p:nvPr>
        </p:nvSpPr>
        <p:spPr>
          <a:xfrm>
            <a:off x="3584434" y="2094511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97" hasCustomPrompt="1"/>
          </p:nvPr>
        </p:nvSpPr>
        <p:spPr>
          <a:xfrm>
            <a:off x="3584434" y="2322628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3584434" y="2714563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4"/>
          <p:cNvSpPr>
            <a:spLocks noGrp="1"/>
          </p:cNvSpPr>
          <p:nvPr>
            <p:ph type="body" sz="quarter" idx="98" hasCustomPrompt="1"/>
          </p:nvPr>
        </p:nvSpPr>
        <p:spPr>
          <a:xfrm>
            <a:off x="4770296" y="2854121"/>
            <a:ext cx="799345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hr-HR" dirty="0"/>
              <a:t>nom.prenom@mgen.fr+33 6 76 89 54 08</a:t>
            </a:r>
            <a:br>
              <a:rPr lang="hr-HR" dirty="0"/>
            </a:br>
            <a:r>
              <a:rPr lang="hr-HR" dirty="0"/>
              <a:t>+33 1 56 78 95 34</a:t>
            </a:r>
            <a:endParaRPr lang="en-US" dirty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99" hasCustomPrompt="1"/>
          </p:nvPr>
        </p:nvSpPr>
        <p:spPr>
          <a:xfrm>
            <a:off x="4770296" y="2094511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100" hasCustomPrompt="1"/>
          </p:nvPr>
        </p:nvSpPr>
        <p:spPr>
          <a:xfrm>
            <a:off x="4770296" y="2322628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770296" y="2714563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4"/>
          <p:cNvSpPr>
            <a:spLocks noGrp="1"/>
          </p:cNvSpPr>
          <p:nvPr>
            <p:ph type="body" sz="quarter" idx="101" hasCustomPrompt="1"/>
          </p:nvPr>
        </p:nvSpPr>
        <p:spPr>
          <a:xfrm>
            <a:off x="2914494" y="788050"/>
            <a:ext cx="1029013" cy="12753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731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Pour </a:t>
            </a:r>
            <a:r>
              <a:rPr lang="en-US" dirty="0" err="1"/>
              <a:t>toutes</a:t>
            </a:r>
            <a:r>
              <a:rPr lang="en-US" dirty="0"/>
              <a:t> questions, merci de </a:t>
            </a:r>
            <a:r>
              <a:rPr lang="en-US" dirty="0" err="1"/>
              <a:t>contacter</a:t>
            </a:r>
            <a:r>
              <a:rPr lang="en-US" dirty="0"/>
              <a:t>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DF6A00-EC8E-A242-96EB-E2E19D67E910}"/>
              </a:ext>
            </a:extLst>
          </p:cNvPr>
          <p:cNvGrpSpPr/>
          <p:nvPr userDrawn="1"/>
        </p:nvGrpSpPr>
        <p:grpSpPr>
          <a:xfrm>
            <a:off x="2294550" y="4633626"/>
            <a:ext cx="2268901" cy="638748"/>
            <a:chOff x="4173512" y="3207895"/>
            <a:chExt cx="4033603" cy="44221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90A4871-FAB2-8540-A9B4-DFACC033AC0F}"/>
                </a:ext>
              </a:extLst>
            </p:cNvPr>
            <p:cNvSpPr/>
            <p:nvPr userDrawn="1"/>
          </p:nvSpPr>
          <p:spPr>
            <a:xfrm>
              <a:off x="4173512" y="3207895"/>
              <a:ext cx="4033603" cy="4422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CB70DF4-F18E-9F47-A647-BAAC915D5CD1}"/>
                </a:ext>
              </a:extLst>
            </p:cNvPr>
            <p:cNvSpPr txBox="1"/>
            <p:nvPr userDrawn="1"/>
          </p:nvSpPr>
          <p:spPr>
            <a:xfrm>
              <a:off x="4425222" y="3399013"/>
              <a:ext cx="3530184" cy="5997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lvl="0" algn="ctr"/>
              <a:r>
                <a:rPr lang="en-US" sz="563" b="1" i="0" spc="17" baseline="0" dirty="0">
                  <a:solidFill>
                    <a:srgbClr val="FFFFFF"/>
                  </a:solidFill>
                  <a:latin typeface="Aeonik MGEN" charset="0"/>
                  <a:ea typeface="Aeonik MGEN" charset="0"/>
                  <a:cs typeface="Aeonik MGEN" charset="0"/>
                </a:rPr>
                <a:t>MGEN. </a:t>
              </a:r>
              <a:r>
                <a:rPr lang="en-US" sz="563" b="0" i="0" spc="17" baseline="0" dirty="0">
                  <a:solidFill>
                    <a:srgbClr val="FFFFFF"/>
                  </a:solidFill>
                  <a:latin typeface="Aeonik MGEN Medium" charset="0"/>
                  <a:ea typeface="Aeonik MGEN Medium" charset="0"/>
                  <a:cs typeface="Aeonik MGEN Medium" charset="0"/>
                </a:rPr>
                <a:t>Première </a:t>
              </a:r>
              <a:r>
                <a:rPr lang="en-US" sz="563" b="0" i="0" spc="17" baseline="0" dirty="0" err="1">
                  <a:solidFill>
                    <a:srgbClr val="FFFFFF"/>
                  </a:solidFill>
                  <a:latin typeface="Aeonik MGEN Medium" charset="0"/>
                  <a:ea typeface="Aeonik MGEN Medium" charset="0"/>
                  <a:cs typeface="Aeonik MGEN Medium" charset="0"/>
                </a:rPr>
                <a:t>mutuelle</a:t>
              </a:r>
              <a:r>
                <a:rPr lang="en-US" sz="563" b="0" i="0" spc="17" baseline="0" dirty="0">
                  <a:solidFill>
                    <a:srgbClr val="FFFFFF"/>
                  </a:solidFill>
                  <a:latin typeface="Aeonik MGEN Medium" charset="0"/>
                  <a:ea typeface="Aeonik MGEN Medium" charset="0"/>
                  <a:cs typeface="Aeonik MGEN Medium" charset="0"/>
                </a:rPr>
                <a:t> des agents du service public</a:t>
              </a:r>
            </a:p>
          </p:txBody>
        </p:sp>
      </p:grp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eme de couverture - contacts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4953000"/>
            <a:ext cx="6857999" cy="495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180184" y="5682194"/>
            <a:ext cx="2497634" cy="422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92" hasCustomPrompt="1"/>
          </p:nvPr>
        </p:nvSpPr>
        <p:spPr>
          <a:xfrm>
            <a:off x="2403042" y="2854121"/>
            <a:ext cx="799345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hr-HR" dirty="0"/>
              <a:t>nom.prenom@mgen.fr+33 6 76 89 54 08</a:t>
            </a:r>
            <a:br>
              <a:rPr lang="hr-HR" dirty="0"/>
            </a:br>
            <a:r>
              <a:rPr lang="hr-HR" dirty="0"/>
              <a:t>+33 1 56 78 95 34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93" hasCustomPrompt="1"/>
          </p:nvPr>
        </p:nvSpPr>
        <p:spPr>
          <a:xfrm>
            <a:off x="2403042" y="2094511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94" hasCustomPrompt="1"/>
          </p:nvPr>
        </p:nvSpPr>
        <p:spPr>
          <a:xfrm>
            <a:off x="2403042" y="2322628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2403042" y="2714563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4"/>
          <p:cNvSpPr>
            <a:spLocks noGrp="1"/>
          </p:cNvSpPr>
          <p:nvPr>
            <p:ph type="body" sz="quarter" idx="95" hasCustomPrompt="1"/>
          </p:nvPr>
        </p:nvSpPr>
        <p:spPr>
          <a:xfrm>
            <a:off x="3584434" y="2854121"/>
            <a:ext cx="799345" cy="1275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hr-HR" dirty="0"/>
              <a:t>nom.prenom@mgen.fr+33 6 76 89 54 08</a:t>
            </a:r>
            <a:br>
              <a:rPr lang="hr-HR" dirty="0"/>
            </a:br>
            <a:r>
              <a:rPr lang="hr-HR" dirty="0"/>
              <a:t>+33 1 56 78 95 34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96" hasCustomPrompt="1"/>
          </p:nvPr>
        </p:nvSpPr>
        <p:spPr>
          <a:xfrm>
            <a:off x="3584434" y="2094511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1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Prenom</a:t>
            </a:r>
            <a:r>
              <a:rPr lang="en-US" dirty="0"/>
              <a:t> Nom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97" hasCustomPrompt="1"/>
          </p:nvPr>
        </p:nvSpPr>
        <p:spPr>
          <a:xfrm>
            <a:off x="3584434" y="2322628"/>
            <a:ext cx="753658" cy="2475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1" baseline="0">
                <a:solidFill>
                  <a:schemeClr val="tx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Fonction</a:t>
            </a:r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3584434" y="2714563"/>
            <a:ext cx="75365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4"/>
          <p:cNvSpPr>
            <a:spLocks noGrp="1"/>
          </p:cNvSpPr>
          <p:nvPr>
            <p:ph type="body" sz="quarter" idx="101" hasCustomPrompt="1"/>
          </p:nvPr>
        </p:nvSpPr>
        <p:spPr>
          <a:xfrm>
            <a:off x="2914494" y="788050"/>
            <a:ext cx="1029013" cy="12753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731" b="0" i="0" spc="11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Pour </a:t>
            </a:r>
            <a:r>
              <a:rPr lang="en-US" dirty="0" err="1"/>
              <a:t>toutes</a:t>
            </a:r>
            <a:r>
              <a:rPr lang="en-US" dirty="0"/>
              <a:t> questions, merci de </a:t>
            </a:r>
            <a:r>
              <a:rPr lang="en-US" dirty="0" err="1"/>
              <a:t>contacter</a:t>
            </a:r>
            <a:r>
              <a:rPr lang="en-US" dirty="0"/>
              <a:t>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C233E7-2A0F-BC4F-B93D-56D7AB2A8406}"/>
              </a:ext>
            </a:extLst>
          </p:cNvPr>
          <p:cNvGrpSpPr/>
          <p:nvPr userDrawn="1"/>
        </p:nvGrpSpPr>
        <p:grpSpPr>
          <a:xfrm>
            <a:off x="2294550" y="4633626"/>
            <a:ext cx="2268901" cy="638748"/>
            <a:chOff x="4173512" y="3207895"/>
            <a:chExt cx="4033603" cy="44221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E69D68-BF4B-6248-B1E1-EC89E31AB03A}"/>
                </a:ext>
              </a:extLst>
            </p:cNvPr>
            <p:cNvSpPr/>
            <p:nvPr userDrawn="1"/>
          </p:nvSpPr>
          <p:spPr>
            <a:xfrm>
              <a:off x="4173512" y="3207895"/>
              <a:ext cx="4033603" cy="4422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663077-9B13-744D-9C2D-F60D55134A6B}"/>
                </a:ext>
              </a:extLst>
            </p:cNvPr>
            <p:cNvSpPr txBox="1"/>
            <p:nvPr userDrawn="1"/>
          </p:nvSpPr>
          <p:spPr>
            <a:xfrm>
              <a:off x="4425222" y="3399013"/>
              <a:ext cx="3530184" cy="5997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lvl="0" algn="ctr"/>
              <a:r>
                <a:rPr lang="en-US" sz="563" b="1" i="0" spc="17" baseline="0" dirty="0">
                  <a:solidFill>
                    <a:srgbClr val="FFFFFF"/>
                  </a:solidFill>
                  <a:latin typeface="Aeonik MGEN" charset="0"/>
                  <a:ea typeface="Aeonik MGEN" charset="0"/>
                  <a:cs typeface="Aeonik MGEN" charset="0"/>
                </a:rPr>
                <a:t>MGEN. </a:t>
              </a:r>
              <a:r>
                <a:rPr lang="en-US" sz="563" b="0" i="0" spc="17" baseline="0" dirty="0">
                  <a:solidFill>
                    <a:srgbClr val="FFFFFF"/>
                  </a:solidFill>
                  <a:latin typeface="Aeonik MGEN Medium" charset="0"/>
                  <a:ea typeface="Aeonik MGEN Medium" charset="0"/>
                  <a:cs typeface="Aeonik MGEN Medium" charset="0"/>
                </a:rPr>
                <a:t>Première </a:t>
              </a:r>
              <a:r>
                <a:rPr lang="en-US" sz="563" b="0" i="0" spc="17" baseline="0" dirty="0" err="1">
                  <a:solidFill>
                    <a:srgbClr val="FFFFFF"/>
                  </a:solidFill>
                  <a:latin typeface="Aeonik MGEN Medium" charset="0"/>
                  <a:ea typeface="Aeonik MGEN Medium" charset="0"/>
                  <a:cs typeface="Aeonik MGEN Medium" charset="0"/>
                </a:rPr>
                <a:t>mutuelle</a:t>
              </a:r>
              <a:r>
                <a:rPr lang="en-US" sz="563" b="0" i="0" spc="17" baseline="0" dirty="0">
                  <a:solidFill>
                    <a:srgbClr val="FFFFFF"/>
                  </a:solidFill>
                  <a:latin typeface="Aeonik MGEN Medium" charset="0"/>
                  <a:ea typeface="Aeonik MGEN Medium" charset="0"/>
                  <a:cs typeface="Aeonik MGEN Medium" charset="0"/>
                </a:rPr>
                <a:t> des agents du service public</a:t>
              </a:r>
            </a:p>
          </p:txBody>
        </p:sp>
      </p:grp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276950"/>
      </p:ext>
    </p:extLst>
  </p:cSld>
  <p:clrMapOvr>
    <a:masterClrMapping/>
  </p:clrMapOvr>
  <p:hf hdr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799566"/>
      </p:ext>
    </p:extLst>
  </p:cSld>
  <p:clrMapOvr>
    <a:masterClrMapping/>
  </p:clrMapOvr>
  <p:hf hdr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720872"/>
      </p:ext>
    </p:extLst>
  </p:cSld>
  <p:clrMapOvr>
    <a:masterClrMapping/>
  </p:clrMapOvr>
  <p:hf hdr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10655"/>
      </p:ext>
    </p:extLst>
  </p:cSld>
  <p:clrMapOvr>
    <a:masterClrMapping/>
  </p:clrMapOvr>
  <p:hf hdr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138392"/>
      </p:ext>
    </p:extLst>
  </p:cSld>
  <p:clrMapOvr>
    <a:masterClrMapping/>
  </p:clrMapOvr>
  <p:hf hdr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15875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1"/>
            <a:ext cx="6858000" cy="4953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421950"/>
      </p:ext>
    </p:extLst>
  </p:cSld>
  <p:clrMapOvr>
    <a:masterClrMapping/>
  </p:clrMapOvr>
  <p:hf hdr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219657"/>
      </p:ext>
    </p:extLst>
  </p:cSld>
  <p:clrMapOvr>
    <a:masterClrMapping/>
  </p:clrMapOvr>
  <p:hf hdr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45661"/>
      </p:ext>
    </p:extLst>
  </p:cSld>
  <p:clrMapOvr>
    <a:masterClrMapping/>
  </p:clrMapOvr>
  <p:hf hdr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843659"/>
      </p:ext>
    </p:extLst>
  </p:cSld>
  <p:clrMapOvr>
    <a:masterClrMapping/>
  </p:clrMapOvr>
  <p:hf hdr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543161"/>
      </p:ext>
    </p:extLst>
  </p:cSld>
  <p:clrMapOvr>
    <a:masterClrMapping/>
  </p:clrMapOvr>
  <p:hf hdr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 court - PHOTO -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9739" y="2505668"/>
            <a:ext cx="2149469" cy="3989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181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770139" y="3026872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5676986" y="3026874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770139" y="3361581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9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676986" y="3361582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80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3770139" y="3704989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81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5676986" y="3704990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8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3529739" y="4333200"/>
            <a:ext cx="2149469" cy="3989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181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84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3770139" y="4854404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85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5676986" y="4854405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86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770139" y="5189112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87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5676986" y="5189113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8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3770139" y="5532520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89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5676986" y="5532520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91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3529739" y="6165184"/>
            <a:ext cx="2149469" cy="3989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181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92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3770139" y="6686388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93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5676986" y="6686390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94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3770139" y="7021096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95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5676986" y="7021098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96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3770139" y="7364504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97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5676986" y="7364506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00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3130939" y="2327776"/>
            <a:ext cx="431328" cy="5768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8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2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3130939" y="4155307"/>
            <a:ext cx="431328" cy="5768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8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3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3130939" y="5987291"/>
            <a:ext cx="431328" cy="5768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8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254746" cy="99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Photographie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263870" y="1442389"/>
            <a:ext cx="1573307" cy="92329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2194" b="1" i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/>
              <a:t>Sommaire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12861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ong - ILLU -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3870" y="1442389"/>
            <a:ext cx="1573307" cy="92329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2194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/>
              <a:t>Sommaire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36570" y="1398271"/>
            <a:ext cx="433214" cy="5998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519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00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41941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908590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167521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2908590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167521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2908590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4167521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2908590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4167521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908590" y="5470350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4167521" y="5470349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908590" y="579157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167521" y="579157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736570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2741941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908590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4167521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7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2908590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4167521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2908590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0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4167521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2736570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2741941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4582547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4749196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6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6008127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4749196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8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6008127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4749196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0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6008127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45" hasCustomPrompt="1"/>
          </p:nvPr>
        </p:nvSpPr>
        <p:spPr>
          <a:xfrm>
            <a:off x="4749196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2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6008127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3" name="Text Placeholder 15"/>
          <p:cNvSpPr>
            <a:spLocks noGrp="1"/>
          </p:cNvSpPr>
          <p:nvPr>
            <p:ph type="body" sz="quarter" idx="47" hasCustomPrompt="1"/>
          </p:nvPr>
        </p:nvSpPr>
        <p:spPr>
          <a:xfrm>
            <a:off x="4749196" y="547034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4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6008127" y="547034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5" name="Text Placeholder 15"/>
          <p:cNvSpPr>
            <a:spLocks noGrp="1"/>
          </p:cNvSpPr>
          <p:nvPr>
            <p:ph type="body" sz="quarter" idx="49" hasCustomPrompt="1"/>
          </p:nvPr>
        </p:nvSpPr>
        <p:spPr>
          <a:xfrm>
            <a:off x="4749196" y="579156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6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6008127" y="579156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7" name="Text Placeholder 15"/>
          <p:cNvSpPr>
            <a:spLocks noGrp="1"/>
          </p:cNvSpPr>
          <p:nvPr>
            <p:ph type="body" sz="quarter" idx="51" hasCustomPrompt="1"/>
          </p:nvPr>
        </p:nvSpPr>
        <p:spPr>
          <a:xfrm>
            <a:off x="4577177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8" name="Text Placeholder 15"/>
          <p:cNvSpPr>
            <a:spLocks noGrp="1"/>
          </p:cNvSpPr>
          <p:nvPr>
            <p:ph type="body" sz="quarter" idx="52" hasCustomPrompt="1"/>
          </p:nvPr>
        </p:nvSpPr>
        <p:spPr>
          <a:xfrm>
            <a:off x="4582547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69" name="Text Placeholder 15"/>
          <p:cNvSpPr>
            <a:spLocks noGrp="1"/>
          </p:cNvSpPr>
          <p:nvPr>
            <p:ph type="body" sz="quarter" idx="53" hasCustomPrompt="1"/>
          </p:nvPr>
        </p:nvSpPr>
        <p:spPr>
          <a:xfrm>
            <a:off x="4749196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0" name="Text Placeholder 20"/>
          <p:cNvSpPr>
            <a:spLocks noGrp="1"/>
          </p:cNvSpPr>
          <p:nvPr>
            <p:ph type="body" sz="quarter" idx="54" hasCustomPrompt="1"/>
          </p:nvPr>
        </p:nvSpPr>
        <p:spPr>
          <a:xfrm>
            <a:off x="6008127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1" name="Text Placeholder 15"/>
          <p:cNvSpPr>
            <a:spLocks noGrp="1"/>
          </p:cNvSpPr>
          <p:nvPr>
            <p:ph type="body" sz="quarter" idx="55" hasCustomPrompt="1"/>
          </p:nvPr>
        </p:nvSpPr>
        <p:spPr>
          <a:xfrm>
            <a:off x="4749196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2" name="Text Placeholder 20"/>
          <p:cNvSpPr>
            <a:spLocks noGrp="1"/>
          </p:cNvSpPr>
          <p:nvPr>
            <p:ph type="body" sz="quarter" idx="56" hasCustomPrompt="1"/>
          </p:nvPr>
        </p:nvSpPr>
        <p:spPr>
          <a:xfrm>
            <a:off x="6008127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3" name="Text Placeholder 15"/>
          <p:cNvSpPr>
            <a:spLocks noGrp="1"/>
          </p:cNvSpPr>
          <p:nvPr>
            <p:ph type="body" sz="quarter" idx="57" hasCustomPrompt="1"/>
          </p:nvPr>
        </p:nvSpPr>
        <p:spPr>
          <a:xfrm>
            <a:off x="4749196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4" name="Text Placeholder 20"/>
          <p:cNvSpPr>
            <a:spLocks noGrp="1"/>
          </p:cNvSpPr>
          <p:nvPr>
            <p:ph type="body" sz="quarter" idx="58" hasCustomPrompt="1"/>
          </p:nvPr>
        </p:nvSpPr>
        <p:spPr>
          <a:xfrm>
            <a:off x="6008127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5" name="Text Placeholder 15"/>
          <p:cNvSpPr>
            <a:spLocks noGrp="1"/>
          </p:cNvSpPr>
          <p:nvPr>
            <p:ph type="body" sz="quarter" idx="59" hasCustomPrompt="1"/>
          </p:nvPr>
        </p:nvSpPr>
        <p:spPr>
          <a:xfrm>
            <a:off x="4577177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76" name="Text Placeholder 15"/>
          <p:cNvSpPr>
            <a:spLocks noGrp="1"/>
          </p:cNvSpPr>
          <p:nvPr>
            <p:ph type="body" sz="quarter" idx="60" hasCustomPrompt="1"/>
          </p:nvPr>
        </p:nvSpPr>
        <p:spPr>
          <a:xfrm>
            <a:off x="4582547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78" name="Text Placeholder 15"/>
          <p:cNvSpPr>
            <a:spLocks noGrp="1"/>
          </p:cNvSpPr>
          <p:nvPr>
            <p:ph type="body" sz="quarter" idx="61" hasCustomPrompt="1"/>
          </p:nvPr>
        </p:nvSpPr>
        <p:spPr>
          <a:xfrm>
            <a:off x="4577177" y="1398272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73840276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ong - ILL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3870" y="1442389"/>
            <a:ext cx="1573307" cy="92329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2194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/>
              <a:t>Sommaire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36570" y="1398271"/>
            <a:ext cx="433214" cy="5998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519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00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41941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908590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167521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2908590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167521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2908590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4167521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2908590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4167521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908590" y="5470350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4167521" y="5470349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908590" y="579157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167521" y="579157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736570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2741941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908590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4167521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7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2908590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4167521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2908590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0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4167521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2736570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2741941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4582547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4749196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6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6008127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4749196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8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6008127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4749196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0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6008127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45" hasCustomPrompt="1"/>
          </p:nvPr>
        </p:nvSpPr>
        <p:spPr>
          <a:xfrm>
            <a:off x="4749196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2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6008127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3" name="Text Placeholder 15"/>
          <p:cNvSpPr>
            <a:spLocks noGrp="1"/>
          </p:cNvSpPr>
          <p:nvPr>
            <p:ph type="body" sz="quarter" idx="47" hasCustomPrompt="1"/>
          </p:nvPr>
        </p:nvSpPr>
        <p:spPr>
          <a:xfrm>
            <a:off x="4749196" y="547034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4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6008127" y="547034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5" name="Text Placeholder 15"/>
          <p:cNvSpPr>
            <a:spLocks noGrp="1"/>
          </p:cNvSpPr>
          <p:nvPr>
            <p:ph type="body" sz="quarter" idx="49" hasCustomPrompt="1"/>
          </p:nvPr>
        </p:nvSpPr>
        <p:spPr>
          <a:xfrm>
            <a:off x="4749196" y="579156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6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6008127" y="579156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7" name="Text Placeholder 15"/>
          <p:cNvSpPr>
            <a:spLocks noGrp="1"/>
          </p:cNvSpPr>
          <p:nvPr>
            <p:ph type="body" sz="quarter" idx="51" hasCustomPrompt="1"/>
          </p:nvPr>
        </p:nvSpPr>
        <p:spPr>
          <a:xfrm>
            <a:off x="4577177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8" name="Text Placeholder 15"/>
          <p:cNvSpPr>
            <a:spLocks noGrp="1"/>
          </p:cNvSpPr>
          <p:nvPr>
            <p:ph type="body" sz="quarter" idx="52" hasCustomPrompt="1"/>
          </p:nvPr>
        </p:nvSpPr>
        <p:spPr>
          <a:xfrm>
            <a:off x="4582547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69" name="Text Placeholder 15"/>
          <p:cNvSpPr>
            <a:spLocks noGrp="1"/>
          </p:cNvSpPr>
          <p:nvPr>
            <p:ph type="body" sz="quarter" idx="53" hasCustomPrompt="1"/>
          </p:nvPr>
        </p:nvSpPr>
        <p:spPr>
          <a:xfrm>
            <a:off x="4749196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0" name="Text Placeholder 20"/>
          <p:cNvSpPr>
            <a:spLocks noGrp="1"/>
          </p:cNvSpPr>
          <p:nvPr>
            <p:ph type="body" sz="quarter" idx="54" hasCustomPrompt="1"/>
          </p:nvPr>
        </p:nvSpPr>
        <p:spPr>
          <a:xfrm>
            <a:off x="6008127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1" name="Text Placeholder 15"/>
          <p:cNvSpPr>
            <a:spLocks noGrp="1"/>
          </p:cNvSpPr>
          <p:nvPr>
            <p:ph type="body" sz="quarter" idx="55" hasCustomPrompt="1"/>
          </p:nvPr>
        </p:nvSpPr>
        <p:spPr>
          <a:xfrm>
            <a:off x="4749196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2" name="Text Placeholder 20"/>
          <p:cNvSpPr>
            <a:spLocks noGrp="1"/>
          </p:cNvSpPr>
          <p:nvPr>
            <p:ph type="body" sz="quarter" idx="56" hasCustomPrompt="1"/>
          </p:nvPr>
        </p:nvSpPr>
        <p:spPr>
          <a:xfrm>
            <a:off x="6008127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3" name="Text Placeholder 15"/>
          <p:cNvSpPr>
            <a:spLocks noGrp="1"/>
          </p:cNvSpPr>
          <p:nvPr>
            <p:ph type="body" sz="quarter" idx="57" hasCustomPrompt="1"/>
          </p:nvPr>
        </p:nvSpPr>
        <p:spPr>
          <a:xfrm>
            <a:off x="4749196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4" name="Text Placeholder 20"/>
          <p:cNvSpPr>
            <a:spLocks noGrp="1"/>
          </p:cNvSpPr>
          <p:nvPr>
            <p:ph type="body" sz="quarter" idx="58" hasCustomPrompt="1"/>
          </p:nvPr>
        </p:nvSpPr>
        <p:spPr>
          <a:xfrm>
            <a:off x="6008127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5" name="Text Placeholder 15"/>
          <p:cNvSpPr>
            <a:spLocks noGrp="1"/>
          </p:cNvSpPr>
          <p:nvPr>
            <p:ph type="body" sz="quarter" idx="59" hasCustomPrompt="1"/>
          </p:nvPr>
        </p:nvSpPr>
        <p:spPr>
          <a:xfrm>
            <a:off x="4577177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76" name="Text Placeholder 15"/>
          <p:cNvSpPr>
            <a:spLocks noGrp="1"/>
          </p:cNvSpPr>
          <p:nvPr>
            <p:ph type="body" sz="quarter" idx="60" hasCustomPrompt="1"/>
          </p:nvPr>
        </p:nvSpPr>
        <p:spPr>
          <a:xfrm>
            <a:off x="4582547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78" name="Text Placeholder 15"/>
          <p:cNvSpPr>
            <a:spLocks noGrp="1"/>
          </p:cNvSpPr>
          <p:nvPr>
            <p:ph type="body" sz="quarter" idx="61" hasCustomPrompt="1"/>
          </p:nvPr>
        </p:nvSpPr>
        <p:spPr>
          <a:xfrm>
            <a:off x="4577177" y="1398272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872" y="3091435"/>
            <a:ext cx="1660179" cy="67371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ong - ILL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3870" y="1442389"/>
            <a:ext cx="1573307" cy="92329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2194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/>
              <a:t>Sommaire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36570" y="1398271"/>
            <a:ext cx="433214" cy="5998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519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00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41941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908590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167521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2908590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167521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2908590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4167521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2908590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4167521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908590" y="5470350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4167521" y="5470349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908590" y="579157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167521" y="579157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736570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2741941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908590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4167521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7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2908590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4167521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2908590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0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4167521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2736570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2741941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4582547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4749196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6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6008127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4749196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8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6008127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4749196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0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6008127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45" hasCustomPrompt="1"/>
          </p:nvPr>
        </p:nvSpPr>
        <p:spPr>
          <a:xfrm>
            <a:off x="4749196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2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6008127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3" name="Text Placeholder 15"/>
          <p:cNvSpPr>
            <a:spLocks noGrp="1"/>
          </p:cNvSpPr>
          <p:nvPr>
            <p:ph type="body" sz="quarter" idx="47" hasCustomPrompt="1"/>
          </p:nvPr>
        </p:nvSpPr>
        <p:spPr>
          <a:xfrm>
            <a:off x="4749196" y="547034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4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6008127" y="547034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5" name="Text Placeholder 15"/>
          <p:cNvSpPr>
            <a:spLocks noGrp="1"/>
          </p:cNvSpPr>
          <p:nvPr>
            <p:ph type="body" sz="quarter" idx="49" hasCustomPrompt="1"/>
          </p:nvPr>
        </p:nvSpPr>
        <p:spPr>
          <a:xfrm>
            <a:off x="4749196" y="579156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6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6008127" y="579156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7" name="Text Placeholder 15"/>
          <p:cNvSpPr>
            <a:spLocks noGrp="1"/>
          </p:cNvSpPr>
          <p:nvPr>
            <p:ph type="body" sz="quarter" idx="51" hasCustomPrompt="1"/>
          </p:nvPr>
        </p:nvSpPr>
        <p:spPr>
          <a:xfrm>
            <a:off x="4577177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8" name="Text Placeholder 15"/>
          <p:cNvSpPr>
            <a:spLocks noGrp="1"/>
          </p:cNvSpPr>
          <p:nvPr>
            <p:ph type="body" sz="quarter" idx="52" hasCustomPrompt="1"/>
          </p:nvPr>
        </p:nvSpPr>
        <p:spPr>
          <a:xfrm>
            <a:off x="4582547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69" name="Text Placeholder 15"/>
          <p:cNvSpPr>
            <a:spLocks noGrp="1"/>
          </p:cNvSpPr>
          <p:nvPr>
            <p:ph type="body" sz="quarter" idx="53" hasCustomPrompt="1"/>
          </p:nvPr>
        </p:nvSpPr>
        <p:spPr>
          <a:xfrm>
            <a:off x="4749196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0" name="Text Placeholder 20"/>
          <p:cNvSpPr>
            <a:spLocks noGrp="1"/>
          </p:cNvSpPr>
          <p:nvPr>
            <p:ph type="body" sz="quarter" idx="54" hasCustomPrompt="1"/>
          </p:nvPr>
        </p:nvSpPr>
        <p:spPr>
          <a:xfrm>
            <a:off x="6008127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1" name="Text Placeholder 15"/>
          <p:cNvSpPr>
            <a:spLocks noGrp="1"/>
          </p:cNvSpPr>
          <p:nvPr>
            <p:ph type="body" sz="quarter" idx="55" hasCustomPrompt="1"/>
          </p:nvPr>
        </p:nvSpPr>
        <p:spPr>
          <a:xfrm>
            <a:off x="4749196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2" name="Text Placeholder 20"/>
          <p:cNvSpPr>
            <a:spLocks noGrp="1"/>
          </p:cNvSpPr>
          <p:nvPr>
            <p:ph type="body" sz="quarter" idx="56" hasCustomPrompt="1"/>
          </p:nvPr>
        </p:nvSpPr>
        <p:spPr>
          <a:xfrm>
            <a:off x="6008127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3" name="Text Placeholder 15"/>
          <p:cNvSpPr>
            <a:spLocks noGrp="1"/>
          </p:cNvSpPr>
          <p:nvPr>
            <p:ph type="body" sz="quarter" idx="57" hasCustomPrompt="1"/>
          </p:nvPr>
        </p:nvSpPr>
        <p:spPr>
          <a:xfrm>
            <a:off x="4749196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4" name="Text Placeholder 20"/>
          <p:cNvSpPr>
            <a:spLocks noGrp="1"/>
          </p:cNvSpPr>
          <p:nvPr>
            <p:ph type="body" sz="quarter" idx="58" hasCustomPrompt="1"/>
          </p:nvPr>
        </p:nvSpPr>
        <p:spPr>
          <a:xfrm>
            <a:off x="6008127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5" name="Text Placeholder 15"/>
          <p:cNvSpPr>
            <a:spLocks noGrp="1"/>
          </p:cNvSpPr>
          <p:nvPr>
            <p:ph type="body" sz="quarter" idx="59" hasCustomPrompt="1"/>
          </p:nvPr>
        </p:nvSpPr>
        <p:spPr>
          <a:xfrm>
            <a:off x="4577177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76" name="Text Placeholder 15"/>
          <p:cNvSpPr>
            <a:spLocks noGrp="1"/>
          </p:cNvSpPr>
          <p:nvPr>
            <p:ph type="body" sz="quarter" idx="60" hasCustomPrompt="1"/>
          </p:nvPr>
        </p:nvSpPr>
        <p:spPr>
          <a:xfrm>
            <a:off x="4582547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78" name="Text Placeholder 15"/>
          <p:cNvSpPr>
            <a:spLocks noGrp="1"/>
          </p:cNvSpPr>
          <p:nvPr>
            <p:ph type="body" sz="quarter" idx="61" hasCustomPrompt="1"/>
          </p:nvPr>
        </p:nvSpPr>
        <p:spPr>
          <a:xfrm>
            <a:off x="4577177" y="1398272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" y="1998139"/>
            <a:ext cx="2140446" cy="73452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ong - ILLU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3870" y="1442389"/>
            <a:ext cx="1573307" cy="92329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2194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/>
              <a:t>Sommaire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36570" y="1398271"/>
            <a:ext cx="433214" cy="5998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519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00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41941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908590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167521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2908590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167521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2908590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4167521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2908590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4167521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908590" y="5470350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4167521" y="5470349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908590" y="579157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167521" y="579157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736570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2741941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908590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4167521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7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2908590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4167521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2908590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0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4167521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2736570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2741941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4582547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4749196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6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6008127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4749196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8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6008127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4749196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0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6008127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45" hasCustomPrompt="1"/>
          </p:nvPr>
        </p:nvSpPr>
        <p:spPr>
          <a:xfrm>
            <a:off x="4749196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2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6008127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3" name="Text Placeholder 15"/>
          <p:cNvSpPr>
            <a:spLocks noGrp="1"/>
          </p:cNvSpPr>
          <p:nvPr>
            <p:ph type="body" sz="quarter" idx="47" hasCustomPrompt="1"/>
          </p:nvPr>
        </p:nvSpPr>
        <p:spPr>
          <a:xfrm>
            <a:off x="4749196" y="547034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4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6008127" y="547034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5" name="Text Placeholder 15"/>
          <p:cNvSpPr>
            <a:spLocks noGrp="1"/>
          </p:cNvSpPr>
          <p:nvPr>
            <p:ph type="body" sz="quarter" idx="49" hasCustomPrompt="1"/>
          </p:nvPr>
        </p:nvSpPr>
        <p:spPr>
          <a:xfrm>
            <a:off x="4749196" y="579156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6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6008127" y="579156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7" name="Text Placeholder 15"/>
          <p:cNvSpPr>
            <a:spLocks noGrp="1"/>
          </p:cNvSpPr>
          <p:nvPr>
            <p:ph type="body" sz="quarter" idx="51" hasCustomPrompt="1"/>
          </p:nvPr>
        </p:nvSpPr>
        <p:spPr>
          <a:xfrm>
            <a:off x="4577177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8" name="Text Placeholder 15"/>
          <p:cNvSpPr>
            <a:spLocks noGrp="1"/>
          </p:cNvSpPr>
          <p:nvPr>
            <p:ph type="body" sz="quarter" idx="52" hasCustomPrompt="1"/>
          </p:nvPr>
        </p:nvSpPr>
        <p:spPr>
          <a:xfrm>
            <a:off x="4582547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69" name="Text Placeholder 15"/>
          <p:cNvSpPr>
            <a:spLocks noGrp="1"/>
          </p:cNvSpPr>
          <p:nvPr>
            <p:ph type="body" sz="quarter" idx="53" hasCustomPrompt="1"/>
          </p:nvPr>
        </p:nvSpPr>
        <p:spPr>
          <a:xfrm>
            <a:off x="4749196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0" name="Text Placeholder 20"/>
          <p:cNvSpPr>
            <a:spLocks noGrp="1"/>
          </p:cNvSpPr>
          <p:nvPr>
            <p:ph type="body" sz="quarter" idx="54" hasCustomPrompt="1"/>
          </p:nvPr>
        </p:nvSpPr>
        <p:spPr>
          <a:xfrm>
            <a:off x="6008127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1" name="Text Placeholder 15"/>
          <p:cNvSpPr>
            <a:spLocks noGrp="1"/>
          </p:cNvSpPr>
          <p:nvPr>
            <p:ph type="body" sz="quarter" idx="55" hasCustomPrompt="1"/>
          </p:nvPr>
        </p:nvSpPr>
        <p:spPr>
          <a:xfrm>
            <a:off x="4749196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2" name="Text Placeholder 20"/>
          <p:cNvSpPr>
            <a:spLocks noGrp="1"/>
          </p:cNvSpPr>
          <p:nvPr>
            <p:ph type="body" sz="quarter" idx="56" hasCustomPrompt="1"/>
          </p:nvPr>
        </p:nvSpPr>
        <p:spPr>
          <a:xfrm>
            <a:off x="6008127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3" name="Text Placeholder 15"/>
          <p:cNvSpPr>
            <a:spLocks noGrp="1"/>
          </p:cNvSpPr>
          <p:nvPr>
            <p:ph type="body" sz="quarter" idx="57" hasCustomPrompt="1"/>
          </p:nvPr>
        </p:nvSpPr>
        <p:spPr>
          <a:xfrm>
            <a:off x="4749196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4" name="Text Placeholder 20"/>
          <p:cNvSpPr>
            <a:spLocks noGrp="1"/>
          </p:cNvSpPr>
          <p:nvPr>
            <p:ph type="body" sz="quarter" idx="58" hasCustomPrompt="1"/>
          </p:nvPr>
        </p:nvSpPr>
        <p:spPr>
          <a:xfrm>
            <a:off x="6008127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5" name="Text Placeholder 15"/>
          <p:cNvSpPr>
            <a:spLocks noGrp="1"/>
          </p:cNvSpPr>
          <p:nvPr>
            <p:ph type="body" sz="quarter" idx="59" hasCustomPrompt="1"/>
          </p:nvPr>
        </p:nvSpPr>
        <p:spPr>
          <a:xfrm>
            <a:off x="4577177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76" name="Text Placeholder 15"/>
          <p:cNvSpPr>
            <a:spLocks noGrp="1"/>
          </p:cNvSpPr>
          <p:nvPr>
            <p:ph type="body" sz="quarter" idx="60" hasCustomPrompt="1"/>
          </p:nvPr>
        </p:nvSpPr>
        <p:spPr>
          <a:xfrm>
            <a:off x="4582547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78" name="Text Placeholder 15"/>
          <p:cNvSpPr>
            <a:spLocks noGrp="1"/>
          </p:cNvSpPr>
          <p:nvPr>
            <p:ph type="body" sz="quarter" idx="61" hasCustomPrompt="1"/>
          </p:nvPr>
        </p:nvSpPr>
        <p:spPr>
          <a:xfrm>
            <a:off x="4577177" y="1398272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20664"/>
            <a:ext cx="2254746" cy="64853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953001"/>
            <a:ext cx="6857999" cy="4953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ong - ILLU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3870" y="1442389"/>
            <a:ext cx="1573307" cy="92329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2194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/>
              <a:t>Sommaire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36570" y="1398271"/>
            <a:ext cx="433214" cy="5998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519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00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41941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908590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167521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2908590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167521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2908590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4167521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2908590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4167521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908590" y="5470350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4167521" y="5470349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908590" y="579157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167521" y="579157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736570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2741941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908590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4167521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7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2908590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4167521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2908590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0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4167521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2736570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2741941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4582547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4749196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6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6008127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4749196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8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6008127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4749196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0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6008127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45" hasCustomPrompt="1"/>
          </p:nvPr>
        </p:nvSpPr>
        <p:spPr>
          <a:xfrm>
            <a:off x="4749196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2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6008127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3" name="Text Placeholder 15"/>
          <p:cNvSpPr>
            <a:spLocks noGrp="1"/>
          </p:cNvSpPr>
          <p:nvPr>
            <p:ph type="body" sz="quarter" idx="47" hasCustomPrompt="1"/>
          </p:nvPr>
        </p:nvSpPr>
        <p:spPr>
          <a:xfrm>
            <a:off x="4749196" y="547034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4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6008127" y="547034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5" name="Text Placeholder 15"/>
          <p:cNvSpPr>
            <a:spLocks noGrp="1"/>
          </p:cNvSpPr>
          <p:nvPr>
            <p:ph type="body" sz="quarter" idx="49" hasCustomPrompt="1"/>
          </p:nvPr>
        </p:nvSpPr>
        <p:spPr>
          <a:xfrm>
            <a:off x="4749196" y="579156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6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6008127" y="579156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7" name="Text Placeholder 15"/>
          <p:cNvSpPr>
            <a:spLocks noGrp="1"/>
          </p:cNvSpPr>
          <p:nvPr>
            <p:ph type="body" sz="quarter" idx="51" hasCustomPrompt="1"/>
          </p:nvPr>
        </p:nvSpPr>
        <p:spPr>
          <a:xfrm>
            <a:off x="4577177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8" name="Text Placeholder 15"/>
          <p:cNvSpPr>
            <a:spLocks noGrp="1"/>
          </p:cNvSpPr>
          <p:nvPr>
            <p:ph type="body" sz="quarter" idx="52" hasCustomPrompt="1"/>
          </p:nvPr>
        </p:nvSpPr>
        <p:spPr>
          <a:xfrm>
            <a:off x="4582547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69" name="Text Placeholder 15"/>
          <p:cNvSpPr>
            <a:spLocks noGrp="1"/>
          </p:cNvSpPr>
          <p:nvPr>
            <p:ph type="body" sz="quarter" idx="53" hasCustomPrompt="1"/>
          </p:nvPr>
        </p:nvSpPr>
        <p:spPr>
          <a:xfrm>
            <a:off x="4749196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0" name="Text Placeholder 20"/>
          <p:cNvSpPr>
            <a:spLocks noGrp="1"/>
          </p:cNvSpPr>
          <p:nvPr>
            <p:ph type="body" sz="quarter" idx="54" hasCustomPrompt="1"/>
          </p:nvPr>
        </p:nvSpPr>
        <p:spPr>
          <a:xfrm>
            <a:off x="6008127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1" name="Text Placeholder 15"/>
          <p:cNvSpPr>
            <a:spLocks noGrp="1"/>
          </p:cNvSpPr>
          <p:nvPr>
            <p:ph type="body" sz="quarter" idx="55" hasCustomPrompt="1"/>
          </p:nvPr>
        </p:nvSpPr>
        <p:spPr>
          <a:xfrm>
            <a:off x="4749196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2" name="Text Placeholder 20"/>
          <p:cNvSpPr>
            <a:spLocks noGrp="1"/>
          </p:cNvSpPr>
          <p:nvPr>
            <p:ph type="body" sz="quarter" idx="56" hasCustomPrompt="1"/>
          </p:nvPr>
        </p:nvSpPr>
        <p:spPr>
          <a:xfrm>
            <a:off x="6008127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3" name="Text Placeholder 15"/>
          <p:cNvSpPr>
            <a:spLocks noGrp="1"/>
          </p:cNvSpPr>
          <p:nvPr>
            <p:ph type="body" sz="quarter" idx="57" hasCustomPrompt="1"/>
          </p:nvPr>
        </p:nvSpPr>
        <p:spPr>
          <a:xfrm>
            <a:off x="4749196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4" name="Text Placeholder 20"/>
          <p:cNvSpPr>
            <a:spLocks noGrp="1"/>
          </p:cNvSpPr>
          <p:nvPr>
            <p:ph type="body" sz="quarter" idx="58" hasCustomPrompt="1"/>
          </p:nvPr>
        </p:nvSpPr>
        <p:spPr>
          <a:xfrm>
            <a:off x="6008127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5" name="Text Placeholder 15"/>
          <p:cNvSpPr>
            <a:spLocks noGrp="1"/>
          </p:cNvSpPr>
          <p:nvPr>
            <p:ph type="body" sz="quarter" idx="59" hasCustomPrompt="1"/>
          </p:nvPr>
        </p:nvSpPr>
        <p:spPr>
          <a:xfrm>
            <a:off x="4577177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76" name="Text Placeholder 15"/>
          <p:cNvSpPr>
            <a:spLocks noGrp="1"/>
          </p:cNvSpPr>
          <p:nvPr>
            <p:ph type="body" sz="quarter" idx="60" hasCustomPrompt="1"/>
          </p:nvPr>
        </p:nvSpPr>
        <p:spPr>
          <a:xfrm>
            <a:off x="4582547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78" name="Text Placeholder 15"/>
          <p:cNvSpPr>
            <a:spLocks noGrp="1"/>
          </p:cNvSpPr>
          <p:nvPr>
            <p:ph type="body" sz="quarter" idx="61" hasCustomPrompt="1"/>
          </p:nvPr>
        </p:nvSpPr>
        <p:spPr>
          <a:xfrm>
            <a:off x="4577177" y="1398272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30686"/>
            <a:ext cx="2254746" cy="64753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- PHOTO -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254746" cy="99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Photographie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3870" y="1442389"/>
            <a:ext cx="1573307" cy="92329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2194" b="1" i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/>
              <a:t>Sommaire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36570" y="1398271"/>
            <a:ext cx="433214" cy="5998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519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00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41941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908590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167521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2908590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167521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2908590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4167521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2908590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4167521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908590" y="5470350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4167521" y="5470349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908590" y="579157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167521" y="579157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736570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2741941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908590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4167521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7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2908590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4167521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2908590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0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4167521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2736570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2741941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4582547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4749196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6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6008127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4749196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8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6008127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4749196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0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6008127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45" hasCustomPrompt="1"/>
          </p:nvPr>
        </p:nvSpPr>
        <p:spPr>
          <a:xfrm>
            <a:off x="4749196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2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6008127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3" name="Text Placeholder 15"/>
          <p:cNvSpPr>
            <a:spLocks noGrp="1"/>
          </p:cNvSpPr>
          <p:nvPr>
            <p:ph type="body" sz="quarter" idx="47" hasCustomPrompt="1"/>
          </p:nvPr>
        </p:nvSpPr>
        <p:spPr>
          <a:xfrm>
            <a:off x="4749196" y="547034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4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6008127" y="547034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5" name="Text Placeholder 15"/>
          <p:cNvSpPr>
            <a:spLocks noGrp="1"/>
          </p:cNvSpPr>
          <p:nvPr>
            <p:ph type="body" sz="quarter" idx="49" hasCustomPrompt="1"/>
          </p:nvPr>
        </p:nvSpPr>
        <p:spPr>
          <a:xfrm>
            <a:off x="4749196" y="579156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6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6008127" y="579156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7" name="Text Placeholder 15"/>
          <p:cNvSpPr>
            <a:spLocks noGrp="1"/>
          </p:cNvSpPr>
          <p:nvPr>
            <p:ph type="body" sz="quarter" idx="51" hasCustomPrompt="1"/>
          </p:nvPr>
        </p:nvSpPr>
        <p:spPr>
          <a:xfrm>
            <a:off x="4577177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8" name="Text Placeholder 15"/>
          <p:cNvSpPr>
            <a:spLocks noGrp="1"/>
          </p:cNvSpPr>
          <p:nvPr>
            <p:ph type="body" sz="quarter" idx="52" hasCustomPrompt="1"/>
          </p:nvPr>
        </p:nvSpPr>
        <p:spPr>
          <a:xfrm>
            <a:off x="4582547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69" name="Text Placeholder 15"/>
          <p:cNvSpPr>
            <a:spLocks noGrp="1"/>
          </p:cNvSpPr>
          <p:nvPr>
            <p:ph type="body" sz="quarter" idx="53" hasCustomPrompt="1"/>
          </p:nvPr>
        </p:nvSpPr>
        <p:spPr>
          <a:xfrm>
            <a:off x="4749196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0" name="Text Placeholder 20"/>
          <p:cNvSpPr>
            <a:spLocks noGrp="1"/>
          </p:cNvSpPr>
          <p:nvPr>
            <p:ph type="body" sz="quarter" idx="54" hasCustomPrompt="1"/>
          </p:nvPr>
        </p:nvSpPr>
        <p:spPr>
          <a:xfrm>
            <a:off x="6008127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1" name="Text Placeholder 15"/>
          <p:cNvSpPr>
            <a:spLocks noGrp="1"/>
          </p:cNvSpPr>
          <p:nvPr>
            <p:ph type="body" sz="quarter" idx="55" hasCustomPrompt="1"/>
          </p:nvPr>
        </p:nvSpPr>
        <p:spPr>
          <a:xfrm>
            <a:off x="4749196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2" name="Text Placeholder 20"/>
          <p:cNvSpPr>
            <a:spLocks noGrp="1"/>
          </p:cNvSpPr>
          <p:nvPr>
            <p:ph type="body" sz="quarter" idx="56" hasCustomPrompt="1"/>
          </p:nvPr>
        </p:nvSpPr>
        <p:spPr>
          <a:xfrm>
            <a:off x="6008127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3" name="Text Placeholder 15"/>
          <p:cNvSpPr>
            <a:spLocks noGrp="1"/>
          </p:cNvSpPr>
          <p:nvPr>
            <p:ph type="body" sz="quarter" idx="57" hasCustomPrompt="1"/>
          </p:nvPr>
        </p:nvSpPr>
        <p:spPr>
          <a:xfrm>
            <a:off x="4749196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4" name="Text Placeholder 20"/>
          <p:cNvSpPr>
            <a:spLocks noGrp="1"/>
          </p:cNvSpPr>
          <p:nvPr>
            <p:ph type="body" sz="quarter" idx="58" hasCustomPrompt="1"/>
          </p:nvPr>
        </p:nvSpPr>
        <p:spPr>
          <a:xfrm>
            <a:off x="6008127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5" name="Text Placeholder 15"/>
          <p:cNvSpPr>
            <a:spLocks noGrp="1"/>
          </p:cNvSpPr>
          <p:nvPr>
            <p:ph type="body" sz="quarter" idx="59" hasCustomPrompt="1"/>
          </p:nvPr>
        </p:nvSpPr>
        <p:spPr>
          <a:xfrm>
            <a:off x="4577177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76" name="Text Placeholder 15"/>
          <p:cNvSpPr>
            <a:spLocks noGrp="1"/>
          </p:cNvSpPr>
          <p:nvPr>
            <p:ph type="body" sz="quarter" idx="60" hasCustomPrompt="1"/>
          </p:nvPr>
        </p:nvSpPr>
        <p:spPr>
          <a:xfrm>
            <a:off x="4582547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78" name="Text Placeholder 15"/>
          <p:cNvSpPr>
            <a:spLocks noGrp="1"/>
          </p:cNvSpPr>
          <p:nvPr>
            <p:ph type="body" sz="quarter" idx="61" hasCustomPrompt="1"/>
          </p:nvPr>
        </p:nvSpPr>
        <p:spPr>
          <a:xfrm>
            <a:off x="4577177" y="1398272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ong - PHOT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372"/>
            <a:ext cx="2254746" cy="9870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3870" y="1442389"/>
            <a:ext cx="1573307" cy="92329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2194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/>
              <a:t>Sommaire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36570" y="1398271"/>
            <a:ext cx="433214" cy="5998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519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00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41941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908590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167521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2908590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167521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2908590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4167521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2908590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4167521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908590" y="5470350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4167521" y="5470349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908590" y="579157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167521" y="579157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736570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2741941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908590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4167521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7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2908590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4167521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2908590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0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4167521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2736570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2741941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4582547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4749196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6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6008127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4749196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8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6008127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4749196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0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6008127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45" hasCustomPrompt="1"/>
          </p:nvPr>
        </p:nvSpPr>
        <p:spPr>
          <a:xfrm>
            <a:off x="4749196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2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6008127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3" name="Text Placeholder 15"/>
          <p:cNvSpPr>
            <a:spLocks noGrp="1"/>
          </p:cNvSpPr>
          <p:nvPr>
            <p:ph type="body" sz="quarter" idx="47" hasCustomPrompt="1"/>
          </p:nvPr>
        </p:nvSpPr>
        <p:spPr>
          <a:xfrm>
            <a:off x="4749196" y="547034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4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6008127" y="547034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5" name="Text Placeholder 15"/>
          <p:cNvSpPr>
            <a:spLocks noGrp="1"/>
          </p:cNvSpPr>
          <p:nvPr>
            <p:ph type="body" sz="quarter" idx="49" hasCustomPrompt="1"/>
          </p:nvPr>
        </p:nvSpPr>
        <p:spPr>
          <a:xfrm>
            <a:off x="4749196" y="579156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6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6008127" y="579156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7" name="Text Placeholder 15"/>
          <p:cNvSpPr>
            <a:spLocks noGrp="1"/>
          </p:cNvSpPr>
          <p:nvPr>
            <p:ph type="body" sz="quarter" idx="51" hasCustomPrompt="1"/>
          </p:nvPr>
        </p:nvSpPr>
        <p:spPr>
          <a:xfrm>
            <a:off x="4577177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8" name="Text Placeholder 15"/>
          <p:cNvSpPr>
            <a:spLocks noGrp="1"/>
          </p:cNvSpPr>
          <p:nvPr>
            <p:ph type="body" sz="quarter" idx="52" hasCustomPrompt="1"/>
          </p:nvPr>
        </p:nvSpPr>
        <p:spPr>
          <a:xfrm>
            <a:off x="4582547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69" name="Text Placeholder 15"/>
          <p:cNvSpPr>
            <a:spLocks noGrp="1"/>
          </p:cNvSpPr>
          <p:nvPr>
            <p:ph type="body" sz="quarter" idx="53" hasCustomPrompt="1"/>
          </p:nvPr>
        </p:nvSpPr>
        <p:spPr>
          <a:xfrm>
            <a:off x="4749196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0" name="Text Placeholder 20"/>
          <p:cNvSpPr>
            <a:spLocks noGrp="1"/>
          </p:cNvSpPr>
          <p:nvPr>
            <p:ph type="body" sz="quarter" idx="54" hasCustomPrompt="1"/>
          </p:nvPr>
        </p:nvSpPr>
        <p:spPr>
          <a:xfrm>
            <a:off x="6008127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1" name="Text Placeholder 15"/>
          <p:cNvSpPr>
            <a:spLocks noGrp="1"/>
          </p:cNvSpPr>
          <p:nvPr>
            <p:ph type="body" sz="quarter" idx="55" hasCustomPrompt="1"/>
          </p:nvPr>
        </p:nvSpPr>
        <p:spPr>
          <a:xfrm>
            <a:off x="4749196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2" name="Text Placeholder 20"/>
          <p:cNvSpPr>
            <a:spLocks noGrp="1"/>
          </p:cNvSpPr>
          <p:nvPr>
            <p:ph type="body" sz="quarter" idx="56" hasCustomPrompt="1"/>
          </p:nvPr>
        </p:nvSpPr>
        <p:spPr>
          <a:xfrm>
            <a:off x="6008127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3" name="Text Placeholder 15"/>
          <p:cNvSpPr>
            <a:spLocks noGrp="1"/>
          </p:cNvSpPr>
          <p:nvPr>
            <p:ph type="body" sz="quarter" idx="57" hasCustomPrompt="1"/>
          </p:nvPr>
        </p:nvSpPr>
        <p:spPr>
          <a:xfrm>
            <a:off x="4749196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4" name="Text Placeholder 20"/>
          <p:cNvSpPr>
            <a:spLocks noGrp="1"/>
          </p:cNvSpPr>
          <p:nvPr>
            <p:ph type="body" sz="quarter" idx="58" hasCustomPrompt="1"/>
          </p:nvPr>
        </p:nvSpPr>
        <p:spPr>
          <a:xfrm>
            <a:off x="6008127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5" name="Text Placeholder 15"/>
          <p:cNvSpPr>
            <a:spLocks noGrp="1"/>
          </p:cNvSpPr>
          <p:nvPr>
            <p:ph type="body" sz="quarter" idx="59" hasCustomPrompt="1"/>
          </p:nvPr>
        </p:nvSpPr>
        <p:spPr>
          <a:xfrm>
            <a:off x="4577177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76" name="Text Placeholder 15"/>
          <p:cNvSpPr>
            <a:spLocks noGrp="1"/>
          </p:cNvSpPr>
          <p:nvPr>
            <p:ph type="body" sz="quarter" idx="60" hasCustomPrompt="1"/>
          </p:nvPr>
        </p:nvSpPr>
        <p:spPr>
          <a:xfrm>
            <a:off x="4582547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78" name="Text Placeholder 15"/>
          <p:cNvSpPr>
            <a:spLocks noGrp="1"/>
          </p:cNvSpPr>
          <p:nvPr>
            <p:ph type="body" sz="quarter" idx="61" hasCustomPrompt="1"/>
          </p:nvPr>
        </p:nvSpPr>
        <p:spPr>
          <a:xfrm>
            <a:off x="4577177" y="1398272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ong - PHOT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254746" cy="990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3870" y="1442389"/>
            <a:ext cx="1573307" cy="92329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2194" b="1" i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/>
              <a:t>Sommaire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36570" y="1398271"/>
            <a:ext cx="433214" cy="5998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519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00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41941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908590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167521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2908590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167521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2908590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4167521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2908590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4167521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908590" y="5470350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4167521" y="5470349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908590" y="579157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167521" y="579157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736570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2741941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908590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4167521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7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2908590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4167521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2908590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0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4167521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2736570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2741941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4582547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4749196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6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6008127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4749196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8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6008127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4749196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0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6008127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45" hasCustomPrompt="1"/>
          </p:nvPr>
        </p:nvSpPr>
        <p:spPr>
          <a:xfrm>
            <a:off x="4749196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2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6008127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3" name="Text Placeholder 15"/>
          <p:cNvSpPr>
            <a:spLocks noGrp="1"/>
          </p:cNvSpPr>
          <p:nvPr>
            <p:ph type="body" sz="quarter" idx="47" hasCustomPrompt="1"/>
          </p:nvPr>
        </p:nvSpPr>
        <p:spPr>
          <a:xfrm>
            <a:off x="4749196" y="547034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4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6008127" y="547034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5" name="Text Placeholder 15"/>
          <p:cNvSpPr>
            <a:spLocks noGrp="1"/>
          </p:cNvSpPr>
          <p:nvPr>
            <p:ph type="body" sz="quarter" idx="49" hasCustomPrompt="1"/>
          </p:nvPr>
        </p:nvSpPr>
        <p:spPr>
          <a:xfrm>
            <a:off x="4749196" y="579156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6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6008127" y="579156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7" name="Text Placeholder 15"/>
          <p:cNvSpPr>
            <a:spLocks noGrp="1"/>
          </p:cNvSpPr>
          <p:nvPr>
            <p:ph type="body" sz="quarter" idx="51" hasCustomPrompt="1"/>
          </p:nvPr>
        </p:nvSpPr>
        <p:spPr>
          <a:xfrm>
            <a:off x="4577177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8" name="Text Placeholder 15"/>
          <p:cNvSpPr>
            <a:spLocks noGrp="1"/>
          </p:cNvSpPr>
          <p:nvPr>
            <p:ph type="body" sz="quarter" idx="52" hasCustomPrompt="1"/>
          </p:nvPr>
        </p:nvSpPr>
        <p:spPr>
          <a:xfrm>
            <a:off x="4582547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69" name="Text Placeholder 15"/>
          <p:cNvSpPr>
            <a:spLocks noGrp="1"/>
          </p:cNvSpPr>
          <p:nvPr>
            <p:ph type="body" sz="quarter" idx="53" hasCustomPrompt="1"/>
          </p:nvPr>
        </p:nvSpPr>
        <p:spPr>
          <a:xfrm>
            <a:off x="4749196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0" name="Text Placeholder 20"/>
          <p:cNvSpPr>
            <a:spLocks noGrp="1"/>
          </p:cNvSpPr>
          <p:nvPr>
            <p:ph type="body" sz="quarter" idx="54" hasCustomPrompt="1"/>
          </p:nvPr>
        </p:nvSpPr>
        <p:spPr>
          <a:xfrm>
            <a:off x="6008127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1" name="Text Placeholder 15"/>
          <p:cNvSpPr>
            <a:spLocks noGrp="1"/>
          </p:cNvSpPr>
          <p:nvPr>
            <p:ph type="body" sz="quarter" idx="55" hasCustomPrompt="1"/>
          </p:nvPr>
        </p:nvSpPr>
        <p:spPr>
          <a:xfrm>
            <a:off x="4749196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2" name="Text Placeholder 20"/>
          <p:cNvSpPr>
            <a:spLocks noGrp="1"/>
          </p:cNvSpPr>
          <p:nvPr>
            <p:ph type="body" sz="quarter" idx="56" hasCustomPrompt="1"/>
          </p:nvPr>
        </p:nvSpPr>
        <p:spPr>
          <a:xfrm>
            <a:off x="6008127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3" name="Text Placeholder 15"/>
          <p:cNvSpPr>
            <a:spLocks noGrp="1"/>
          </p:cNvSpPr>
          <p:nvPr>
            <p:ph type="body" sz="quarter" idx="57" hasCustomPrompt="1"/>
          </p:nvPr>
        </p:nvSpPr>
        <p:spPr>
          <a:xfrm>
            <a:off x="4749196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4" name="Text Placeholder 20"/>
          <p:cNvSpPr>
            <a:spLocks noGrp="1"/>
          </p:cNvSpPr>
          <p:nvPr>
            <p:ph type="body" sz="quarter" idx="58" hasCustomPrompt="1"/>
          </p:nvPr>
        </p:nvSpPr>
        <p:spPr>
          <a:xfrm>
            <a:off x="6008127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5" name="Text Placeholder 15"/>
          <p:cNvSpPr>
            <a:spLocks noGrp="1"/>
          </p:cNvSpPr>
          <p:nvPr>
            <p:ph type="body" sz="quarter" idx="59" hasCustomPrompt="1"/>
          </p:nvPr>
        </p:nvSpPr>
        <p:spPr>
          <a:xfrm>
            <a:off x="4577177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76" name="Text Placeholder 15"/>
          <p:cNvSpPr>
            <a:spLocks noGrp="1"/>
          </p:cNvSpPr>
          <p:nvPr>
            <p:ph type="body" sz="quarter" idx="60" hasCustomPrompt="1"/>
          </p:nvPr>
        </p:nvSpPr>
        <p:spPr>
          <a:xfrm>
            <a:off x="4582547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78" name="Text Placeholder 15"/>
          <p:cNvSpPr>
            <a:spLocks noGrp="1"/>
          </p:cNvSpPr>
          <p:nvPr>
            <p:ph type="body" sz="quarter" idx="61" hasCustomPrompt="1"/>
          </p:nvPr>
        </p:nvSpPr>
        <p:spPr>
          <a:xfrm>
            <a:off x="4577177" y="1398272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ong - PHOTO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54"/>
            <a:ext cx="2254747" cy="9901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3870" y="1442389"/>
            <a:ext cx="1573307" cy="92329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2194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/>
              <a:t>Sommaire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36570" y="1398271"/>
            <a:ext cx="433214" cy="5998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519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00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41941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908590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167521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2908590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167521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2908590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4167521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2908590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4167521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908590" y="5470350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4167521" y="5470349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908590" y="579157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167521" y="579157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736570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2741941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908590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4167521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7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2908590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4167521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2908590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0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4167521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2736570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2741941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4582547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4749196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6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6008127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4749196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8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6008127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4749196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0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6008127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45" hasCustomPrompt="1"/>
          </p:nvPr>
        </p:nvSpPr>
        <p:spPr>
          <a:xfrm>
            <a:off x="4749196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2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6008127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3" name="Text Placeholder 15"/>
          <p:cNvSpPr>
            <a:spLocks noGrp="1"/>
          </p:cNvSpPr>
          <p:nvPr>
            <p:ph type="body" sz="quarter" idx="47" hasCustomPrompt="1"/>
          </p:nvPr>
        </p:nvSpPr>
        <p:spPr>
          <a:xfrm>
            <a:off x="4749196" y="547034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4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6008127" y="547034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5" name="Text Placeholder 15"/>
          <p:cNvSpPr>
            <a:spLocks noGrp="1"/>
          </p:cNvSpPr>
          <p:nvPr>
            <p:ph type="body" sz="quarter" idx="49" hasCustomPrompt="1"/>
          </p:nvPr>
        </p:nvSpPr>
        <p:spPr>
          <a:xfrm>
            <a:off x="4749196" y="579156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6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6008127" y="579156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7" name="Text Placeholder 15"/>
          <p:cNvSpPr>
            <a:spLocks noGrp="1"/>
          </p:cNvSpPr>
          <p:nvPr>
            <p:ph type="body" sz="quarter" idx="51" hasCustomPrompt="1"/>
          </p:nvPr>
        </p:nvSpPr>
        <p:spPr>
          <a:xfrm>
            <a:off x="4577177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8" name="Text Placeholder 15"/>
          <p:cNvSpPr>
            <a:spLocks noGrp="1"/>
          </p:cNvSpPr>
          <p:nvPr>
            <p:ph type="body" sz="quarter" idx="52" hasCustomPrompt="1"/>
          </p:nvPr>
        </p:nvSpPr>
        <p:spPr>
          <a:xfrm>
            <a:off x="4582547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69" name="Text Placeholder 15"/>
          <p:cNvSpPr>
            <a:spLocks noGrp="1"/>
          </p:cNvSpPr>
          <p:nvPr>
            <p:ph type="body" sz="quarter" idx="53" hasCustomPrompt="1"/>
          </p:nvPr>
        </p:nvSpPr>
        <p:spPr>
          <a:xfrm>
            <a:off x="4749196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0" name="Text Placeholder 20"/>
          <p:cNvSpPr>
            <a:spLocks noGrp="1"/>
          </p:cNvSpPr>
          <p:nvPr>
            <p:ph type="body" sz="quarter" idx="54" hasCustomPrompt="1"/>
          </p:nvPr>
        </p:nvSpPr>
        <p:spPr>
          <a:xfrm>
            <a:off x="6008127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1" name="Text Placeholder 15"/>
          <p:cNvSpPr>
            <a:spLocks noGrp="1"/>
          </p:cNvSpPr>
          <p:nvPr>
            <p:ph type="body" sz="quarter" idx="55" hasCustomPrompt="1"/>
          </p:nvPr>
        </p:nvSpPr>
        <p:spPr>
          <a:xfrm>
            <a:off x="4749196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2" name="Text Placeholder 20"/>
          <p:cNvSpPr>
            <a:spLocks noGrp="1"/>
          </p:cNvSpPr>
          <p:nvPr>
            <p:ph type="body" sz="quarter" idx="56" hasCustomPrompt="1"/>
          </p:nvPr>
        </p:nvSpPr>
        <p:spPr>
          <a:xfrm>
            <a:off x="6008127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3" name="Text Placeholder 15"/>
          <p:cNvSpPr>
            <a:spLocks noGrp="1"/>
          </p:cNvSpPr>
          <p:nvPr>
            <p:ph type="body" sz="quarter" idx="57" hasCustomPrompt="1"/>
          </p:nvPr>
        </p:nvSpPr>
        <p:spPr>
          <a:xfrm>
            <a:off x="4749196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4" name="Text Placeholder 20"/>
          <p:cNvSpPr>
            <a:spLocks noGrp="1"/>
          </p:cNvSpPr>
          <p:nvPr>
            <p:ph type="body" sz="quarter" idx="58" hasCustomPrompt="1"/>
          </p:nvPr>
        </p:nvSpPr>
        <p:spPr>
          <a:xfrm>
            <a:off x="6008127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5" name="Text Placeholder 15"/>
          <p:cNvSpPr>
            <a:spLocks noGrp="1"/>
          </p:cNvSpPr>
          <p:nvPr>
            <p:ph type="body" sz="quarter" idx="59" hasCustomPrompt="1"/>
          </p:nvPr>
        </p:nvSpPr>
        <p:spPr>
          <a:xfrm>
            <a:off x="4577177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76" name="Text Placeholder 15"/>
          <p:cNvSpPr>
            <a:spLocks noGrp="1"/>
          </p:cNvSpPr>
          <p:nvPr>
            <p:ph type="body" sz="quarter" idx="60" hasCustomPrompt="1"/>
          </p:nvPr>
        </p:nvSpPr>
        <p:spPr>
          <a:xfrm>
            <a:off x="4582547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78" name="Text Placeholder 15"/>
          <p:cNvSpPr>
            <a:spLocks noGrp="1"/>
          </p:cNvSpPr>
          <p:nvPr>
            <p:ph type="body" sz="quarter" idx="61" hasCustomPrompt="1"/>
          </p:nvPr>
        </p:nvSpPr>
        <p:spPr>
          <a:xfrm>
            <a:off x="4577177" y="1398272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ong - PHOTO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254"/>
            <a:ext cx="2254746" cy="9908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3870" y="1442389"/>
            <a:ext cx="1573307" cy="92329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2194" b="1" i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 err="1"/>
              <a:t>Sommaire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36570" y="1398271"/>
            <a:ext cx="433214" cy="5998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519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00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41941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908590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167521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2908590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167521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2908590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4167521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2908590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4167521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5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908590" y="5470350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4167521" y="5470349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908590" y="579157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4167521" y="579157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736570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2741941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908590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6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4167521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7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2908590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4167521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2908590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0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4167521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2736570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2741941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4582547" y="2267272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4749196" y="278824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6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6008127" y="278824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4749196" y="310946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58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6008127" y="310946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43" hasCustomPrompt="1"/>
          </p:nvPr>
        </p:nvSpPr>
        <p:spPr>
          <a:xfrm>
            <a:off x="4749196" y="3430685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0" name="Text Placeholder 20"/>
          <p:cNvSpPr>
            <a:spLocks noGrp="1"/>
          </p:cNvSpPr>
          <p:nvPr>
            <p:ph type="body" sz="quarter" idx="44" hasCustomPrompt="1"/>
          </p:nvPr>
        </p:nvSpPr>
        <p:spPr>
          <a:xfrm>
            <a:off x="6008127" y="3430684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45" hasCustomPrompt="1"/>
          </p:nvPr>
        </p:nvSpPr>
        <p:spPr>
          <a:xfrm>
            <a:off x="4749196" y="5157877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2" name="Text Placeholder 20"/>
          <p:cNvSpPr>
            <a:spLocks noGrp="1"/>
          </p:cNvSpPr>
          <p:nvPr>
            <p:ph type="body" sz="quarter" idx="46" hasCustomPrompt="1"/>
          </p:nvPr>
        </p:nvSpPr>
        <p:spPr>
          <a:xfrm>
            <a:off x="6008127" y="5157876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3" name="Text Placeholder 15"/>
          <p:cNvSpPr>
            <a:spLocks noGrp="1"/>
          </p:cNvSpPr>
          <p:nvPr>
            <p:ph type="body" sz="quarter" idx="47" hasCustomPrompt="1"/>
          </p:nvPr>
        </p:nvSpPr>
        <p:spPr>
          <a:xfrm>
            <a:off x="4749196" y="547034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4" name="Text Placeholder 20"/>
          <p:cNvSpPr>
            <a:spLocks noGrp="1"/>
          </p:cNvSpPr>
          <p:nvPr>
            <p:ph type="body" sz="quarter" idx="48" hasCustomPrompt="1"/>
          </p:nvPr>
        </p:nvSpPr>
        <p:spPr>
          <a:xfrm>
            <a:off x="6008127" y="547034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5" name="Text Placeholder 15"/>
          <p:cNvSpPr>
            <a:spLocks noGrp="1"/>
          </p:cNvSpPr>
          <p:nvPr>
            <p:ph type="body" sz="quarter" idx="49" hasCustomPrompt="1"/>
          </p:nvPr>
        </p:nvSpPr>
        <p:spPr>
          <a:xfrm>
            <a:off x="4749196" y="5791569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66" name="Text Placeholder 20"/>
          <p:cNvSpPr>
            <a:spLocks noGrp="1"/>
          </p:cNvSpPr>
          <p:nvPr>
            <p:ph type="body" sz="quarter" idx="50" hasCustomPrompt="1"/>
          </p:nvPr>
        </p:nvSpPr>
        <p:spPr>
          <a:xfrm>
            <a:off x="6008127" y="5791568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67" name="Text Placeholder 15"/>
          <p:cNvSpPr>
            <a:spLocks noGrp="1"/>
          </p:cNvSpPr>
          <p:nvPr>
            <p:ph type="body" sz="quarter" idx="51" hasCustomPrompt="1"/>
          </p:nvPr>
        </p:nvSpPr>
        <p:spPr>
          <a:xfrm>
            <a:off x="4577177" y="3760249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8" name="Text Placeholder 15"/>
          <p:cNvSpPr>
            <a:spLocks noGrp="1"/>
          </p:cNvSpPr>
          <p:nvPr>
            <p:ph type="body" sz="quarter" idx="52" hasCustomPrompt="1"/>
          </p:nvPr>
        </p:nvSpPr>
        <p:spPr>
          <a:xfrm>
            <a:off x="4582547" y="4647729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69" name="Text Placeholder 15"/>
          <p:cNvSpPr>
            <a:spLocks noGrp="1"/>
          </p:cNvSpPr>
          <p:nvPr>
            <p:ph type="body" sz="quarter" idx="53" hasCustomPrompt="1"/>
          </p:nvPr>
        </p:nvSpPr>
        <p:spPr>
          <a:xfrm>
            <a:off x="4749196" y="752594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0" name="Text Placeholder 20"/>
          <p:cNvSpPr>
            <a:spLocks noGrp="1"/>
          </p:cNvSpPr>
          <p:nvPr>
            <p:ph type="body" sz="quarter" idx="54" hasCustomPrompt="1"/>
          </p:nvPr>
        </p:nvSpPr>
        <p:spPr>
          <a:xfrm>
            <a:off x="6008127" y="752594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1" name="Text Placeholder 15"/>
          <p:cNvSpPr>
            <a:spLocks noGrp="1"/>
          </p:cNvSpPr>
          <p:nvPr>
            <p:ph type="body" sz="quarter" idx="55" hasCustomPrompt="1"/>
          </p:nvPr>
        </p:nvSpPr>
        <p:spPr>
          <a:xfrm>
            <a:off x="4749196" y="7847162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2" name="Text Placeholder 20"/>
          <p:cNvSpPr>
            <a:spLocks noGrp="1"/>
          </p:cNvSpPr>
          <p:nvPr>
            <p:ph type="body" sz="quarter" idx="56" hasCustomPrompt="1"/>
          </p:nvPr>
        </p:nvSpPr>
        <p:spPr>
          <a:xfrm>
            <a:off x="6008127" y="7847161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3" name="Text Placeholder 15"/>
          <p:cNvSpPr>
            <a:spLocks noGrp="1"/>
          </p:cNvSpPr>
          <p:nvPr>
            <p:ph type="body" sz="quarter" idx="57" hasCustomPrompt="1"/>
          </p:nvPr>
        </p:nvSpPr>
        <p:spPr>
          <a:xfrm>
            <a:off x="4749196" y="8159634"/>
            <a:ext cx="1336083" cy="141449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19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4" name="Text Placeholder 20"/>
          <p:cNvSpPr>
            <a:spLocks noGrp="1"/>
          </p:cNvSpPr>
          <p:nvPr>
            <p:ph type="body" sz="quarter" idx="58" hasCustomPrompt="1"/>
          </p:nvPr>
        </p:nvSpPr>
        <p:spPr>
          <a:xfrm>
            <a:off x="6008127" y="8159633"/>
            <a:ext cx="214482" cy="141449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619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5" name="Text Placeholder 15"/>
          <p:cNvSpPr>
            <a:spLocks noGrp="1"/>
          </p:cNvSpPr>
          <p:nvPr>
            <p:ph type="body" sz="quarter" idx="59" hasCustomPrompt="1"/>
          </p:nvPr>
        </p:nvSpPr>
        <p:spPr>
          <a:xfrm>
            <a:off x="4577177" y="6128314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76" name="Text Placeholder 15"/>
          <p:cNvSpPr>
            <a:spLocks noGrp="1"/>
          </p:cNvSpPr>
          <p:nvPr>
            <p:ph type="body" sz="quarter" idx="60" hasCustomPrompt="1"/>
          </p:nvPr>
        </p:nvSpPr>
        <p:spPr>
          <a:xfrm>
            <a:off x="4582547" y="7015795"/>
            <a:ext cx="1775222" cy="3989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9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78" name="Text Placeholder 15"/>
          <p:cNvSpPr>
            <a:spLocks noGrp="1"/>
          </p:cNvSpPr>
          <p:nvPr>
            <p:ph type="body" sz="quarter" idx="61" hasCustomPrompt="1"/>
          </p:nvPr>
        </p:nvSpPr>
        <p:spPr>
          <a:xfrm>
            <a:off x="4577177" y="1398272"/>
            <a:ext cx="433214" cy="6183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519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court - ILLU -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3870" y="1442389"/>
            <a:ext cx="1573307" cy="92329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2194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 err="1"/>
              <a:t>Sommaire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803993"/>
            <a:ext cx="2254746" cy="71020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9739" y="2505668"/>
            <a:ext cx="2149469" cy="3989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181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770139" y="3026872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5676986" y="3026874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7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770139" y="3361581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79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676986" y="3361582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80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3770139" y="3704989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81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5676986" y="3704990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8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3529739" y="4333200"/>
            <a:ext cx="2149469" cy="3989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181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84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3770139" y="4854404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85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5676986" y="4854405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86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770139" y="5189112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87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5676986" y="5189113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8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3770139" y="5532520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89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5676986" y="5532520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91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3529739" y="6165184"/>
            <a:ext cx="2149469" cy="39898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181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du premier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92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3770139" y="6686388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93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5676986" y="6686390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94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3770139" y="7021096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95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5676986" y="7021098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96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3770139" y="7364504"/>
            <a:ext cx="1705072" cy="176074"/>
          </a:xfrm>
          <a:prstGeom prst="rect">
            <a:avLst/>
          </a:prstGeom>
        </p:spPr>
        <p:txBody>
          <a:bodyPr wrap="square" tIns="0" anchor="t">
            <a:spAutoFit/>
          </a:bodyPr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844" b="0" i="0" spc="28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Titre</a:t>
            </a:r>
            <a:r>
              <a:rPr lang="en-US" dirty="0"/>
              <a:t> de la sous </a:t>
            </a:r>
            <a:r>
              <a:rPr lang="en-US" dirty="0" err="1"/>
              <a:t>partie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slide</a:t>
            </a:r>
          </a:p>
        </p:txBody>
      </p:sp>
      <p:sp>
        <p:nvSpPr>
          <p:cNvPr id="97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5676986" y="7364506"/>
            <a:ext cx="214482" cy="176074"/>
          </a:xfrm>
          <a:prstGeom prst="rect">
            <a:avLst/>
          </a:prstGeom>
        </p:spPr>
        <p:txBody>
          <a:bodyPr tIns="0" rIns="0">
            <a:spAutoFit/>
          </a:bodyPr>
          <a:lstStyle>
            <a:lvl1pPr marL="0" indent="0" algn="r">
              <a:lnSpc>
                <a:spcPct val="100000"/>
              </a:lnSpc>
              <a:buNone/>
              <a:defRPr sz="84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2pPr>
            <a:lvl3pPr marL="514344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3pPr>
            <a:lvl4pPr marL="771516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4pPr>
            <a:lvl5pPr marL="1028689" indent="0" algn="r">
              <a:buNone/>
              <a:defRPr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00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3130939" y="2327776"/>
            <a:ext cx="431328" cy="5768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8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2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3130939" y="4155307"/>
            <a:ext cx="431328" cy="5768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8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3" name="Text Placeholder 15"/>
          <p:cNvSpPr>
            <a:spLocks noGrp="1"/>
          </p:cNvSpPr>
          <p:nvPr>
            <p:ph type="body" sz="quarter" idx="41" hasCustomPrompt="1"/>
          </p:nvPr>
        </p:nvSpPr>
        <p:spPr>
          <a:xfrm>
            <a:off x="3130939" y="5987291"/>
            <a:ext cx="431328" cy="57687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80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00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017" y="4953000"/>
            <a:ext cx="6878017" cy="4953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ILL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4953000"/>
            <a:ext cx="6857999" cy="495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20" y="3050423"/>
            <a:ext cx="1481817" cy="38051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C6073D-6B08-614E-97D7-E3A72DB96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8248" y="5271003"/>
            <a:ext cx="2541504" cy="47574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1"/>
            <a:ext cx="6858000" cy="4953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S - Couleurs 0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2670352"/>
            <a:ext cx="3199507" cy="8173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2351"/>
              </a:lnSpc>
              <a:defRPr sz="2138" b="1" i="0" spc="23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du </a:t>
            </a:r>
            <a:r>
              <a:rPr lang="en-US" dirty="0" err="1"/>
              <a:t>chapitre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50937" y="2312135"/>
            <a:ext cx="3199507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0937" y="3422382"/>
            <a:ext cx="3199507" cy="14079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38"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sz="2138"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du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0938" y="545986"/>
            <a:ext cx="588608" cy="14079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500" b="1" i="0" spc="84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38"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1.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50937" y="8750300"/>
            <a:ext cx="3199507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4380905" y="0"/>
            <a:ext cx="2477096" cy="990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380905" y="1"/>
            <a:ext cx="2477096" cy="99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Illustration </a:t>
            </a:r>
            <a:r>
              <a:rPr lang="en-US" dirty="0" err="1"/>
              <a:t>ou</a:t>
            </a:r>
            <a:r>
              <a:rPr lang="en-US" dirty="0"/>
              <a:t> photo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S - Couleurs 0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2670352"/>
            <a:ext cx="3199507" cy="8173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2351"/>
              </a:lnSpc>
              <a:defRPr sz="2138" b="1" i="0" spc="23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du </a:t>
            </a:r>
            <a:r>
              <a:rPr lang="en-US" dirty="0" err="1"/>
              <a:t>chapitre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50937" y="2312135"/>
            <a:ext cx="319950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0937" y="3422382"/>
            <a:ext cx="3199507" cy="14079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38" b="0" i="0">
                <a:solidFill>
                  <a:schemeClr val="accent6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sz="2138"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du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0938" y="545986"/>
            <a:ext cx="588608" cy="14079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500" b="1" i="0" spc="84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38"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1.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50937" y="8750300"/>
            <a:ext cx="319950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4380905" y="0"/>
            <a:ext cx="2477096" cy="990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380905" y="2"/>
            <a:ext cx="2477096" cy="9905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Illustration </a:t>
            </a:r>
            <a:r>
              <a:rPr lang="en-US" dirty="0" err="1"/>
              <a:t>ou</a:t>
            </a:r>
            <a:r>
              <a:rPr lang="en-US" dirty="0"/>
              <a:t> photo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S - Couleurs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2670352"/>
            <a:ext cx="3199507" cy="8173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2351"/>
              </a:lnSpc>
              <a:defRPr sz="2138" b="1" i="0" spc="23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du </a:t>
            </a:r>
            <a:r>
              <a:rPr lang="en-US" dirty="0" err="1"/>
              <a:t>chapitre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50937" y="2312135"/>
            <a:ext cx="319950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0937" y="3422382"/>
            <a:ext cx="3199507" cy="14079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38" b="0" i="0">
                <a:solidFill>
                  <a:schemeClr val="accent2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sz="2138"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du 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0938" y="545986"/>
            <a:ext cx="588608" cy="14079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500" b="1" i="0" spc="84" baseline="0">
                <a:solidFill>
                  <a:schemeClr val="accent2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38"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1.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50937" y="8750300"/>
            <a:ext cx="319950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4380905" y="0"/>
            <a:ext cx="2477096" cy="990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380905" y="2"/>
            <a:ext cx="2477096" cy="9905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Illustration </a:t>
            </a:r>
            <a:r>
              <a:rPr lang="en-US" dirty="0" err="1"/>
              <a:t>ou</a:t>
            </a:r>
            <a:r>
              <a:rPr lang="en-US" dirty="0"/>
              <a:t> photo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 CHAPITRES - Couleurs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2171004"/>
            <a:ext cx="6156127" cy="8173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2351"/>
              </a:lnSpc>
              <a:defRPr sz="2138" b="1" i="0" spc="23" baseline="0">
                <a:solidFill>
                  <a:schemeClr val="accent3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du sous </a:t>
            </a:r>
            <a:r>
              <a:rPr lang="en-US" dirty="0" err="1"/>
              <a:t>chapitre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50937" y="1871869"/>
            <a:ext cx="615612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0936" y="2926480"/>
            <a:ext cx="6154737" cy="14079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38" b="0" i="0">
                <a:solidFill>
                  <a:schemeClr val="accent3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sz="2138"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0937" y="689690"/>
            <a:ext cx="588608" cy="14079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1" i="0" spc="84" baseline="0">
                <a:solidFill>
                  <a:schemeClr val="accent3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38"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1.3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50937" y="8755438"/>
            <a:ext cx="6156127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 CHAPITRES - Couleurs 0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2171004"/>
            <a:ext cx="6156127" cy="8173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2351"/>
              </a:lnSpc>
              <a:defRPr sz="2138" b="1" i="0" spc="23" baseline="0">
                <a:solidFill>
                  <a:schemeClr val="accent5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du sous </a:t>
            </a:r>
            <a:r>
              <a:rPr lang="en-US" dirty="0" err="1"/>
              <a:t>chapitre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50937" y="1871869"/>
            <a:ext cx="6156127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0936" y="2926480"/>
            <a:ext cx="6154737" cy="14079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38" b="0" i="0">
                <a:solidFill>
                  <a:schemeClr val="accent5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sz="2138"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0937" y="689690"/>
            <a:ext cx="588608" cy="14079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1" i="0" spc="84" baseline="0">
                <a:solidFill>
                  <a:schemeClr val="accent5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38"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1.3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50937" y="8755438"/>
            <a:ext cx="6156127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 CHAPITRES - Couleurs 0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2171004"/>
            <a:ext cx="6156127" cy="8173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ts val="2351"/>
              </a:lnSpc>
              <a:defRPr sz="2138" b="1" i="0" spc="23" baseline="0">
                <a:solidFill>
                  <a:schemeClr val="accent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du sous </a:t>
            </a:r>
            <a:r>
              <a:rPr lang="en-US" dirty="0" err="1"/>
              <a:t>chapitre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50937" y="1871869"/>
            <a:ext cx="615612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0936" y="2926480"/>
            <a:ext cx="6154737" cy="14079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38" b="0" i="0">
                <a:solidFill>
                  <a:schemeClr val="accent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sz="2138"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0937" y="689690"/>
            <a:ext cx="588608" cy="14079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1" i="0" spc="84" baseline="0">
                <a:solidFill>
                  <a:schemeClr val="accent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38"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1.3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50937" y="8755438"/>
            <a:ext cx="615612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58008" y="1852760"/>
            <a:ext cx="2947666" cy="689754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lvl="0"/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359891" y="3183452"/>
            <a:ext cx="2947666" cy="55668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58008" y="1852760"/>
            <a:ext cx="2947666" cy="6897540"/>
          </a:xfrm>
          <a:prstGeom prst="rect">
            <a:avLst/>
          </a:prstGeom>
        </p:spPr>
        <p:txBody>
          <a:bodyPr lIns="0" tIns="0" rIns="0" bIns="0"/>
          <a:lstStyle>
            <a:lvl1pPr marL="160733" marR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lvl="0"/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359891" y="3183452"/>
            <a:ext cx="2947666" cy="55668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85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ILL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4953000"/>
            <a:ext cx="6857999" cy="495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20" y="3050423"/>
            <a:ext cx="1481817" cy="3805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3BCBAC-FC95-7449-B31A-9F00F5E832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6595" y="5464501"/>
            <a:ext cx="2304809" cy="44414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F23C3-58F0-A740-BCE4-F63859AA0A57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50937" y="3155244"/>
            <a:ext cx="295661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2C924C3-BDE2-FB4B-8C11-97ADF28BACF9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3551337" y="3155244"/>
            <a:ext cx="295661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35754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12686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2C924C3-BDE2-FB4B-8C11-97ADF28BACF9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3550444" y="896587"/>
            <a:ext cx="2957513" cy="7853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E18913C3-3C5E-FD4F-8745-29ADBF495772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358500" y="4011321"/>
            <a:ext cx="2933387" cy="47584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67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F23C3-58F0-A740-BCE4-F63859AA0A57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50937" y="3155244"/>
            <a:ext cx="295661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11A6F932-ECF0-C045-85E1-313EFE42A441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3550445" y="896587"/>
            <a:ext cx="2956618" cy="7873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472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F23C3-58F0-A740-BCE4-F63859AA0A57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50938" y="3155244"/>
            <a:ext cx="190380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B3C49C6-61BE-3349-AD30-35D539959BC1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484537" y="3155244"/>
            <a:ext cx="190380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1776C18-2431-FF43-AFD0-3D6094D2AE0A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4608612" y="3155244"/>
            <a:ext cx="190380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5178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358975" y="3997962"/>
            <a:ext cx="1897298" cy="4752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2483607" y="896587"/>
            <a:ext cx="1897298" cy="78537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4611291" y="896587"/>
            <a:ext cx="1897298" cy="78537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2477096" y="896587"/>
            <a:ext cx="4036616" cy="7853715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619" b="0" i="0" spc="17" baseline="0" smtClean="0">
                <a:solidFill>
                  <a:schemeClr val="bg1"/>
                </a:solidFill>
                <a:effectLst/>
                <a:latin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ex, et </a:t>
            </a:r>
            <a:r>
              <a:rPr lang="en-US" dirty="0" err="1"/>
              <a:t>efficitur</a:t>
            </a:r>
            <a:r>
              <a:rPr lang="en-US" dirty="0"/>
              <a:t> ipsum pharetra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id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mi et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et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ipsum ac,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dolor.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libero </a:t>
            </a:r>
            <a:r>
              <a:rPr lang="en-US" dirty="0" err="1"/>
              <a:t>elementum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porta.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a </a:t>
            </a:r>
            <a:r>
              <a:rPr lang="en-US" dirty="0" err="1"/>
              <a:t>consectetur</a:t>
            </a:r>
            <a:r>
              <a:rPr lang="en-US" dirty="0"/>
              <a:t> porta, quam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magna,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dolor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in. Maecenas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ac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In </a:t>
            </a:r>
            <a:r>
              <a:rPr lang="en-US" dirty="0" err="1"/>
              <a:t>ultricies</a:t>
            </a:r>
            <a:r>
              <a:rPr lang="en-US" dirty="0"/>
              <a:t> mi lorem,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nisi </a:t>
            </a:r>
            <a:r>
              <a:rPr lang="en-US" dirty="0" err="1"/>
              <a:t>fermentum</a:t>
            </a:r>
            <a:r>
              <a:rPr lang="en-US" dirty="0"/>
              <a:t> et.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at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vitae </a:t>
            </a:r>
            <a:r>
              <a:rPr lang="en-US" dirty="0" err="1"/>
              <a:t>est</a:t>
            </a:r>
            <a:r>
              <a:rPr lang="en-US" dirty="0"/>
              <a:t> id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non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id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Integer </a:t>
            </a:r>
            <a:r>
              <a:rPr lang="en-US" dirty="0" err="1"/>
              <a:t>rutrum</a:t>
            </a:r>
            <a:r>
              <a:rPr lang="en-US" dirty="0"/>
              <a:t> ligula in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ac </a:t>
            </a:r>
            <a:r>
              <a:rPr lang="en-US" dirty="0" err="1"/>
              <a:t>est</a:t>
            </a:r>
            <a:r>
              <a:rPr lang="en-US" dirty="0"/>
              <a:t> libero.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vel.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mi, non </a:t>
            </a:r>
            <a:r>
              <a:rPr lang="en-US" dirty="0" err="1"/>
              <a:t>mattis</a:t>
            </a:r>
            <a:r>
              <a:rPr lang="en-US" dirty="0"/>
              <a:t> libero. </a:t>
            </a:r>
            <a:r>
              <a:rPr lang="en-US" dirty="0" err="1"/>
              <a:t>Praesent</a:t>
            </a:r>
            <a:r>
              <a:rPr lang="en-US" dirty="0"/>
              <a:t> ac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a </a:t>
            </a:r>
            <a:r>
              <a:rPr lang="en-US" dirty="0" err="1"/>
              <a:t>aliquam</a:t>
            </a:r>
            <a:r>
              <a:rPr lang="en-US" dirty="0"/>
              <a:t> ex.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quam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ipsum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ligula lacus porta </a:t>
            </a:r>
            <a:r>
              <a:rPr lang="en-US" dirty="0" err="1"/>
              <a:t>elit</a:t>
            </a:r>
            <a:r>
              <a:rPr lang="en-US" dirty="0"/>
              <a:t>, non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gravida </a:t>
            </a:r>
            <a:r>
              <a:rPr lang="en-US" dirty="0" err="1"/>
              <a:t>congue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a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id, </a:t>
            </a:r>
            <a:r>
              <a:rPr lang="en-US" dirty="0" err="1"/>
              <a:t>aliquet</a:t>
            </a:r>
            <a:r>
              <a:rPr lang="en-US" dirty="0"/>
              <a:t> mi. </a:t>
            </a:r>
            <a:r>
              <a:rPr lang="en-US" dirty="0" err="1"/>
              <a:t>Vestibulum</a:t>
            </a:r>
            <a:r>
              <a:rPr lang="en-US" dirty="0"/>
              <a:t> pharetra, </a:t>
            </a:r>
            <a:r>
              <a:rPr lang="en-US" dirty="0" err="1"/>
              <a:t>diam</a:t>
            </a:r>
            <a:r>
              <a:rPr lang="en-US" dirty="0"/>
              <a:t> ac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at semper dui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ex.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ipsum,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7" y="3924655"/>
            <a:ext cx="1902420" cy="4845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903CD2A-A2E5-D448-A160-856828B55259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2477096" y="896587"/>
            <a:ext cx="4036616" cy="7853715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619" b="0" i="0" spc="17" baseline="0" smtClean="0">
                <a:solidFill>
                  <a:schemeClr val="bg1"/>
                </a:solidFill>
                <a:effectLst/>
                <a:latin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ex, et </a:t>
            </a:r>
            <a:r>
              <a:rPr lang="en-US" dirty="0" err="1"/>
              <a:t>efficitur</a:t>
            </a:r>
            <a:r>
              <a:rPr lang="en-US" dirty="0"/>
              <a:t> ipsum pharetra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id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mi et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et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ipsum ac,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dolor.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libero </a:t>
            </a:r>
            <a:r>
              <a:rPr lang="en-US" dirty="0" err="1"/>
              <a:t>elementum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porta.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a </a:t>
            </a:r>
            <a:r>
              <a:rPr lang="en-US" dirty="0" err="1"/>
              <a:t>consectetur</a:t>
            </a:r>
            <a:r>
              <a:rPr lang="en-US" dirty="0"/>
              <a:t> porta, quam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magna,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dolor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in. Maecenas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ac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In </a:t>
            </a:r>
            <a:r>
              <a:rPr lang="en-US" dirty="0" err="1"/>
              <a:t>ultricies</a:t>
            </a:r>
            <a:r>
              <a:rPr lang="en-US" dirty="0"/>
              <a:t> mi lorem,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nisi </a:t>
            </a:r>
            <a:r>
              <a:rPr lang="en-US" dirty="0" err="1"/>
              <a:t>fermentum</a:t>
            </a:r>
            <a:r>
              <a:rPr lang="en-US" dirty="0"/>
              <a:t> et.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at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vitae </a:t>
            </a:r>
            <a:r>
              <a:rPr lang="en-US" dirty="0" err="1"/>
              <a:t>est</a:t>
            </a:r>
            <a:r>
              <a:rPr lang="en-US" dirty="0"/>
              <a:t> id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non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id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Integer </a:t>
            </a:r>
            <a:r>
              <a:rPr lang="en-US" dirty="0" err="1"/>
              <a:t>rutrum</a:t>
            </a:r>
            <a:r>
              <a:rPr lang="en-US" dirty="0"/>
              <a:t> ligula in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ac </a:t>
            </a:r>
            <a:r>
              <a:rPr lang="en-US" dirty="0" err="1"/>
              <a:t>est</a:t>
            </a:r>
            <a:r>
              <a:rPr lang="en-US" dirty="0"/>
              <a:t> libero.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vel.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mi, non </a:t>
            </a:r>
            <a:r>
              <a:rPr lang="en-US" dirty="0" err="1"/>
              <a:t>mattis</a:t>
            </a:r>
            <a:r>
              <a:rPr lang="en-US" dirty="0"/>
              <a:t> libero. </a:t>
            </a:r>
            <a:r>
              <a:rPr lang="en-US" dirty="0" err="1"/>
              <a:t>Praesent</a:t>
            </a:r>
            <a:r>
              <a:rPr lang="en-US" dirty="0"/>
              <a:t> ac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a </a:t>
            </a:r>
            <a:r>
              <a:rPr lang="en-US" dirty="0" err="1"/>
              <a:t>aliquam</a:t>
            </a:r>
            <a:r>
              <a:rPr lang="en-US" dirty="0"/>
              <a:t> ex.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quam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ipsum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ligula lacus porta </a:t>
            </a:r>
            <a:r>
              <a:rPr lang="en-US" dirty="0" err="1"/>
              <a:t>elit</a:t>
            </a:r>
            <a:r>
              <a:rPr lang="en-US" dirty="0"/>
              <a:t>, non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gravida </a:t>
            </a:r>
            <a:r>
              <a:rPr lang="en-US" dirty="0" err="1"/>
              <a:t>congue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a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id, </a:t>
            </a:r>
            <a:r>
              <a:rPr lang="en-US" dirty="0" err="1"/>
              <a:t>aliquet</a:t>
            </a:r>
            <a:r>
              <a:rPr lang="en-US" dirty="0"/>
              <a:t> mi. </a:t>
            </a:r>
            <a:r>
              <a:rPr lang="en-US" dirty="0" err="1"/>
              <a:t>Vestibulum</a:t>
            </a:r>
            <a:r>
              <a:rPr lang="en-US" dirty="0"/>
              <a:t> pharetra, </a:t>
            </a:r>
            <a:r>
              <a:rPr lang="en-US" dirty="0" err="1"/>
              <a:t>diam</a:t>
            </a:r>
            <a:r>
              <a:rPr lang="en-US" dirty="0"/>
              <a:t> ac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at semper dui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ex.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ipsum,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1FFD4D9-02DA-2B44-A3A2-FF614699607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477096" y="1748118"/>
            <a:ext cx="4036616" cy="7002183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619" b="0" i="0" spc="17" baseline="0" smtClean="0">
                <a:solidFill>
                  <a:schemeClr val="bg1"/>
                </a:solidFill>
                <a:effectLst/>
                <a:latin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ex, et </a:t>
            </a:r>
            <a:r>
              <a:rPr lang="en-US" dirty="0" err="1"/>
              <a:t>efficitur</a:t>
            </a:r>
            <a:r>
              <a:rPr lang="en-US" dirty="0"/>
              <a:t> ipsum pharetra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id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mi et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et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ipsum ac,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dolor.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libero </a:t>
            </a:r>
            <a:r>
              <a:rPr lang="en-US" dirty="0" err="1"/>
              <a:t>elementum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porta.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a </a:t>
            </a:r>
            <a:r>
              <a:rPr lang="en-US" dirty="0" err="1"/>
              <a:t>consectetur</a:t>
            </a:r>
            <a:r>
              <a:rPr lang="en-US" dirty="0"/>
              <a:t> porta, quam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magna,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dolor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in. Maecenas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ac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In </a:t>
            </a:r>
            <a:r>
              <a:rPr lang="en-US" dirty="0" err="1"/>
              <a:t>ultricies</a:t>
            </a:r>
            <a:r>
              <a:rPr lang="en-US" dirty="0"/>
              <a:t> mi lorem,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nisi </a:t>
            </a:r>
            <a:r>
              <a:rPr lang="en-US" dirty="0" err="1"/>
              <a:t>fermentum</a:t>
            </a:r>
            <a:r>
              <a:rPr lang="en-US" dirty="0"/>
              <a:t> et.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at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vitae </a:t>
            </a:r>
            <a:r>
              <a:rPr lang="en-US" dirty="0" err="1"/>
              <a:t>est</a:t>
            </a:r>
            <a:r>
              <a:rPr lang="en-US" dirty="0"/>
              <a:t> id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non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id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Integer </a:t>
            </a:r>
            <a:r>
              <a:rPr lang="en-US" dirty="0" err="1"/>
              <a:t>rutrum</a:t>
            </a:r>
            <a:r>
              <a:rPr lang="en-US" dirty="0"/>
              <a:t> ligula in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ac </a:t>
            </a:r>
            <a:r>
              <a:rPr lang="en-US" dirty="0" err="1"/>
              <a:t>est</a:t>
            </a:r>
            <a:r>
              <a:rPr lang="en-US" dirty="0"/>
              <a:t> libero.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vel.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358502" y="4409141"/>
            <a:ext cx="1903809" cy="43605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4878761" y="4823444"/>
            <a:ext cx="1634950" cy="253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181" b="0" i="0" spc="17" baseline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4878761" y="4823444"/>
            <a:ext cx="1634950" cy="253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181" b="0" i="0" spc="17" baseline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9007081-3866-EE4F-9766-551BBB6C6C9A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477096" y="896587"/>
            <a:ext cx="4036616" cy="7853715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619" b="0" i="0" spc="17" baseline="0" smtClean="0">
                <a:solidFill>
                  <a:schemeClr val="bg1"/>
                </a:solidFill>
                <a:effectLst/>
                <a:latin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ex, et </a:t>
            </a:r>
            <a:r>
              <a:rPr lang="en-US" dirty="0" err="1"/>
              <a:t>efficitur</a:t>
            </a:r>
            <a:r>
              <a:rPr lang="en-US" dirty="0"/>
              <a:t> ipsum pharetra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id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mi et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et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ipsum ac,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dolor.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libero </a:t>
            </a:r>
            <a:r>
              <a:rPr lang="en-US" dirty="0" err="1"/>
              <a:t>elementum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porta.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a </a:t>
            </a:r>
            <a:r>
              <a:rPr lang="en-US" dirty="0" err="1"/>
              <a:t>consectetur</a:t>
            </a:r>
            <a:r>
              <a:rPr lang="en-US" dirty="0"/>
              <a:t> porta, quam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magna,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dolor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in. Maecenas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ac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In </a:t>
            </a:r>
            <a:r>
              <a:rPr lang="en-US" dirty="0" err="1"/>
              <a:t>ultricies</a:t>
            </a:r>
            <a:r>
              <a:rPr lang="en-US" dirty="0"/>
              <a:t> mi lorem,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nisi </a:t>
            </a:r>
            <a:r>
              <a:rPr lang="en-US" dirty="0" err="1"/>
              <a:t>fermentum</a:t>
            </a:r>
            <a:r>
              <a:rPr lang="en-US" dirty="0"/>
              <a:t> et.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at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vitae </a:t>
            </a:r>
            <a:r>
              <a:rPr lang="en-US" dirty="0" err="1"/>
              <a:t>est</a:t>
            </a:r>
            <a:r>
              <a:rPr lang="en-US" dirty="0"/>
              <a:t> id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non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id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Integer </a:t>
            </a:r>
            <a:r>
              <a:rPr lang="en-US" dirty="0" err="1"/>
              <a:t>rutrum</a:t>
            </a:r>
            <a:r>
              <a:rPr lang="en-US" dirty="0"/>
              <a:t> ligula in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ac </a:t>
            </a:r>
            <a:r>
              <a:rPr lang="en-US" dirty="0" err="1"/>
              <a:t>est</a:t>
            </a:r>
            <a:r>
              <a:rPr lang="en-US" dirty="0"/>
              <a:t> libero.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vel.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7" y="3924656"/>
            <a:ext cx="2955230" cy="48256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3557092" y="896586"/>
            <a:ext cx="2956619" cy="7853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ILLU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4953000"/>
            <a:ext cx="6857999" cy="495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20" y="3050423"/>
            <a:ext cx="1481817" cy="3805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279DFF-D076-F14D-A8AC-72E4FB831F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6210" y="5819447"/>
            <a:ext cx="3365580" cy="4086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8" y="3924656"/>
            <a:ext cx="1902419" cy="48256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2477096" y="896586"/>
            <a:ext cx="4036616" cy="7853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2483607" y="1746496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2483607" y="1478419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2483607" y="3736500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2483607" y="346842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2483607" y="5726119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2483607" y="545804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80" hasCustomPrompt="1"/>
          </p:nvPr>
        </p:nvSpPr>
        <p:spPr>
          <a:xfrm>
            <a:off x="2483607" y="7726894"/>
            <a:ext cx="1897298" cy="1023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81" hasCustomPrompt="1"/>
          </p:nvPr>
        </p:nvSpPr>
        <p:spPr>
          <a:xfrm>
            <a:off x="2483607" y="7458818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82" hasCustomPrompt="1"/>
          </p:nvPr>
        </p:nvSpPr>
        <p:spPr>
          <a:xfrm>
            <a:off x="4608375" y="1478422"/>
            <a:ext cx="1897298" cy="8789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4824474" y="2535575"/>
            <a:ext cx="1681201" cy="1197065"/>
          </a:xfrm>
          <a:prstGeom prst="rect">
            <a:avLst/>
          </a:prstGeom>
        </p:spPr>
        <p:txBody>
          <a:bodyPr lIns="0" tIns="0" rIns="0" bIns="0"/>
          <a:lstStyle>
            <a:lvl1pPr marL="96439" indent="-96439">
              <a:lnSpc>
                <a:spcPts val="574"/>
              </a:lnSpc>
              <a:buFont typeface="Arial" charset="0"/>
              <a:buChar char="•"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358975" y="3997964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358974" y="3729888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358975" y="5987968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35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358974" y="5719892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58008" y="1852762"/>
            <a:ext cx="2947666" cy="34498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fermentum diam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>Vestibulum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350937" y="2971800"/>
            <a:ext cx="2956619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4006426" y="5738979"/>
            <a:ext cx="2228345" cy="253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94" b="0" i="0" spc="17" baseline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 userDrawn="1"/>
        </p:nvSpPr>
        <p:spPr>
          <a:xfrm>
            <a:off x="350938" y="4421036"/>
            <a:ext cx="1903780" cy="3710141"/>
          </a:xfrm>
          <a:prstGeom prst="roundRect">
            <a:avLst>
              <a:gd name="adj" fmla="val 902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2483607" y="1746496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4603255" y="3986471"/>
            <a:ext cx="1902419" cy="4763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1095269" y="4956507"/>
            <a:ext cx="967050" cy="701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3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2483607" y="1478419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2483607" y="3736500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2483607" y="346842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2483607" y="5726119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2483607" y="545804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80" hasCustomPrompt="1"/>
          </p:nvPr>
        </p:nvSpPr>
        <p:spPr>
          <a:xfrm>
            <a:off x="2483607" y="7726894"/>
            <a:ext cx="1897298" cy="1023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81" hasCustomPrompt="1"/>
          </p:nvPr>
        </p:nvSpPr>
        <p:spPr>
          <a:xfrm>
            <a:off x="2483607" y="7458818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82" hasCustomPrompt="1"/>
          </p:nvPr>
        </p:nvSpPr>
        <p:spPr>
          <a:xfrm>
            <a:off x="4608375" y="1478422"/>
            <a:ext cx="1897298" cy="8789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4824474" y="2535575"/>
            <a:ext cx="1681201" cy="1197065"/>
          </a:xfrm>
          <a:prstGeom prst="rect">
            <a:avLst/>
          </a:prstGeom>
        </p:spPr>
        <p:txBody>
          <a:bodyPr lIns="0" tIns="0" rIns="0" bIns="0"/>
          <a:lstStyle>
            <a:lvl1pPr marL="96439" indent="-96439">
              <a:lnSpc>
                <a:spcPts val="574"/>
              </a:lnSpc>
              <a:buFont typeface="Arial" charset="0"/>
              <a:buChar char="•"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537731" y="4944221"/>
            <a:ext cx="471032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1095269" y="5947110"/>
            <a:ext cx="967050" cy="701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3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537731" y="5934824"/>
            <a:ext cx="471032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1095269" y="6953303"/>
            <a:ext cx="967050" cy="701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3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88" hasCustomPrompt="1"/>
          </p:nvPr>
        </p:nvSpPr>
        <p:spPr>
          <a:xfrm>
            <a:off x="537731" y="6941016"/>
            <a:ext cx="471032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59156"/>
            <a:ext cx="3307556" cy="99651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583841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710735" y="1804079"/>
            <a:ext cx="2796329" cy="49856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73" hasCustomPrompt="1"/>
          </p:nvPr>
        </p:nvSpPr>
        <p:spPr>
          <a:xfrm>
            <a:off x="350937" y="3570288"/>
            <a:ext cx="2583841" cy="5180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13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3710736" y="7173374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5189580" y="7173374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2"/>
            <a:ext cx="3199507" cy="136952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8975" y="6913869"/>
            <a:ext cx="1897298" cy="1836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84"/>
          </p:nvPr>
        </p:nvSpPr>
        <p:spPr>
          <a:xfrm>
            <a:off x="350938" y="2995629"/>
            <a:ext cx="1903809" cy="2927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85" hasCustomPrompt="1"/>
          </p:nvPr>
        </p:nvSpPr>
        <p:spPr>
          <a:xfrm>
            <a:off x="350938" y="6300562"/>
            <a:ext cx="1298165" cy="34701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softEdge rad="0"/>
          </a:effectLst>
        </p:spPr>
        <p:txBody>
          <a:bodyPr lIns="72000" tIns="0" rIns="0" bIns="0" anchor="ctr"/>
          <a:lstStyle>
            <a:lvl1pPr marL="0" indent="0" algn="l">
              <a:buNone/>
              <a:defRPr sz="563" b="1" i="0" spc="39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2490812" y="6913869"/>
            <a:ext cx="1897298" cy="1836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87"/>
          </p:nvPr>
        </p:nvSpPr>
        <p:spPr>
          <a:xfrm>
            <a:off x="2482775" y="2995629"/>
            <a:ext cx="1903809" cy="2927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88" hasCustomPrompt="1"/>
          </p:nvPr>
        </p:nvSpPr>
        <p:spPr>
          <a:xfrm>
            <a:off x="2482775" y="6300562"/>
            <a:ext cx="1298165" cy="34701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softEdge rad="0"/>
          </a:effectLst>
        </p:spPr>
        <p:txBody>
          <a:bodyPr lIns="72000" tIns="0" rIns="0" bIns="0" anchor="ctr"/>
          <a:lstStyle>
            <a:lvl1pPr marL="0" indent="0" algn="l">
              <a:buNone/>
              <a:defRPr sz="563" b="1" i="0" spc="39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6" name="Text Placeholder 14"/>
          <p:cNvSpPr>
            <a:spLocks noGrp="1"/>
          </p:cNvSpPr>
          <p:nvPr>
            <p:ph type="body" sz="quarter" idx="89" hasCustomPrompt="1"/>
          </p:nvPr>
        </p:nvSpPr>
        <p:spPr>
          <a:xfrm>
            <a:off x="4615233" y="6913869"/>
            <a:ext cx="1897298" cy="1836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90"/>
          </p:nvPr>
        </p:nvSpPr>
        <p:spPr>
          <a:xfrm>
            <a:off x="4607197" y="2995629"/>
            <a:ext cx="1903809" cy="2927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91" hasCustomPrompt="1"/>
          </p:nvPr>
        </p:nvSpPr>
        <p:spPr>
          <a:xfrm>
            <a:off x="4607197" y="6300562"/>
            <a:ext cx="1298165" cy="34701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softEdge rad="0"/>
          </a:effectLst>
        </p:spPr>
        <p:txBody>
          <a:bodyPr lIns="72000" tIns="0" rIns="0" bIns="0" anchor="ctr"/>
          <a:lstStyle>
            <a:lvl1pPr marL="0" indent="0" algn="l">
              <a:buNone/>
              <a:defRPr sz="563" b="1" i="0" spc="39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cxnSp>
        <p:nvCxnSpPr>
          <p:cNvPr id="39" name="Straight Connector 3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9891" y="2780771"/>
            <a:ext cx="4021014" cy="4134234"/>
          </a:xfrm>
          <a:prstGeom prst="rect">
            <a:avLst/>
          </a:prstGeom>
        </p:spPr>
        <p:txBody>
          <a:bodyPr lIns="503998" tIns="0" rIns="18000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4601894" y="2102099"/>
            <a:ext cx="1903780" cy="6445504"/>
          </a:xfrm>
          <a:prstGeom prst="roundRect">
            <a:avLst>
              <a:gd name="adj" fmla="val 72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4802356" y="3468079"/>
            <a:ext cx="1502856" cy="1780187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ln>
                  <a:noFill/>
                </a:ln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801481" y="3286348"/>
            <a:ext cx="1504607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4802356" y="6199363"/>
            <a:ext cx="1502856" cy="753123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ln>
                  <a:noFill/>
                </a:ln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801481" y="6017632"/>
            <a:ext cx="1504607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4921196" y="7084966"/>
            <a:ext cx="1384016" cy="842855"/>
          </a:xfrm>
          <a:prstGeom prst="rect">
            <a:avLst/>
          </a:prstGeom>
        </p:spPr>
        <p:txBody>
          <a:bodyPr lIns="0" tIns="0" rIns="0" bIns="0"/>
          <a:lstStyle>
            <a:lvl1pPr marL="96439" indent="-96439">
              <a:lnSpc>
                <a:spcPts val="349"/>
              </a:lnSpc>
              <a:buFont typeface="Arial" charset="0"/>
              <a:buChar char="•"/>
              <a:defRPr sz="450" b="0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662403" y="7275787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1962722" y="7275787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22" name="Picture Placeholder 3"/>
          <p:cNvSpPr>
            <a:spLocks noGrp="1"/>
          </p:cNvSpPr>
          <p:nvPr>
            <p:ph type="pic" sz="quarter" idx="84"/>
          </p:nvPr>
        </p:nvSpPr>
        <p:spPr>
          <a:xfrm>
            <a:off x="350937" y="4849815"/>
            <a:ext cx="6154737" cy="3900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3550444" y="1254682"/>
            <a:ext cx="2956620" cy="31863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56946" y="-59156"/>
            <a:ext cx="3296139" cy="99651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350937" y="5216924"/>
            <a:ext cx="2956619" cy="3146165"/>
          </a:xfrm>
          <a:prstGeom prst="roundRect">
            <a:avLst>
              <a:gd name="adj" fmla="val 722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547262" y="6907492"/>
            <a:ext cx="681463" cy="103608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ln>
                  <a:noFill/>
                </a:ln>
                <a:solidFill>
                  <a:schemeClr val="accent3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46387" y="6664613"/>
            <a:ext cx="682339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546387" y="5588791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63" b="0" i="0" spc="0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1478990" y="6907492"/>
            <a:ext cx="681463" cy="103608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ln>
                  <a:noFill/>
                </a:ln>
                <a:solidFill>
                  <a:schemeClr val="accent3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478115" y="6664613"/>
            <a:ext cx="682339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1478115" y="5588791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63" b="0" i="0" spc="0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88" hasCustomPrompt="1"/>
          </p:nvPr>
        </p:nvSpPr>
        <p:spPr>
          <a:xfrm>
            <a:off x="2393390" y="6907492"/>
            <a:ext cx="681463" cy="103608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ln>
                  <a:noFill/>
                </a:ln>
                <a:solidFill>
                  <a:schemeClr val="accent3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392515" y="6664613"/>
            <a:ext cx="682339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4"/>
          <p:cNvSpPr>
            <a:spLocks noGrp="1"/>
          </p:cNvSpPr>
          <p:nvPr>
            <p:ph type="body" sz="quarter" idx="89" hasCustomPrompt="1"/>
          </p:nvPr>
        </p:nvSpPr>
        <p:spPr>
          <a:xfrm>
            <a:off x="2392515" y="5588791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63" b="0" i="0" spc="0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9891" y="2780771"/>
            <a:ext cx="2947666" cy="1924488"/>
          </a:xfrm>
          <a:prstGeom prst="rect">
            <a:avLst/>
          </a:prstGeom>
        </p:spPr>
        <p:txBody>
          <a:bodyPr lIns="503998" tIns="0" rIns="18000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endParaRPr lang="en-US" dirty="0"/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90" hasCustomPrompt="1"/>
          </p:nvPr>
        </p:nvSpPr>
        <p:spPr>
          <a:xfrm>
            <a:off x="4143049" y="2169815"/>
            <a:ext cx="2228345" cy="5681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94" b="0" i="0" spc="17" baseline="0">
                <a:solidFill>
                  <a:schemeClr val="accent4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 userDrawn="1"/>
        </p:nvSpPr>
        <p:spPr>
          <a:xfrm>
            <a:off x="350938" y="5039864"/>
            <a:ext cx="1903780" cy="3710141"/>
          </a:xfrm>
          <a:prstGeom prst="roundRect">
            <a:avLst>
              <a:gd name="adj" fmla="val 902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3273436" cy="123946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6889" y="3097607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4603255" y="896587"/>
            <a:ext cx="1902419" cy="785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552442" y="5428924"/>
            <a:ext cx="1500769" cy="55295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619" b="0" i="0" spc="17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356889" y="2829531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2483607" y="3097607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2483607" y="2829531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PARAGRAPHE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2483607" y="4938104"/>
            <a:ext cx="1897298" cy="19504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2483607" y="4670028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PARAGRAPHE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2699175" y="7058584"/>
            <a:ext cx="1681201" cy="1691716"/>
          </a:xfrm>
          <a:prstGeom prst="rect">
            <a:avLst/>
          </a:prstGeom>
        </p:spPr>
        <p:txBody>
          <a:bodyPr lIns="0" tIns="0" rIns="0" bIns="0"/>
          <a:lstStyle>
            <a:lvl1pPr marL="96439" indent="-96439">
              <a:lnSpc>
                <a:spcPts val="574"/>
              </a:lnSpc>
              <a:buFont typeface="Arial" charset="0"/>
              <a:buChar char="•"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552442" y="7411796"/>
            <a:ext cx="1500769" cy="74809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0" i="0" spc="17" baseline="0">
                <a:solidFill>
                  <a:schemeClr val="accent3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ILLU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4953000"/>
            <a:ext cx="6857999" cy="495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20" y="3050423"/>
            <a:ext cx="1481817" cy="380515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EA93F8-55CC-2F44-9118-88E3A011C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6290" y="5035848"/>
            <a:ext cx="2765419" cy="502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280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3550445" y="2"/>
            <a:ext cx="3307556" cy="9905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352327" y="6466344"/>
            <a:ext cx="2956619" cy="1698476"/>
          </a:xfrm>
          <a:prstGeom prst="roundRect">
            <a:avLst>
              <a:gd name="adj" fmla="val 1448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7" y="3343184"/>
            <a:ext cx="2955230" cy="28802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2483607" y="1746496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2483607" y="1478419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2483607" y="3736500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2483607" y="346842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2483607" y="5726119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2483607" y="545804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80" hasCustomPrompt="1"/>
          </p:nvPr>
        </p:nvSpPr>
        <p:spPr>
          <a:xfrm>
            <a:off x="2483607" y="7726894"/>
            <a:ext cx="1897298" cy="1023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81" hasCustomPrompt="1"/>
          </p:nvPr>
        </p:nvSpPr>
        <p:spPr>
          <a:xfrm>
            <a:off x="2483607" y="7458818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82" hasCustomPrompt="1"/>
          </p:nvPr>
        </p:nvSpPr>
        <p:spPr>
          <a:xfrm>
            <a:off x="4608375" y="1478422"/>
            <a:ext cx="1897298" cy="8789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4824474" y="2535575"/>
            <a:ext cx="1681201" cy="1197065"/>
          </a:xfrm>
          <a:prstGeom prst="rect">
            <a:avLst/>
          </a:prstGeom>
        </p:spPr>
        <p:txBody>
          <a:bodyPr lIns="0" tIns="0" rIns="0" bIns="0"/>
          <a:lstStyle>
            <a:lvl1pPr marL="96439" indent="-96439">
              <a:lnSpc>
                <a:spcPts val="574"/>
              </a:lnSpc>
              <a:buFont typeface="Arial" charset="0"/>
              <a:buChar char="•"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352328" y="3732640"/>
            <a:ext cx="1902419" cy="50176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8" name="Rounded Rectangle 27"/>
          <p:cNvSpPr/>
          <p:nvPr userDrawn="1"/>
        </p:nvSpPr>
        <p:spPr>
          <a:xfrm>
            <a:off x="4601894" y="4437888"/>
            <a:ext cx="1903780" cy="4312412"/>
          </a:xfrm>
          <a:prstGeom prst="roundRect">
            <a:avLst>
              <a:gd name="adj" fmla="val 823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73" hasCustomPrompt="1"/>
          </p:nvPr>
        </p:nvSpPr>
        <p:spPr>
          <a:xfrm>
            <a:off x="4601894" y="4437889"/>
            <a:ext cx="1903780" cy="4312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2"/>
            <a:ext cx="295661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3550444" y="1488426"/>
            <a:ext cx="2956620" cy="29233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7" name="Rounded Rectangle 26"/>
          <p:cNvSpPr/>
          <p:nvPr userDrawn="1"/>
        </p:nvSpPr>
        <p:spPr>
          <a:xfrm>
            <a:off x="350937" y="5203886"/>
            <a:ext cx="1452717" cy="3546414"/>
          </a:xfrm>
          <a:prstGeom prst="roundRect">
            <a:avLst>
              <a:gd name="adj" fmla="val 714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543728" y="6512362"/>
            <a:ext cx="1067135" cy="1727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544853" y="6240862"/>
            <a:ext cx="1064888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 userDrawn="1"/>
        </p:nvSpPr>
        <p:spPr>
          <a:xfrm>
            <a:off x="1914489" y="5203886"/>
            <a:ext cx="1452717" cy="3546414"/>
          </a:xfrm>
          <a:prstGeom prst="roundRect">
            <a:avLst>
              <a:gd name="adj" fmla="val 71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2107280" y="6512362"/>
            <a:ext cx="1067135" cy="1727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2108405" y="6240862"/>
            <a:ext cx="1064888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 userDrawn="1"/>
        </p:nvSpPr>
        <p:spPr>
          <a:xfrm>
            <a:off x="3487443" y="5203886"/>
            <a:ext cx="1452717" cy="3546414"/>
          </a:xfrm>
          <a:prstGeom prst="roundRect">
            <a:avLst>
              <a:gd name="adj" fmla="val 714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3680234" y="6512362"/>
            <a:ext cx="1067135" cy="1727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45" name="Straight Connector 44"/>
          <p:cNvCxnSpPr/>
          <p:nvPr userDrawn="1"/>
        </p:nvCxnSpPr>
        <p:spPr>
          <a:xfrm>
            <a:off x="3681358" y="6240862"/>
            <a:ext cx="1064888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 userDrawn="1"/>
        </p:nvSpPr>
        <p:spPr>
          <a:xfrm>
            <a:off x="5052957" y="5203886"/>
            <a:ext cx="1452717" cy="3546414"/>
          </a:xfrm>
          <a:prstGeom prst="roundRect">
            <a:avLst>
              <a:gd name="adj" fmla="val 71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8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5245748" y="6512362"/>
            <a:ext cx="1067135" cy="1727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5246872" y="6240862"/>
            <a:ext cx="1064888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>
            <p:ph type="body" sz="quarter" idx="88" hasCustomPrompt="1"/>
          </p:nvPr>
        </p:nvSpPr>
        <p:spPr>
          <a:xfrm>
            <a:off x="544853" y="5298645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94" b="1" i="0" spc="0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53" name="Text Placeholder 14"/>
          <p:cNvSpPr>
            <a:spLocks noGrp="1"/>
          </p:cNvSpPr>
          <p:nvPr>
            <p:ph type="body" sz="quarter" idx="89" hasCustomPrompt="1"/>
          </p:nvPr>
        </p:nvSpPr>
        <p:spPr>
          <a:xfrm>
            <a:off x="2108405" y="5298645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94" b="1" i="0" spc="0" baseline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54" name="Text Placeholder 14"/>
          <p:cNvSpPr>
            <a:spLocks noGrp="1"/>
          </p:cNvSpPr>
          <p:nvPr>
            <p:ph type="body" sz="quarter" idx="90" hasCustomPrompt="1"/>
          </p:nvPr>
        </p:nvSpPr>
        <p:spPr>
          <a:xfrm>
            <a:off x="3681358" y="5298645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94" b="1" i="0" spc="0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55" name="Text Placeholder 14"/>
          <p:cNvSpPr>
            <a:spLocks noGrp="1"/>
          </p:cNvSpPr>
          <p:nvPr>
            <p:ph type="body" sz="quarter" idx="91" hasCustomPrompt="1"/>
          </p:nvPr>
        </p:nvSpPr>
        <p:spPr>
          <a:xfrm>
            <a:off x="5246872" y="5298645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94" b="1" i="0" spc="0" baseline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76"/>
          </p:nvPr>
        </p:nvSpPr>
        <p:spPr>
          <a:xfrm>
            <a:off x="3550444" y="0"/>
            <a:ext cx="3307556" cy="990600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9891" y="2780771"/>
            <a:ext cx="2947666" cy="3609570"/>
          </a:xfrm>
          <a:prstGeom prst="rect">
            <a:avLst/>
          </a:prstGeom>
        </p:spPr>
        <p:txBody>
          <a:bodyPr lIns="503998" tIns="0" rIns="18000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endParaRPr lang="en-US" dirty="0"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658697" y="7173374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1948443" y="7173374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3"/>
            <a:ext cx="1903809" cy="19175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9891" y="3830985"/>
            <a:ext cx="1894856" cy="19144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350937" y="3524966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359891" y="6314089"/>
            <a:ext cx="1894856" cy="19144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350937" y="6008070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2477096" y="896587"/>
            <a:ext cx="4029968" cy="7853715"/>
          </a:xfrm>
          <a:prstGeom prst="roundRect">
            <a:avLst>
              <a:gd name="adj" fmla="val 45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2853697" y="6327584"/>
            <a:ext cx="895034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4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+ 78%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2853697" y="7144039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2853697" y="1634756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80" hasCustomPrompt="1"/>
          </p:nvPr>
        </p:nvSpPr>
        <p:spPr>
          <a:xfrm>
            <a:off x="4104920" y="6327584"/>
            <a:ext cx="895034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4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+ 78%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81" hasCustomPrompt="1"/>
          </p:nvPr>
        </p:nvSpPr>
        <p:spPr>
          <a:xfrm>
            <a:off x="4104920" y="7144039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2" hasCustomPrompt="1"/>
          </p:nvPr>
        </p:nvSpPr>
        <p:spPr>
          <a:xfrm>
            <a:off x="4104920" y="1634756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5350730" y="6327584"/>
            <a:ext cx="895034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4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+ 78%</a:t>
            </a:r>
            <a:endParaRPr lang="en-US" dirty="0"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5350730" y="7144039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5350730" y="1634756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hart Placeholder 5">
            <a:extLst>
              <a:ext uri="{FF2B5EF4-FFF2-40B4-BE49-F238E27FC236}">
                <a16:creationId xmlns:a16="http://schemas.microsoft.com/office/drawing/2014/main" id="{2A02B8D4-557B-774F-B7E1-B13791443C28}"/>
              </a:ext>
            </a:extLst>
          </p:cNvPr>
          <p:cNvSpPr>
            <a:spLocks noGrp="1"/>
          </p:cNvSpPr>
          <p:nvPr>
            <p:ph type="chart" sz="quarter" idx="86"/>
          </p:nvPr>
        </p:nvSpPr>
        <p:spPr>
          <a:xfrm>
            <a:off x="2853697" y="2510271"/>
            <a:ext cx="1013453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0" name="Chart Placeholder 5">
            <a:extLst>
              <a:ext uri="{FF2B5EF4-FFF2-40B4-BE49-F238E27FC236}">
                <a16:creationId xmlns:a16="http://schemas.microsoft.com/office/drawing/2014/main" id="{50AD6ECE-EE78-B848-9675-C7D181BE89F7}"/>
              </a:ext>
            </a:extLst>
          </p:cNvPr>
          <p:cNvSpPr>
            <a:spLocks noGrp="1"/>
          </p:cNvSpPr>
          <p:nvPr>
            <p:ph type="chart" sz="quarter" idx="87"/>
          </p:nvPr>
        </p:nvSpPr>
        <p:spPr>
          <a:xfrm>
            <a:off x="4082423" y="2510271"/>
            <a:ext cx="1013453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1" name="Chart Placeholder 5">
            <a:extLst>
              <a:ext uri="{FF2B5EF4-FFF2-40B4-BE49-F238E27FC236}">
                <a16:creationId xmlns:a16="http://schemas.microsoft.com/office/drawing/2014/main" id="{D13F2524-08D9-F743-8AFA-927512D2A97A}"/>
              </a:ext>
            </a:extLst>
          </p:cNvPr>
          <p:cNvSpPr>
            <a:spLocks noGrp="1"/>
          </p:cNvSpPr>
          <p:nvPr>
            <p:ph type="chart" sz="quarter" idx="88"/>
          </p:nvPr>
        </p:nvSpPr>
        <p:spPr>
          <a:xfrm>
            <a:off x="5311148" y="2510271"/>
            <a:ext cx="1013453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D5CFA840-49EA-7A42-BAA2-6AF05406CCE3}"/>
              </a:ext>
            </a:extLst>
          </p:cNvPr>
          <p:cNvSpPr>
            <a:spLocks noGrp="1"/>
          </p:cNvSpPr>
          <p:nvPr>
            <p:ph type="tbl" sz="quarter" idx="73"/>
          </p:nvPr>
        </p:nvSpPr>
        <p:spPr>
          <a:xfrm>
            <a:off x="724198" y="2836510"/>
            <a:ext cx="5438179" cy="5913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62279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7" y="3185462"/>
            <a:ext cx="1902420" cy="55842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3550444" y="1389210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5029290" y="1389210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76"/>
          </p:nvPr>
        </p:nvSpPr>
        <p:spPr>
          <a:xfrm>
            <a:off x="2477096" y="3185459"/>
            <a:ext cx="4029968" cy="5564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177545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7" y="3419529"/>
            <a:ext cx="1902420" cy="32346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Ut non quam lacinia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533760" y="7505874"/>
            <a:ext cx="931945" cy="84594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Morbi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Sed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B101B9A-A163-DC43-90DA-3A7097A7DF2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766346" y="7505874"/>
            <a:ext cx="931945" cy="84594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Morbi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Sed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3C1C02B-0CC0-4E4F-9788-F68E3B7963AE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2985032" y="7505874"/>
            <a:ext cx="931945" cy="84594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Morbi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Sed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6A361B0-5ABE-C44D-99F5-597E4F5D252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203717" y="7505874"/>
            <a:ext cx="931945" cy="84594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Morbi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Sed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BEBA1F-99E3-374F-A89A-ACB72BF4EAD3}"/>
              </a:ext>
            </a:extLst>
          </p:cNvPr>
          <p:cNvCxnSpPr/>
          <p:nvPr userDrawn="1"/>
        </p:nvCxnSpPr>
        <p:spPr>
          <a:xfrm>
            <a:off x="350937" y="7110307"/>
            <a:ext cx="478472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C133FC-F9BC-314E-A35A-C16F7B885A6D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670557" y="1969420"/>
            <a:ext cx="895034" cy="5097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4EC81A52-3406-CE41-97AE-9A2983A90E70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046443" y="1969420"/>
            <a:ext cx="895034" cy="5097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5EDB562-7880-AB40-9387-3E9430CAD319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422329" y="1969420"/>
            <a:ext cx="895034" cy="5097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9F99CA12-76D7-AE46-9A1E-077429AD7B5D}"/>
              </a:ext>
            </a:extLst>
          </p:cNvPr>
          <p:cNvSpPr>
            <a:spLocks noGrp="1"/>
          </p:cNvSpPr>
          <p:nvPr>
            <p:ph type="chart" sz="quarter" idx="82"/>
          </p:nvPr>
        </p:nvSpPr>
        <p:spPr>
          <a:xfrm>
            <a:off x="2477096" y="3024541"/>
            <a:ext cx="1237654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29" name="Chart Placeholder 5">
            <a:extLst>
              <a:ext uri="{FF2B5EF4-FFF2-40B4-BE49-F238E27FC236}">
                <a16:creationId xmlns:a16="http://schemas.microsoft.com/office/drawing/2014/main" id="{5E2CD380-A8AC-A74F-BF77-18B5A1855F89}"/>
              </a:ext>
            </a:extLst>
          </p:cNvPr>
          <p:cNvSpPr>
            <a:spLocks noGrp="1"/>
          </p:cNvSpPr>
          <p:nvPr>
            <p:ph type="chart" sz="quarter" idx="83"/>
          </p:nvPr>
        </p:nvSpPr>
        <p:spPr>
          <a:xfrm>
            <a:off x="3872509" y="3024541"/>
            <a:ext cx="1237654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0" name="Chart Placeholder 5">
            <a:extLst>
              <a:ext uri="{FF2B5EF4-FFF2-40B4-BE49-F238E27FC236}">
                <a16:creationId xmlns:a16="http://schemas.microsoft.com/office/drawing/2014/main" id="{46D5508C-9E12-634E-9F48-FC57356EFA9D}"/>
              </a:ext>
            </a:extLst>
          </p:cNvPr>
          <p:cNvSpPr>
            <a:spLocks noGrp="1"/>
          </p:cNvSpPr>
          <p:nvPr>
            <p:ph type="chart" sz="quarter" idx="84"/>
          </p:nvPr>
        </p:nvSpPr>
        <p:spPr>
          <a:xfrm>
            <a:off x="5267921" y="3024541"/>
            <a:ext cx="1237654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189636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29F88C4-71BF-EF43-8104-FF1567A93B3A}"/>
              </a:ext>
            </a:extLst>
          </p:cNvPr>
          <p:cNvSpPr/>
          <p:nvPr userDrawn="1"/>
        </p:nvSpPr>
        <p:spPr>
          <a:xfrm>
            <a:off x="4603255" y="4396117"/>
            <a:ext cx="1903809" cy="2987156"/>
          </a:xfrm>
          <a:prstGeom prst="roundRect">
            <a:avLst>
              <a:gd name="adj" fmla="val 1156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2"/>
            <a:ext cx="3199507" cy="177545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4616676" y="2192053"/>
            <a:ext cx="1890388" cy="18092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B1AA9E5C-6575-174E-9F32-C2EC20893A79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4763697" y="5681003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1" i="0" spc="0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4192BF6-1E14-E640-8711-14018D653A98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763697" y="640182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7AB67B0D-CE2B-234E-98BA-71BE433EF6A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349719" y="5681003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1" i="0" spc="0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E169226D-8AF2-DE4F-95F8-B0CE7AF42818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345503" y="640182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7191CD83-3292-3044-9B9B-118CBDBBBB34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5935740" y="5681003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1" i="0" spc="0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9BD41058-EB62-0549-878D-21884D9C2BCA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935740" y="640182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3BA8DE5D-9B74-1B49-8112-EEC6DC3E02E1}"/>
              </a:ext>
            </a:extLst>
          </p:cNvPr>
          <p:cNvSpPr>
            <a:spLocks noGrp="1"/>
          </p:cNvSpPr>
          <p:nvPr>
            <p:ph type="chart" sz="quarter" idx="90"/>
          </p:nvPr>
        </p:nvSpPr>
        <p:spPr>
          <a:xfrm>
            <a:off x="350938" y="3024542"/>
            <a:ext cx="4029967" cy="57257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118263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2"/>
            <a:ext cx="1903809" cy="209754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E3B86EF-353B-7441-BC87-CDD16B70F4D5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57448" y="3498550"/>
            <a:ext cx="1224667" cy="14800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50" b="1" i="0" spc="0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2022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543B6C1-704F-B946-BC42-2E7272649AC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26728" y="5131110"/>
            <a:ext cx="1728019" cy="10115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18A494EC-ADE3-ED41-9545-6C39C9B2A74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629771" y="3827730"/>
            <a:ext cx="624975" cy="11508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accent4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669C29-7352-AA43-89A9-821D42BA4DE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606595" y="4608182"/>
            <a:ext cx="794080" cy="10115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286B102-D8F1-2241-80CE-87EF237B69A1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712114" y="4608182"/>
            <a:ext cx="794080" cy="10115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4102F01F-4389-454E-B45F-970C7546DCDC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4663054" y="6093678"/>
            <a:ext cx="1789661" cy="156451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buNone/>
              <a:defRPr sz="4219" b="1" i="0" spc="0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0.03%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5199FE3-69BE-A942-8DA2-56A8B4035FA3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722945" y="7713796"/>
            <a:ext cx="1669880" cy="101154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731" b="0" i="0" spc="17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289A5DF-C075-C742-96DE-7BBE6EA714F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2528899" y="2160411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014462F-970B-014C-A02E-1C9AB1AD742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2528899" y="293774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4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56AD820-1BF8-3347-BE35-BB42716CB49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3195054" y="2160411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E9C758C0-224A-AB48-A670-287CA03BDCE3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3195054" y="293774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4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9243D506-586D-1E45-9D18-2C9D43C6ECB3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3861209" y="2160411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C48CD439-B089-6843-BD01-6672B35BFC8F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3861208" y="293774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4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42D674F-0011-DB4F-81CE-2C3432869DF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2528899" y="7340882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13769737-0B77-8F4C-9499-22DA759FB39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2528899" y="8118216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4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98CAED84-4FB2-3449-B206-7073740E36E0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3195054" y="7340882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E6B52CB7-A406-D145-B7CD-100D84F3C345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3195054" y="8118216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4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6171065A-AD42-DB4C-A88F-34363F397CBF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3861209" y="7340882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4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6B16E9FF-7384-D34A-AA65-A1A80DB821E3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3861208" y="8118216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4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08164AB4-D8E0-A944-A888-8DF95071DEA4}"/>
              </a:ext>
            </a:extLst>
          </p:cNvPr>
          <p:cNvSpPr>
            <a:spLocks noGrp="1"/>
          </p:cNvSpPr>
          <p:nvPr>
            <p:ph type="chart" sz="quarter" idx="96"/>
          </p:nvPr>
        </p:nvSpPr>
        <p:spPr>
          <a:xfrm>
            <a:off x="350938" y="6457244"/>
            <a:ext cx="1903809" cy="2293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6" name="Chart Placeholder 3">
            <a:extLst>
              <a:ext uri="{FF2B5EF4-FFF2-40B4-BE49-F238E27FC236}">
                <a16:creationId xmlns:a16="http://schemas.microsoft.com/office/drawing/2014/main" id="{8134B98E-9CAC-784C-8EF3-19A5ED26895B}"/>
              </a:ext>
            </a:extLst>
          </p:cNvPr>
          <p:cNvSpPr>
            <a:spLocks noGrp="1"/>
          </p:cNvSpPr>
          <p:nvPr>
            <p:ph type="chart" sz="quarter" idx="97"/>
          </p:nvPr>
        </p:nvSpPr>
        <p:spPr>
          <a:xfrm>
            <a:off x="2484537" y="4084695"/>
            <a:ext cx="944463" cy="2293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7" name="Chart Placeholder 3">
            <a:extLst>
              <a:ext uri="{FF2B5EF4-FFF2-40B4-BE49-F238E27FC236}">
                <a16:creationId xmlns:a16="http://schemas.microsoft.com/office/drawing/2014/main" id="{75A86993-D2C8-DB4C-B6DC-BCADAF30E15C}"/>
              </a:ext>
            </a:extLst>
          </p:cNvPr>
          <p:cNvSpPr>
            <a:spLocks noGrp="1"/>
          </p:cNvSpPr>
          <p:nvPr>
            <p:ph type="chart" sz="quarter" idx="98"/>
          </p:nvPr>
        </p:nvSpPr>
        <p:spPr>
          <a:xfrm>
            <a:off x="3437038" y="4084695"/>
            <a:ext cx="944463" cy="2293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8" name="Chart Placeholder 3">
            <a:extLst>
              <a:ext uri="{FF2B5EF4-FFF2-40B4-BE49-F238E27FC236}">
                <a16:creationId xmlns:a16="http://schemas.microsoft.com/office/drawing/2014/main" id="{52F1A27F-4CD1-104B-9BEB-9BCA894882FA}"/>
              </a:ext>
            </a:extLst>
          </p:cNvPr>
          <p:cNvSpPr>
            <a:spLocks noGrp="1"/>
          </p:cNvSpPr>
          <p:nvPr>
            <p:ph type="chart" sz="quarter" idx="99"/>
          </p:nvPr>
        </p:nvSpPr>
        <p:spPr>
          <a:xfrm>
            <a:off x="4608612" y="904992"/>
            <a:ext cx="877788" cy="326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40" name="Chart Placeholder 3">
            <a:extLst>
              <a:ext uri="{FF2B5EF4-FFF2-40B4-BE49-F238E27FC236}">
                <a16:creationId xmlns:a16="http://schemas.microsoft.com/office/drawing/2014/main" id="{E72BEDBC-608D-9B46-9B46-F225A5A1B337}"/>
              </a:ext>
            </a:extLst>
          </p:cNvPr>
          <p:cNvSpPr>
            <a:spLocks noGrp="1"/>
          </p:cNvSpPr>
          <p:nvPr>
            <p:ph type="chart" sz="quarter" idx="100"/>
          </p:nvPr>
        </p:nvSpPr>
        <p:spPr>
          <a:xfrm>
            <a:off x="5627787" y="904992"/>
            <a:ext cx="877788" cy="326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86040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PHOTO -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" y="4953000"/>
            <a:ext cx="6857999" cy="495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4953000"/>
            <a:ext cx="6858000" cy="4953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25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 err="1"/>
              <a:t>Photographie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420144-724F-324F-B810-1E3F4AA6C582}"/>
              </a:ext>
            </a:extLst>
          </p:cNvPr>
          <p:cNvCxnSpPr>
            <a:cxnSpLocks/>
          </p:cNvCxnSpPr>
          <p:nvPr userDrawn="1"/>
        </p:nvCxnSpPr>
        <p:spPr>
          <a:xfrm>
            <a:off x="384605" y="5429040"/>
            <a:ext cx="6122459" cy="0"/>
          </a:xfrm>
          <a:prstGeom prst="line">
            <a:avLst/>
          </a:prstGeom>
          <a:ln w="63500" cap="sq">
            <a:solidFill>
              <a:schemeClr val="accent4"/>
            </a:solidFill>
            <a:bevel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F5027FA-F7B3-D742-84C0-E238C545824F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52333" y="5208912"/>
            <a:ext cx="396638" cy="440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788" b="0" i="0" spc="28" baseline="0">
                <a:solidFill>
                  <a:schemeClr val="tx1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A8182A7-362A-154D-8A81-A85937BA2FC8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943969" y="5208912"/>
            <a:ext cx="396638" cy="440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788" b="0" i="0" spc="28" baseline="0">
                <a:solidFill>
                  <a:schemeClr val="tx1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86F50F-6E5C-B942-9F78-871230A799D1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3135605" y="5208912"/>
            <a:ext cx="396638" cy="440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788" b="0" i="0" spc="28" baseline="0">
                <a:solidFill>
                  <a:schemeClr val="tx1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0BEECC8F-DCA8-7F4D-BF76-F177BD64853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327241" y="5208912"/>
            <a:ext cx="396638" cy="440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788" b="0" i="0" spc="28" baseline="0">
                <a:solidFill>
                  <a:schemeClr val="tx1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771FA398-422B-A64A-B434-602021CD274B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5518878" y="5208912"/>
            <a:ext cx="396638" cy="440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788" b="0" i="0" spc="28" baseline="0">
                <a:solidFill>
                  <a:schemeClr val="tx1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B9D9D0D-F934-5A43-9AF7-3826FAF48DFF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43934" y="3113732"/>
            <a:ext cx="1080651" cy="1412515"/>
          </a:xfrm>
          <a:prstGeom prst="roundRect">
            <a:avLst>
              <a:gd name="adj" fmla="val 10581"/>
            </a:avLst>
          </a:prstGeom>
          <a:solidFill>
            <a:schemeClr val="accent3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619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QUISQUE ALIQUAM</a:t>
            </a:r>
            <a:br>
              <a:rPr lang="en-US" dirty="0"/>
            </a:br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754BA5EE-8C0C-BA49-B3D8-B06E445B68D9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967629" y="2594512"/>
            <a:ext cx="1128491" cy="1931734"/>
          </a:xfrm>
          <a:prstGeom prst="roundRect">
            <a:avLst>
              <a:gd name="adj" fmla="val 10581"/>
            </a:avLst>
          </a:prstGeom>
          <a:solidFill>
            <a:schemeClr val="tx2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619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QUISQUE ALIQUAM</a:t>
            </a:r>
            <a:br>
              <a:rPr lang="en-US" dirty="0"/>
            </a:br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15AC3B7-E893-3C4C-B08D-45AE566E93A0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1095188" y="6473318"/>
            <a:ext cx="1128491" cy="1931734"/>
          </a:xfrm>
          <a:prstGeom prst="roundRect">
            <a:avLst>
              <a:gd name="adj" fmla="val 10581"/>
            </a:avLst>
          </a:prstGeom>
          <a:solidFill>
            <a:schemeClr val="tx2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619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QUISQUE ALIQUAM</a:t>
            </a:r>
            <a:br>
              <a:rPr lang="en-US" dirty="0"/>
            </a:br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D14B74E-FD6A-8640-9174-83B764F47D1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401839" y="6473318"/>
            <a:ext cx="694281" cy="2169220"/>
          </a:xfrm>
          <a:prstGeom prst="roundRect">
            <a:avLst>
              <a:gd name="adj" fmla="val 10581"/>
            </a:avLst>
          </a:prstGeom>
          <a:solidFill>
            <a:schemeClr val="accent3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619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QUISQUE ALIQUAM</a:t>
            </a:r>
            <a:br>
              <a:rPr lang="en-US" dirty="0"/>
            </a:br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</p:spTree>
    <p:extLst>
      <p:ext uri="{BB962C8B-B14F-4D97-AF65-F5344CB8AC3E}">
        <p14:creationId xmlns:p14="http://schemas.microsoft.com/office/powerpoint/2010/main" val="24224735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4029967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B9D9D0D-F934-5A43-9AF7-3826FAF48DFF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860061" y="3966756"/>
            <a:ext cx="1020268" cy="837496"/>
          </a:xfrm>
          <a:prstGeom prst="roundRect">
            <a:avLst>
              <a:gd name="adj" fmla="val 10581"/>
            </a:avLst>
          </a:prstGeom>
          <a:solidFill>
            <a:schemeClr val="tx2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478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5BC4F3-428C-E241-B81D-B7394F8A8543}"/>
              </a:ext>
            </a:extLst>
          </p:cNvPr>
          <p:cNvSpPr/>
          <p:nvPr userDrawn="1"/>
        </p:nvSpPr>
        <p:spPr>
          <a:xfrm>
            <a:off x="355153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JANVIER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350BB9-0CEA-584C-88C2-CF6CF366D18A}"/>
              </a:ext>
            </a:extLst>
          </p:cNvPr>
          <p:cNvSpPr/>
          <p:nvPr userDrawn="1"/>
        </p:nvSpPr>
        <p:spPr>
          <a:xfrm>
            <a:off x="1386824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FEVRIER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4C3666-1E5D-C34F-9277-9FB7FC25184B}"/>
              </a:ext>
            </a:extLst>
          </p:cNvPr>
          <p:cNvSpPr/>
          <p:nvPr userDrawn="1"/>
        </p:nvSpPr>
        <p:spPr>
          <a:xfrm>
            <a:off x="2418496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MARS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BA3756-DA21-1B45-AB94-38F8B66DE6EA}"/>
              </a:ext>
            </a:extLst>
          </p:cNvPr>
          <p:cNvSpPr/>
          <p:nvPr userDrawn="1"/>
        </p:nvSpPr>
        <p:spPr>
          <a:xfrm>
            <a:off x="3450166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AVRIL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0A5FFD-8605-ED48-9FBE-B0678A5E66C4}"/>
              </a:ext>
            </a:extLst>
          </p:cNvPr>
          <p:cNvSpPr/>
          <p:nvPr userDrawn="1"/>
        </p:nvSpPr>
        <p:spPr>
          <a:xfrm>
            <a:off x="4481838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MAI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FFA2C5-1FEF-8B43-B79D-A7EFCC5A31E0}"/>
              </a:ext>
            </a:extLst>
          </p:cNvPr>
          <p:cNvSpPr/>
          <p:nvPr userDrawn="1"/>
        </p:nvSpPr>
        <p:spPr>
          <a:xfrm>
            <a:off x="5513510" y="318031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JUIN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B5777F3E-A913-8842-8EE6-15342863F7B5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854943" y="3691101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9DD67C6A-27EC-9947-B26F-6CBC08E9F177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1666132" y="3691101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2D156E2-5309-3D46-8F0B-D50C126E38D2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166788" y="3966756"/>
            <a:ext cx="1174171" cy="457047"/>
          </a:xfrm>
          <a:prstGeom prst="roundRect">
            <a:avLst>
              <a:gd name="adj" fmla="val 26939"/>
            </a:avLst>
          </a:prstGeom>
          <a:solidFill>
            <a:schemeClr val="accent3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478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endParaRPr lang="en-US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B4E28BA-AA18-6A4A-883E-1DC78AA1F923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2161669" y="3691101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FD4C3F0-A6AA-C940-A8E5-ABE59A48C31E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3115478" y="3691101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31486AF7-1BE2-D945-8E21-131021AC81C8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1946422" y="4558622"/>
            <a:ext cx="547690" cy="348484"/>
          </a:xfrm>
          <a:prstGeom prst="roundRect">
            <a:avLst>
              <a:gd name="adj" fmla="val 30514"/>
            </a:avLst>
          </a:prstGeom>
          <a:solidFill>
            <a:srgbClr val="FFFFFF"/>
          </a:solidFill>
          <a:ln w="19050">
            <a:solidFill>
              <a:schemeClr val="accent4"/>
            </a:solidFill>
          </a:ln>
        </p:spPr>
        <p:txBody>
          <a:bodyPr lIns="72000" tIns="36000" rIns="72000" bIns="36000" anchor="ctr"/>
          <a:lstStyle>
            <a:lvl1pPr marL="0" indent="0" algn="ctr">
              <a:lnSpc>
                <a:spcPct val="100000"/>
              </a:lnSpc>
              <a:buNone/>
              <a:defRPr sz="478" b="1" i="0" spc="0" baseline="0">
                <a:solidFill>
                  <a:schemeClr val="accent4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</a:t>
            </a:r>
            <a:endParaRPr lang="en-US" dirty="0"/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E3224D-1D3A-304E-BA4F-A29706BE3D7F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860061" y="6795216"/>
            <a:ext cx="1020268" cy="837496"/>
          </a:xfrm>
          <a:prstGeom prst="roundRect">
            <a:avLst>
              <a:gd name="adj" fmla="val 10581"/>
            </a:avLst>
          </a:prstGeom>
          <a:solidFill>
            <a:schemeClr val="accent3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478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5FF318-1C5A-034B-BBF8-B0E58E6ABE3A}"/>
              </a:ext>
            </a:extLst>
          </p:cNvPr>
          <p:cNvSpPr/>
          <p:nvPr userDrawn="1"/>
        </p:nvSpPr>
        <p:spPr>
          <a:xfrm>
            <a:off x="355153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JANVIER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8232C3F-8135-4F42-AA4F-C13AB4895B8E}"/>
              </a:ext>
            </a:extLst>
          </p:cNvPr>
          <p:cNvSpPr/>
          <p:nvPr userDrawn="1"/>
        </p:nvSpPr>
        <p:spPr>
          <a:xfrm>
            <a:off x="1386824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FEVRIER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D53765-285A-D947-A127-98052B970D1C}"/>
              </a:ext>
            </a:extLst>
          </p:cNvPr>
          <p:cNvSpPr/>
          <p:nvPr userDrawn="1"/>
        </p:nvSpPr>
        <p:spPr>
          <a:xfrm>
            <a:off x="2418496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MARS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64D3A8B-F11D-9749-92F0-D23CF3165739}"/>
              </a:ext>
            </a:extLst>
          </p:cNvPr>
          <p:cNvSpPr/>
          <p:nvPr userDrawn="1"/>
        </p:nvSpPr>
        <p:spPr>
          <a:xfrm>
            <a:off x="3450166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AVRIL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1737D82-BFBC-A842-BA20-722951471AAF}"/>
              </a:ext>
            </a:extLst>
          </p:cNvPr>
          <p:cNvSpPr/>
          <p:nvPr userDrawn="1"/>
        </p:nvSpPr>
        <p:spPr>
          <a:xfrm>
            <a:off x="4481838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MAI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2DD4B7D-00A3-E644-B613-FD4EE48F897D}"/>
              </a:ext>
            </a:extLst>
          </p:cNvPr>
          <p:cNvSpPr/>
          <p:nvPr userDrawn="1"/>
        </p:nvSpPr>
        <p:spPr>
          <a:xfrm>
            <a:off x="5513510" y="6008776"/>
            <a:ext cx="989746" cy="303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50" b="0" i="0" spc="56" baseline="0" dirty="0">
                <a:latin typeface="Aeonik MGEN Medium" panose="020B0503030300000000" pitchFamily="34" charset="0"/>
              </a:rPr>
              <a:t>JUIN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06F60A2B-0525-A64E-ACE0-B24CDF7E6CE3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854943" y="6519562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1D19BCB1-E7B7-B94B-975D-2343B48668BD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1666132" y="6519562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FB5C8552-A647-4041-BDCC-2AD971558EE4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2166788" y="6795216"/>
            <a:ext cx="1174171" cy="457047"/>
          </a:xfrm>
          <a:prstGeom prst="roundRect">
            <a:avLst>
              <a:gd name="adj" fmla="val 26939"/>
            </a:avLst>
          </a:prstGeom>
          <a:solidFill>
            <a:schemeClr val="tx2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478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endParaRPr lang="en-US" dirty="0"/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18EDC8B7-0210-814B-949E-16D3728B1C05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2161669" y="6519562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E85E1011-97C4-7C45-8A06-9DDEC7EFB1CE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3115478" y="6519562"/>
            <a:ext cx="225480" cy="163679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94" b="1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03.02.22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64E55A1C-5817-324D-8D48-2F130AE01B83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1946422" y="7387082"/>
            <a:ext cx="547690" cy="348484"/>
          </a:xfrm>
          <a:prstGeom prst="roundRect">
            <a:avLst>
              <a:gd name="adj" fmla="val 30514"/>
            </a:avLst>
          </a:prstGeom>
          <a:solidFill>
            <a:srgbClr val="FFFFFF"/>
          </a:solidFill>
          <a:ln w="19050">
            <a:solidFill>
              <a:schemeClr val="accent4"/>
            </a:solidFill>
          </a:ln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478" b="1" i="0" spc="0" baseline="0">
                <a:solidFill>
                  <a:schemeClr val="accent4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1500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6" y="1248511"/>
            <a:ext cx="2126159" cy="186653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9891" y="3523781"/>
            <a:ext cx="1894856" cy="43597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17" y="1096016"/>
            <a:ext cx="2778659" cy="7135320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2738270" y="1051170"/>
            <a:ext cx="1146312" cy="827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de la carte lorem ipsum Date de la carte </a:t>
            </a:r>
            <a:r>
              <a:rPr lang="en-US" dirty="0" err="1"/>
              <a:t>ou</a:t>
            </a:r>
            <a:r>
              <a:rPr lang="en-US" dirty="0"/>
              <a:t> sous </a:t>
            </a:r>
            <a:r>
              <a:rPr lang="en-US" dirty="0" err="1"/>
              <a:t>titre</a:t>
            </a:r>
            <a:r>
              <a:rPr lang="en-US" dirty="0"/>
              <a:t> de la carte</a:t>
            </a:r>
          </a:p>
        </p:txBody>
      </p:sp>
      <p:sp>
        <p:nvSpPr>
          <p:cNvPr id="16" name="Rounded Rectangle 15"/>
          <p:cNvSpPr/>
          <p:nvPr userDrawn="1"/>
        </p:nvSpPr>
        <p:spPr>
          <a:xfrm>
            <a:off x="2480084" y="7347496"/>
            <a:ext cx="979815" cy="1402804"/>
          </a:xfrm>
          <a:prstGeom prst="roundRect">
            <a:avLst>
              <a:gd name="adj" fmla="val 1285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70" y="4616779"/>
            <a:ext cx="1024938" cy="21078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88" y="2834631"/>
            <a:ext cx="140166" cy="476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897" y="3255730"/>
            <a:ext cx="206513" cy="495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74" y="3495000"/>
            <a:ext cx="179120" cy="4219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550444" y="0"/>
            <a:ext cx="3307556" cy="99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6" y="1248511"/>
            <a:ext cx="2126159" cy="186653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0938" y="3407241"/>
            <a:ext cx="2956619" cy="43597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3778281" y="818892"/>
            <a:ext cx="1146312" cy="827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de la carte lorem ipsum Date de la carte </a:t>
            </a:r>
            <a:r>
              <a:rPr lang="en-US" dirty="0" err="1"/>
              <a:t>ou</a:t>
            </a:r>
            <a:r>
              <a:rPr lang="en-US" dirty="0"/>
              <a:t> sous </a:t>
            </a:r>
            <a:r>
              <a:rPr lang="en-US" dirty="0" err="1"/>
              <a:t>titre</a:t>
            </a:r>
            <a:r>
              <a:rPr lang="en-US" dirty="0"/>
              <a:t> de la carte</a:t>
            </a:r>
          </a:p>
        </p:txBody>
      </p:sp>
      <p:sp>
        <p:nvSpPr>
          <p:cNvPr id="16" name="Rounded Rectangle 15"/>
          <p:cNvSpPr/>
          <p:nvPr userDrawn="1"/>
        </p:nvSpPr>
        <p:spPr>
          <a:xfrm>
            <a:off x="4924593" y="7527266"/>
            <a:ext cx="1582470" cy="876875"/>
          </a:xfrm>
          <a:prstGeom prst="roundRect">
            <a:avLst>
              <a:gd name="adj" fmla="val 19942"/>
            </a:avLst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86" y="1260077"/>
            <a:ext cx="2325230" cy="59628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069" y="4644018"/>
            <a:ext cx="192331" cy="646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27" y="3662371"/>
            <a:ext cx="279016" cy="6793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26" y="5584539"/>
            <a:ext cx="249218" cy="5889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93" y="6567957"/>
            <a:ext cx="1040273" cy="21405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20" cy="186653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3370165" y="1286996"/>
            <a:ext cx="1662173" cy="8279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de la carte lorem ipsum Date de la carte </a:t>
            </a:r>
            <a:r>
              <a:rPr lang="en-US" dirty="0" err="1"/>
              <a:t>ou</a:t>
            </a:r>
            <a:r>
              <a:rPr lang="en-US" dirty="0"/>
              <a:t> sous </a:t>
            </a:r>
            <a:r>
              <a:rPr lang="en-US" dirty="0" err="1"/>
              <a:t>titre</a:t>
            </a:r>
            <a:r>
              <a:rPr lang="en-US" dirty="0"/>
              <a:t> de la carte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89" y="2237434"/>
            <a:ext cx="5570099" cy="6462709"/>
          </a:xfrm>
          <a:prstGeom prst="rect">
            <a:avLst/>
          </a:prstGeom>
        </p:spPr>
      </p:pic>
      <p:sp>
        <p:nvSpPr>
          <p:cNvPr id="21" name="Rounded Rectangle 20"/>
          <p:cNvSpPr/>
          <p:nvPr userDrawn="1"/>
        </p:nvSpPr>
        <p:spPr>
          <a:xfrm>
            <a:off x="650790" y="5429956"/>
            <a:ext cx="979815" cy="2647987"/>
          </a:xfrm>
          <a:prstGeom prst="roundRect">
            <a:avLst>
              <a:gd name="adj" fmla="val 10664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1_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477095" y="0"/>
            <a:ext cx="4380905" cy="99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1918164" cy="1866537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3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0938" y="3407241"/>
            <a:ext cx="1903809" cy="43597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3866637" y="818892"/>
            <a:ext cx="1601820" cy="8279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Titre</a:t>
            </a:r>
            <a:r>
              <a:rPr lang="en-US" dirty="0"/>
              <a:t> de la carte lorem ipsum Date de la carte </a:t>
            </a:r>
            <a:r>
              <a:rPr lang="en-US" dirty="0" err="1"/>
              <a:t>ou</a:t>
            </a:r>
            <a:r>
              <a:rPr lang="en-US" dirty="0"/>
              <a:t> sous </a:t>
            </a:r>
            <a:r>
              <a:rPr lang="en-US" dirty="0" err="1"/>
              <a:t>titre</a:t>
            </a:r>
            <a:r>
              <a:rPr lang="en-US" dirty="0"/>
              <a:t> de la carte</a:t>
            </a:r>
          </a:p>
        </p:txBody>
      </p:sp>
      <p:sp>
        <p:nvSpPr>
          <p:cNvPr id="16" name="Rounded Rectangle 15"/>
          <p:cNvSpPr/>
          <p:nvPr userDrawn="1"/>
        </p:nvSpPr>
        <p:spPr>
          <a:xfrm>
            <a:off x="2978568" y="7527266"/>
            <a:ext cx="3377959" cy="876875"/>
          </a:xfrm>
          <a:prstGeom prst="roundRect">
            <a:avLst>
              <a:gd name="adj" fmla="val 19942"/>
            </a:avLst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59" y="2163058"/>
            <a:ext cx="4043047" cy="4929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9314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58008" y="1852760"/>
            <a:ext cx="2947666" cy="689754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lvl="0"/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359891" y="3183452"/>
            <a:ext cx="2947666" cy="55668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lvl="0"/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F4EB753-9636-3941-AADA-5EBD5B9C19B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57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58008" y="1852760"/>
            <a:ext cx="2947666" cy="6897540"/>
          </a:xfrm>
          <a:prstGeom prst="rect">
            <a:avLst/>
          </a:prstGeom>
        </p:spPr>
        <p:txBody>
          <a:bodyPr lIns="0" tIns="0" rIns="0" bIns="0"/>
          <a:lstStyle>
            <a:lvl1pPr marL="160733" marR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marL="160733" marR="0" lvl="0" indent="-160733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lvl="0"/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73" hasCustomPrompt="1"/>
          </p:nvPr>
        </p:nvSpPr>
        <p:spPr>
          <a:xfrm>
            <a:off x="359891" y="3183452"/>
            <a:ext cx="2947666" cy="55668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  <a:p>
            <a:pPr lvl="0"/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38585AE-7633-9C40-8126-30F05F160BA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3376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F23C3-58F0-A740-BCE4-F63859AA0A57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50937" y="3155244"/>
            <a:ext cx="295661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2C924C3-BDE2-FB4B-8C11-97ADF28BACF9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3551337" y="3155244"/>
            <a:ext cx="295661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5DDB8AC-1FD4-DF40-A51A-FC76D683B58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84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PHOT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1"/>
            <a:ext cx="6858000" cy="4953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12686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2C924C3-BDE2-FB4B-8C11-97ADF28BACF9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3550444" y="896587"/>
            <a:ext cx="2957513" cy="7853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E18913C3-3C5E-FD4F-8745-29ADBF495772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358500" y="4011321"/>
            <a:ext cx="2933387" cy="47584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0D136C2-7F85-534B-A470-8CAA3D3DEC0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0002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F23C3-58F0-A740-BCE4-F63859AA0A57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50937" y="3155244"/>
            <a:ext cx="295661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11A6F932-ECF0-C045-85E1-313EFE42A441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3550445" y="896587"/>
            <a:ext cx="2956618" cy="7873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46D450E-D117-6F47-BB34-176F7E69E77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4958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F23C3-58F0-A740-BCE4-F63859AA0A57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50938" y="3155244"/>
            <a:ext cx="190380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B3C49C6-61BE-3349-AD30-35D539959BC1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484537" y="3155244"/>
            <a:ext cx="190380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1776C18-2431-FF43-AFD0-3D6094D2AE0A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4608612" y="3155244"/>
            <a:ext cx="1903809" cy="5595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1pPr>
            <a:lvl2pPr>
              <a:lnSpc>
                <a:spcPct val="100000"/>
              </a:lnSpc>
              <a:defRPr sz="788">
                <a:solidFill>
                  <a:schemeClr val="bg1"/>
                </a:solidFill>
                <a:latin typeface="Aeonik MGEN" panose="020B0503030300000000" pitchFamily="34" charset="0"/>
              </a:defRPr>
            </a:lvl2pPr>
            <a:lvl3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3pPr>
            <a:lvl4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4pPr>
            <a:lvl5pPr>
              <a:defRPr>
                <a:solidFill>
                  <a:schemeClr val="bg1"/>
                </a:solidFill>
                <a:latin typeface="Aeonik MGEN" panose="020B0503030300000000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5284CA7-ABEC-854C-8819-A84BB01FC7F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5673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358975" y="3997962"/>
            <a:ext cx="1897298" cy="4752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2483607" y="896587"/>
            <a:ext cx="1897298" cy="78537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4611291" y="896587"/>
            <a:ext cx="1897298" cy="78537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AF1BAB3-A845-7343-9A7D-30122BF3404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082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2477096" y="896587"/>
            <a:ext cx="4036616" cy="7853715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619" b="0" i="0" spc="17" baseline="0" smtClean="0">
                <a:solidFill>
                  <a:schemeClr val="bg1"/>
                </a:solidFill>
                <a:effectLst/>
                <a:latin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ex, et </a:t>
            </a:r>
            <a:r>
              <a:rPr lang="en-US" dirty="0" err="1"/>
              <a:t>efficitur</a:t>
            </a:r>
            <a:r>
              <a:rPr lang="en-US" dirty="0"/>
              <a:t> ipsum pharetra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id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mi et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et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ipsum ac,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dolor.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libero </a:t>
            </a:r>
            <a:r>
              <a:rPr lang="en-US" dirty="0" err="1"/>
              <a:t>elementum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porta.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a </a:t>
            </a:r>
            <a:r>
              <a:rPr lang="en-US" dirty="0" err="1"/>
              <a:t>consectetur</a:t>
            </a:r>
            <a:r>
              <a:rPr lang="en-US" dirty="0"/>
              <a:t> porta, quam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magna,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dolor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in. Maecenas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ac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In </a:t>
            </a:r>
            <a:r>
              <a:rPr lang="en-US" dirty="0" err="1"/>
              <a:t>ultricies</a:t>
            </a:r>
            <a:r>
              <a:rPr lang="en-US" dirty="0"/>
              <a:t> mi lorem,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nisi </a:t>
            </a:r>
            <a:r>
              <a:rPr lang="en-US" dirty="0" err="1"/>
              <a:t>fermentum</a:t>
            </a:r>
            <a:r>
              <a:rPr lang="en-US" dirty="0"/>
              <a:t> et.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at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vitae </a:t>
            </a:r>
            <a:r>
              <a:rPr lang="en-US" dirty="0" err="1"/>
              <a:t>est</a:t>
            </a:r>
            <a:r>
              <a:rPr lang="en-US" dirty="0"/>
              <a:t> id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non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id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Integer </a:t>
            </a:r>
            <a:r>
              <a:rPr lang="en-US" dirty="0" err="1"/>
              <a:t>rutrum</a:t>
            </a:r>
            <a:r>
              <a:rPr lang="en-US" dirty="0"/>
              <a:t> ligula in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ac </a:t>
            </a:r>
            <a:r>
              <a:rPr lang="en-US" dirty="0" err="1"/>
              <a:t>est</a:t>
            </a:r>
            <a:r>
              <a:rPr lang="en-US" dirty="0"/>
              <a:t> libero.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vel.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mi, non </a:t>
            </a:r>
            <a:r>
              <a:rPr lang="en-US" dirty="0" err="1"/>
              <a:t>mattis</a:t>
            </a:r>
            <a:r>
              <a:rPr lang="en-US" dirty="0"/>
              <a:t> libero. </a:t>
            </a:r>
            <a:r>
              <a:rPr lang="en-US" dirty="0" err="1"/>
              <a:t>Praesent</a:t>
            </a:r>
            <a:r>
              <a:rPr lang="en-US" dirty="0"/>
              <a:t> ac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a </a:t>
            </a:r>
            <a:r>
              <a:rPr lang="en-US" dirty="0" err="1"/>
              <a:t>aliquam</a:t>
            </a:r>
            <a:r>
              <a:rPr lang="en-US" dirty="0"/>
              <a:t> ex.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quam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ipsum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ligula lacus porta </a:t>
            </a:r>
            <a:r>
              <a:rPr lang="en-US" dirty="0" err="1"/>
              <a:t>elit</a:t>
            </a:r>
            <a:r>
              <a:rPr lang="en-US" dirty="0"/>
              <a:t>, non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gravida </a:t>
            </a:r>
            <a:r>
              <a:rPr lang="en-US" dirty="0" err="1"/>
              <a:t>congue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a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id, </a:t>
            </a:r>
            <a:r>
              <a:rPr lang="en-US" dirty="0" err="1"/>
              <a:t>aliquet</a:t>
            </a:r>
            <a:r>
              <a:rPr lang="en-US" dirty="0"/>
              <a:t> mi. </a:t>
            </a:r>
            <a:r>
              <a:rPr lang="en-US" dirty="0" err="1"/>
              <a:t>Vestibulum</a:t>
            </a:r>
            <a:r>
              <a:rPr lang="en-US" dirty="0"/>
              <a:t> pharetra, </a:t>
            </a:r>
            <a:r>
              <a:rPr lang="en-US" dirty="0" err="1"/>
              <a:t>diam</a:t>
            </a:r>
            <a:r>
              <a:rPr lang="en-US" dirty="0"/>
              <a:t> ac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at semper dui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ex.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ipsum,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D8B6FCE-F982-C643-94EB-02226C1DF70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113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7" y="3924655"/>
            <a:ext cx="1902420" cy="4845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903CD2A-A2E5-D448-A160-856828B55259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2477096" y="896587"/>
            <a:ext cx="4036616" cy="7853715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619" b="0" i="0" spc="17" baseline="0" smtClean="0">
                <a:solidFill>
                  <a:schemeClr val="bg1"/>
                </a:solidFill>
                <a:effectLst/>
                <a:latin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ex, et </a:t>
            </a:r>
            <a:r>
              <a:rPr lang="en-US" dirty="0" err="1"/>
              <a:t>efficitur</a:t>
            </a:r>
            <a:r>
              <a:rPr lang="en-US" dirty="0"/>
              <a:t> ipsum pharetra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id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mi et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et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ipsum ac,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dolor.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libero </a:t>
            </a:r>
            <a:r>
              <a:rPr lang="en-US" dirty="0" err="1"/>
              <a:t>elementum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porta.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a </a:t>
            </a:r>
            <a:r>
              <a:rPr lang="en-US" dirty="0" err="1"/>
              <a:t>consectetur</a:t>
            </a:r>
            <a:r>
              <a:rPr lang="en-US" dirty="0"/>
              <a:t> porta, quam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magna,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dolor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in. Maecenas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ac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In </a:t>
            </a:r>
            <a:r>
              <a:rPr lang="en-US" dirty="0" err="1"/>
              <a:t>ultricies</a:t>
            </a:r>
            <a:r>
              <a:rPr lang="en-US" dirty="0"/>
              <a:t> mi lorem,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nisi </a:t>
            </a:r>
            <a:r>
              <a:rPr lang="en-US" dirty="0" err="1"/>
              <a:t>fermentum</a:t>
            </a:r>
            <a:r>
              <a:rPr lang="en-US" dirty="0"/>
              <a:t> et.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at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vitae </a:t>
            </a:r>
            <a:r>
              <a:rPr lang="en-US" dirty="0" err="1"/>
              <a:t>est</a:t>
            </a:r>
            <a:r>
              <a:rPr lang="en-US" dirty="0"/>
              <a:t> id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non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id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Integer </a:t>
            </a:r>
            <a:r>
              <a:rPr lang="en-US" dirty="0" err="1"/>
              <a:t>rutrum</a:t>
            </a:r>
            <a:r>
              <a:rPr lang="en-US" dirty="0"/>
              <a:t> ligula in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ac </a:t>
            </a:r>
            <a:r>
              <a:rPr lang="en-US" dirty="0" err="1"/>
              <a:t>est</a:t>
            </a:r>
            <a:r>
              <a:rPr lang="en-US" dirty="0"/>
              <a:t> libero.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vel.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mi, non </a:t>
            </a:r>
            <a:r>
              <a:rPr lang="en-US" dirty="0" err="1"/>
              <a:t>mattis</a:t>
            </a:r>
            <a:r>
              <a:rPr lang="en-US" dirty="0"/>
              <a:t> libero. </a:t>
            </a:r>
            <a:r>
              <a:rPr lang="en-US" dirty="0" err="1"/>
              <a:t>Praesent</a:t>
            </a:r>
            <a:r>
              <a:rPr lang="en-US" dirty="0"/>
              <a:t> ac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a </a:t>
            </a:r>
            <a:r>
              <a:rPr lang="en-US" dirty="0" err="1"/>
              <a:t>aliquam</a:t>
            </a:r>
            <a:r>
              <a:rPr lang="en-US" dirty="0"/>
              <a:t> ex.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quam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ipsum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ligula lacus porta </a:t>
            </a:r>
            <a:r>
              <a:rPr lang="en-US" dirty="0" err="1"/>
              <a:t>elit</a:t>
            </a:r>
            <a:r>
              <a:rPr lang="en-US" dirty="0"/>
              <a:t>, non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gravida </a:t>
            </a:r>
            <a:r>
              <a:rPr lang="en-US" dirty="0" err="1"/>
              <a:t>congue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a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id, </a:t>
            </a:r>
            <a:r>
              <a:rPr lang="en-US" dirty="0" err="1"/>
              <a:t>aliquet</a:t>
            </a:r>
            <a:r>
              <a:rPr lang="en-US" dirty="0"/>
              <a:t> mi. </a:t>
            </a:r>
            <a:r>
              <a:rPr lang="en-US" dirty="0" err="1"/>
              <a:t>Vestibulum</a:t>
            </a:r>
            <a:r>
              <a:rPr lang="en-US" dirty="0"/>
              <a:t> pharetra, </a:t>
            </a:r>
            <a:r>
              <a:rPr lang="en-US" dirty="0" err="1"/>
              <a:t>diam</a:t>
            </a:r>
            <a:r>
              <a:rPr lang="en-US" dirty="0"/>
              <a:t> ac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at semper dui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ex.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ipsum,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DA45A66-59AA-354D-9474-975761A1002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981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1FFD4D9-02DA-2B44-A3A2-FF614699607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477096" y="1748118"/>
            <a:ext cx="4036616" cy="7002183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619" b="0" i="0" spc="17" baseline="0" smtClean="0">
                <a:solidFill>
                  <a:schemeClr val="bg1"/>
                </a:solidFill>
                <a:effectLst/>
                <a:latin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ex, et </a:t>
            </a:r>
            <a:r>
              <a:rPr lang="en-US" dirty="0" err="1"/>
              <a:t>efficitur</a:t>
            </a:r>
            <a:r>
              <a:rPr lang="en-US" dirty="0"/>
              <a:t> ipsum pharetra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id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mi et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et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ipsum ac,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dolor.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libero </a:t>
            </a:r>
            <a:r>
              <a:rPr lang="en-US" dirty="0" err="1"/>
              <a:t>elementum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porta.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a </a:t>
            </a:r>
            <a:r>
              <a:rPr lang="en-US" dirty="0" err="1"/>
              <a:t>consectetur</a:t>
            </a:r>
            <a:r>
              <a:rPr lang="en-US" dirty="0"/>
              <a:t> porta, quam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magna,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dolor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in. Maecenas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ac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In </a:t>
            </a:r>
            <a:r>
              <a:rPr lang="en-US" dirty="0" err="1"/>
              <a:t>ultricies</a:t>
            </a:r>
            <a:r>
              <a:rPr lang="en-US" dirty="0"/>
              <a:t> mi lorem,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nisi </a:t>
            </a:r>
            <a:r>
              <a:rPr lang="en-US" dirty="0" err="1"/>
              <a:t>fermentum</a:t>
            </a:r>
            <a:r>
              <a:rPr lang="en-US" dirty="0"/>
              <a:t> et.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at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vitae </a:t>
            </a:r>
            <a:r>
              <a:rPr lang="en-US" dirty="0" err="1"/>
              <a:t>est</a:t>
            </a:r>
            <a:r>
              <a:rPr lang="en-US" dirty="0"/>
              <a:t> id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non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id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Integer </a:t>
            </a:r>
            <a:r>
              <a:rPr lang="en-US" dirty="0" err="1"/>
              <a:t>rutrum</a:t>
            </a:r>
            <a:r>
              <a:rPr lang="en-US" dirty="0"/>
              <a:t> ligula in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ac </a:t>
            </a:r>
            <a:r>
              <a:rPr lang="en-US" dirty="0" err="1"/>
              <a:t>est</a:t>
            </a:r>
            <a:r>
              <a:rPr lang="en-US" dirty="0"/>
              <a:t> libero.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vel.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358502" y="4409141"/>
            <a:ext cx="1903809" cy="43605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4878761" y="4823444"/>
            <a:ext cx="1634950" cy="253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181" b="0" i="0" spc="17" baseline="0">
                <a:solidFill>
                  <a:schemeClr val="accent6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5826EF3-E73B-B941-B50B-8875F6F1D58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100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9007081-3866-EE4F-9766-551BBB6C6C9A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477096" y="896587"/>
            <a:ext cx="4036616" cy="7853715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marR="0" indent="0" algn="l" defTabSz="514344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619" b="0" i="0" spc="17" baseline="0" smtClean="0">
                <a:solidFill>
                  <a:schemeClr val="bg1"/>
                </a:solidFill>
                <a:effectLst/>
                <a:latin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ex, et </a:t>
            </a:r>
            <a:r>
              <a:rPr lang="en-US" dirty="0" err="1"/>
              <a:t>efficitur</a:t>
            </a:r>
            <a:r>
              <a:rPr lang="en-US" dirty="0"/>
              <a:t> ipsum pharetra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id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mi et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, et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, </a:t>
            </a:r>
            <a:r>
              <a:rPr lang="en-US" dirty="0" err="1"/>
              <a:t>suscipit</a:t>
            </a:r>
            <a:r>
              <a:rPr lang="en-US" dirty="0"/>
              <a:t> ipsum ac,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convallis dolor.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libero </a:t>
            </a:r>
            <a:r>
              <a:rPr lang="en-US" dirty="0" err="1"/>
              <a:t>elementum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porta.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a </a:t>
            </a:r>
            <a:r>
              <a:rPr lang="en-US" dirty="0" err="1"/>
              <a:t>consectetur</a:t>
            </a:r>
            <a:r>
              <a:rPr lang="en-US" dirty="0"/>
              <a:t> porta, quam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magna,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dolor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in. Maecenas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</a:t>
            </a:r>
          </a:p>
          <a:p>
            <a:pPr marL="0" marR="0" lvl="0" indent="0" algn="l" defTabSz="514344" rtl="0" eaLnBrk="1" fontAlgn="auto" latinLnBrk="0" hangingPunct="1">
              <a:lnSpc>
                <a:spcPts val="855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ac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ex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In </a:t>
            </a:r>
            <a:r>
              <a:rPr lang="en-US" dirty="0" err="1"/>
              <a:t>ultricies</a:t>
            </a:r>
            <a:r>
              <a:rPr lang="en-US" dirty="0"/>
              <a:t> mi lorem,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nisi </a:t>
            </a:r>
            <a:r>
              <a:rPr lang="en-US" dirty="0" err="1"/>
              <a:t>fermentum</a:t>
            </a:r>
            <a:r>
              <a:rPr lang="en-US" dirty="0"/>
              <a:t> et.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at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vitae </a:t>
            </a:r>
            <a:r>
              <a:rPr lang="en-US" dirty="0" err="1"/>
              <a:t>est</a:t>
            </a:r>
            <a:r>
              <a:rPr lang="en-US" dirty="0"/>
              <a:t> id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non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id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Integer </a:t>
            </a:r>
            <a:r>
              <a:rPr lang="en-US" dirty="0" err="1"/>
              <a:t>rutrum</a:t>
            </a:r>
            <a:r>
              <a:rPr lang="en-US" dirty="0"/>
              <a:t> ligula in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ac </a:t>
            </a:r>
            <a:r>
              <a:rPr lang="en-US" dirty="0" err="1"/>
              <a:t>est</a:t>
            </a:r>
            <a:r>
              <a:rPr lang="en-US" dirty="0"/>
              <a:t> libero.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non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vel.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a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4878761" y="4823444"/>
            <a:ext cx="1634950" cy="253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181" b="0" i="0" spc="17" baseline="0">
                <a:solidFill>
                  <a:schemeClr val="accent6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B30E85A-4957-D84D-B906-012662B87AE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074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7" y="3924656"/>
            <a:ext cx="2955230" cy="48256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3557092" y="896586"/>
            <a:ext cx="2956619" cy="7853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D2A5FF9-4811-934F-9007-C49C858C630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3838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8" y="3924656"/>
            <a:ext cx="1902419" cy="48256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2477096" y="896586"/>
            <a:ext cx="4036616" cy="7853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A813D65-30AF-8B4E-B724-AA636D6B15F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029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PHOT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53001"/>
            <a:ext cx="6858000" cy="4953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2483607" y="1746496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2483607" y="1478419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2483607" y="3736500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2483607" y="346842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2483607" y="5726119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2483607" y="545804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80" hasCustomPrompt="1"/>
          </p:nvPr>
        </p:nvSpPr>
        <p:spPr>
          <a:xfrm>
            <a:off x="2483607" y="7726894"/>
            <a:ext cx="1897298" cy="1023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81" hasCustomPrompt="1"/>
          </p:nvPr>
        </p:nvSpPr>
        <p:spPr>
          <a:xfrm>
            <a:off x="2483607" y="7458818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82" hasCustomPrompt="1"/>
          </p:nvPr>
        </p:nvSpPr>
        <p:spPr>
          <a:xfrm>
            <a:off x="4608375" y="1478422"/>
            <a:ext cx="1897298" cy="8789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4824474" y="2535575"/>
            <a:ext cx="1681201" cy="1197065"/>
          </a:xfrm>
          <a:prstGeom prst="rect">
            <a:avLst/>
          </a:prstGeom>
        </p:spPr>
        <p:txBody>
          <a:bodyPr lIns="0" tIns="0" rIns="0" bIns="0"/>
          <a:lstStyle>
            <a:lvl1pPr marL="96439" indent="-96439">
              <a:lnSpc>
                <a:spcPts val="574"/>
              </a:lnSpc>
              <a:buFont typeface="Arial" charset="0"/>
              <a:buChar char="•"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358975" y="3997964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358974" y="3729888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358975" y="5987968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35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358974" y="5719892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60136F6-47E1-E548-A8AE-BC75CB12BF9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071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58008" y="1852762"/>
            <a:ext cx="2947666" cy="34498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fermentum diam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>Vestibulum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350937" y="2971800"/>
            <a:ext cx="2956619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4006426" y="5738979"/>
            <a:ext cx="2228345" cy="253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94" b="0" i="0" spc="17" baseline="0">
                <a:solidFill>
                  <a:schemeClr val="accent6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9F80F5B-0AC0-EC4E-AECA-5BCA7BA010D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1076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 userDrawn="1"/>
        </p:nvSpPr>
        <p:spPr>
          <a:xfrm>
            <a:off x="350938" y="4421036"/>
            <a:ext cx="1903780" cy="3710141"/>
          </a:xfrm>
          <a:prstGeom prst="roundRect">
            <a:avLst>
              <a:gd name="adj" fmla="val 90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2483607" y="1746496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4603255" y="3986471"/>
            <a:ext cx="1902419" cy="4763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1095269" y="4956507"/>
            <a:ext cx="967050" cy="701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5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2483607" y="1478419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PARAGRAPHE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2483607" y="3736500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2483607" y="346842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2483607" y="5726119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2483607" y="545804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80" hasCustomPrompt="1"/>
          </p:nvPr>
        </p:nvSpPr>
        <p:spPr>
          <a:xfrm>
            <a:off x="2483607" y="7726894"/>
            <a:ext cx="1897298" cy="1023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81" hasCustomPrompt="1"/>
          </p:nvPr>
        </p:nvSpPr>
        <p:spPr>
          <a:xfrm>
            <a:off x="2483607" y="7458818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82" hasCustomPrompt="1"/>
          </p:nvPr>
        </p:nvSpPr>
        <p:spPr>
          <a:xfrm>
            <a:off x="4608375" y="1478422"/>
            <a:ext cx="1897298" cy="8789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4824474" y="2535575"/>
            <a:ext cx="1681201" cy="1197065"/>
          </a:xfrm>
          <a:prstGeom prst="rect">
            <a:avLst/>
          </a:prstGeom>
        </p:spPr>
        <p:txBody>
          <a:bodyPr lIns="0" tIns="0" rIns="0" bIns="0"/>
          <a:lstStyle>
            <a:lvl1pPr marL="96439" indent="-96439">
              <a:lnSpc>
                <a:spcPts val="574"/>
              </a:lnSpc>
              <a:buFont typeface="Arial" charset="0"/>
              <a:buChar char="•"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537731" y="4944221"/>
            <a:ext cx="471032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1095269" y="5947110"/>
            <a:ext cx="967050" cy="701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5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537731" y="5934824"/>
            <a:ext cx="471032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1095269" y="6953303"/>
            <a:ext cx="967050" cy="701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5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88" hasCustomPrompt="1"/>
          </p:nvPr>
        </p:nvSpPr>
        <p:spPr>
          <a:xfrm>
            <a:off x="537731" y="6941016"/>
            <a:ext cx="471032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769AD192-5265-0047-87C6-016FC02C71E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3065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59156"/>
            <a:ext cx="3307556" cy="996515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583841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710735" y="1804079"/>
            <a:ext cx="2796329" cy="49856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73" hasCustomPrompt="1"/>
          </p:nvPr>
        </p:nvSpPr>
        <p:spPr>
          <a:xfrm>
            <a:off x="350937" y="3570288"/>
            <a:ext cx="2583841" cy="5180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13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3710736" y="7173374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5189580" y="7173374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FB84FEF-1E1B-A04F-8A09-090DF10A704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0016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2"/>
            <a:ext cx="3199507" cy="136952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8975" y="6913869"/>
            <a:ext cx="1897298" cy="1836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84"/>
          </p:nvPr>
        </p:nvSpPr>
        <p:spPr>
          <a:xfrm>
            <a:off x="350938" y="2995629"/>
            <a:ext cx="1903809" cy="2927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85" hasCustomPrompt="1"/>
          </p:nvPr>
        </p:nvSpPr>
        <p:spPr>
          <a:xfrm>
            <a:off x="350938" y="6300562"/>
            <a:ext cx="1298165" cy="34701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txBody>
          <a:bodyPr lIns="72000" tIns="0" rIns="0" bIns="0" anchor="ctr"/>
          <a:lstStyle>
            <a:lvl1pPr marL="0" indent="0" algn="l">
              <a:buNone/>
              <a:defRPr sz="563" b="1" i="0" spc="39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2490812" y="6913869"/>
            <a:ext cx="1897298" cy="1836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87"/>
          </p:nvPr>
        </p:nvSpPr>
        <p:spPr>
          <a:xfrm>
            <a:off x="2482775" y="2995629"/>
            <a:ext cx="1903809" cy="2927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88" hasCustomPrompt="1"/>
          </p:nvPr>
        </p:nvSpPr>
        <p:spPr>
          <a:xfrm>
            <a:off x="2482775" y="6300562"/>
            <a:ext cx="1298165" cy="34701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txBody>
          <a:bodyPr lIns="72000" tIns="0" rIns="0" bIns="0" anchor="ctr"/>
          <a:lstStyle>
            <a:lvl1pPr marL="0" indent="0" algn="l">
              <a:buNone/>
              <a:defRPr sz="563" b="1" i="0" spc="39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36" name="Text Placeholder 14"/>
          <p:cNvSpPr>
            <a:spLocks noGrp="1"/>
          </p:cNvSpPr>
          <p:nvPr>
            <p:ph type="body" sz="quarter" idx="89" hasCustomPrompt="1"/>
          </p:nvPr>
        </p:nvSpPr>
        <p:spPr>
          <a:xfrm>
            <a:off x="4615233" y="6913869"/>
            <a:ext cx="1897298" cy="1836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90"/>
          </p:nvPr>
        </p:nvSpPr>
        <p:spPr>
          <a:xfrm>
            <a:off x="4607197" y="2995629"/>
            <a:ext cx="1903809" cy="2927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91" hasCustomPrompt="1"/>
          </p:nvPr>
        </p:nvSpPr>
        <p:spPr>
          <a:xfrm>
            <a:off x="4607197" y="6300562"/>
            <a:ext cx="1298165" cy="34701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txBody>
          <a:bodyPr lIns="72000" tIns="0" rIns="0" bIns="0" anchor="ctr"/>
          <a:lstStyle>
            <a:lvl1pPr marL="0" indent="0" algn="l">
              <a:buNone/>
              <a:defRPr sz="563" b="1" i="0" spc="39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cxnSp>
        <p:nvCxnSpPr>
          <p:cNvPr id="39" name="Straight Connector 3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9605E8-23C8-4F43-84AD-F4A418C8F06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0190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9891" y="2780771"/>
            <a:ext cx="4021014" cy="4134234"/>
          </a:xfrm>
          <a:prstGeom prst="rect">
            <a:avLst/>
          </a:prstGeom>
        </p:spPr>
        <p:txBody>
          <a:bodyPr lIns="503998" tIns="0" rIns="18000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4601894" y="2102099"/>
            <a:ext cx="1903780" cy="6445504"/>
          </a:xfrm>
          <a:prstGeom prst="roundRect">
            <a:avLst>
              <a:gd name="adj" fmla="val 722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4802356" y="3468079"/>
            <a:ext cx="1502856" cy="1780187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ln>
                  <a:noFill/>
                </a:ln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801481" y="3286348"/>
            <a:ext cx="1504607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4802356" y="6199363"/>
            <a:ext cx="1502856" cy="753123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ln>
                  <a:noFill/>
                </a:ln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801481" y="6017632"/>
            <a:ext cx="1504607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4921196" y="7084966"/>
            <a:ext cx="1384016" cy="842855"/>
          </a:xfrm>
          <a:prstGeom prst="rect">
            <a:avLst/>
          </a:prstGeom>
        </p:spPr>
        <p:txBody>
          <a:bodyPr lIns="0" tIns="0" rIns="0" bIns="0"/>
          <a:lstStyle>
            <a:lvl1pPr marL="96439" indent="-96439">
              <a:lnSpc>
                <a:spcPts val="349"/>
              </a:lnSpc>
              <a:buFont typeface="Arial" charset="0"/>
              <a:buChar char="•"/>
              <a:defRPr sz="450" b="0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662403" y="7275787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1962722" y="7275787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B707FC8-CD07-B046-B40E-4950FDCB746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756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22" name="Picture Placeholder 3"/>
          <p:cNvSpPr>
            <a:spLocks noGrp="1"/>
          </p:cNvSpPr>
          <p:nvPr>
            <p:ph type="pic" sz="quarter" idx="84"/>
          </p:nvPr>
        </p:nvSpPr>
        <p:spPr>
          <a:xfrm>
            <a:off x="350937" y="4849815"/>
            <a:ext cx="6154737" cy="3900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3550444" y="1254682"/>
            <a:ext cx="2956620" cy="31863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45BD0D9-1195-A146-B64A-FBA158AA45B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5275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56946" y="-59156"/>
            <a:ext cx="3296139" cy="996515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350937" y="5216924"/>
            <a:ext cx="2956619" cy="3146165"/>
          </a:xfrm>
          <a:prstGeom prst="roundRect">
            <a:avLst>
              <a:gd name="adj" fmla="val 722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547262" y="6907492"/>
            <a:ext cx="681463" cy="103608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ln>
                  <a:noFill/>
                </a:ln>
                <a:solidFill>
                  <a:schemeClr val="accent5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46387" y="6664613"/>
            <a:ext cx="682339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546387" y="5588791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63" b="0" i="0" spc="0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1478990" y="6907492"/>
            <a:ext cx="681463" cy="103608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ln>
                  <a:noFill/>
                </a:ln>
                <a:solidFill>
                  <a:schemeClr val="accent5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478115" y="6664613"/>
            <a:ext cx="682339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1478115" y="5588791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63" b="0" i="0" spc="0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88" hasCustomPrompt="1"/>
          </p:nvPr>
        </p:nvSpPr>
        <p:spPr>
          <a:xfrm>
            <a:off x="2393390" y="6907492"/>
            <a:ext cx="681463" cy="103608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ln>
                  <a:noFill/>
                </a:ln>
                <a:solidFill>
                  <a:schemeClr val="accent5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392515" y="6664613"/>
            <a:ext cx="682339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4"/>
          <p:cNvSpPr>
            <a:spLocks noGrp="1"/>
          </p:cNvSpPr>
          <p:nvPr>
            <p:ph type="body" sz="quarter" idx="89" hasCustomPrompt="1"/>
          </p:nvPr>
        </p:nvSpPr>
        <p:spPr>
          <a:xfrm>
            <a:off x="2392515" y="5588791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63" b="0" i="0" spc="0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9891" y="2780771"/>
            <a:ext cx="2947666" cy="1924488"/>
          </a:xfrm>
          <a:prstGeom prst="rect">
            <a:avLst/>
          </a:prstGeom>
        </p:spPr>
        <p:txBody>
          <a:bodyPr lIns="503998" tIns="0" rIns="18000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endParaRPr lang="en-US" dirty="0"/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90" hasCustomPrompt="1"/>
          </p:nvPr>
        </p:nvSpPr>
        <p:spPr>
          <a:xfrm>
            <a:off x="4143049" y="2169815"/>
            <a:ext cx="2228345" cy="5681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94" b="0" i="0" spc="17" baseline="0">
                <a:solidFill>
                  <a:schemeClr val="accent6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A5E391E-3821-2542-8D0C-F30A9A02EBA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2750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 userDrawn="1"/>
        </p:nvSpPr>
        <p:spPr>
          <a:xfrm>
            <a:off x="350938" y="5039864"/>
            <a:ext cx="1903780" cy="3710141"/>
          </a:xfrm>
          <a:prstGeom prst="roundRect">
            <a:avLst>
              <a:gd name="adj" fmla="val 90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3273436" cy="123946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6889" y="3097607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4603255" y="896587"/>
            <a:ext cx="1902419" cy="785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552442" y="5428924"/>
            <a:ext cx="1500769" cy="55295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619" b="0" i="0" spc="17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356889" y="2829531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PARAGRAPHE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2483607" y="3097607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2483607" y="2829531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PARAGRAPHE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2483607" y="4938104"/>
            <a:ext cx="1897298" cy="19504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2483607" y="4670028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PARAGRAPHE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2699175" y="7058584"/>
            <a:ext cx="1681201" cy="1691716"/>
          </a:xfrm>
          <a:prstGeom prst="rect">
            <a:avLst/>
          </a:prstGeom>
        </p:spPr>
        <p:txBody>
          <a:bodyPr lIns="0" tIns="0" rIns="0" bIns="0"/>
          <a:lstStyle>
            <a:lvl1pPr marL="96439" indent="-96439">
              <a:lnSpc>
                <a:spcPts val="574"/>
              </a:lnSpc>
              <a:buFont typeface="Arial" charset="0"/>
              <a:buChar char="•"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552442" y="7411796"/>
            <a:ext cx="1500769" cy="74809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0" i="0" spc="17" baseline="0">
                <a:solidFill>
                  <a:schemeClr val="accent5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BC17CD2-C8B5-214B-8A7C-C74EB7C7FC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3168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6"/>
          <p:cNvSpPr>
            <a:spLocks noGrp="1"/>
          </p:cNvSpPr>
          <p:nvPr>
            <p:ph type="pic" sz="quarter" idx="73"/>
          </p:nvPr>
        </p:nvSpPr>
        <p:spPr>
          <a:xfrm>
            <a:off x="3550445" y="2"/>
            <a:ext cx="3307556" cy="9905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352327" y="6466344"/>
            <a:ext cx="2956619" cy="1698476"/>
          </a:xfrm>
          <a:prstGeom prst="roundRect">
            <a:avLst>
              <a:gd name="adj" fmla="val 1448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7" y="3343184"/>
            <a:ext cx="2955230" cy="28802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8813F3A-3202-8F46-9B6B-D4D82FE6250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054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- PHOTO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9445" y="617300"/>
            <a:ext cx="6304586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194" b="0" i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9445" y="1483747"/>
            <a:ext cx="6304541" cy="9135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94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  <a:lvl2pPr marL="257172" indent="0" algn="ctr">
              <a:buNone/>
              <a:defRPr sz="1125"/>
            </a:lvl2pPr>
            <a:lvl3pPr marL="514344" indent="0" algn="ctr">
              <a:buNone/>
              <a:defRPr sz="1013"/>
            </a:lvl3pPr>
            <a:lvl4pPr marL="771516" indent="0" algn="ctr">
              <a:buNone/>
              <a:defRPr sz="900"/>
            </a:lvl4pPr>
            <a:lvl5pPr marL="1028689" indent="0" algn="ctr">
              <a:buNone/>
              <a:defRPr sz="900"/>
            </a:lvl5pPr>
            <a:lvl6pPr marL="1285861" indent="0" algn="ctr">
              <a:buNone/>
              <a:defRPr sz="900"/>
            </a:lvl6pPr>
            <a:lvl7pPr marL="1543033" indent="0" algn="ctr">
              <a:buNone/>
              <a:defRPr sz="900"/>
            </a:lvl7pPr>
            <a:lvl8pPr marL="1800205" indent="0" algn="ctr">
              <a:buNone/>
              <a:defRPr sz="900"/>
            </a:lvl8pPr>
            <a:lvl9pPr marL="2057377" indent="0" algn="ctr">
              <a:buNone/>
              <a:defRPr sz="900"/>
            </a:lvl9pPr>
          </a:lstStyle>
          <a:p>
            <a:r>
              <a:rPr lang="en-US" dirty="0"/>
              <a:t>Sous-</a:t>
            </a:r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9446" y="4100924"/>
            <a:ext cx="248008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900" b="0" i="0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sz="2194" b="0" i="0"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Date </a:t>
            </a:r>
            <a:r>
              <a:rPr lang="en-US" dirty="0"/>
              <a:t>de la presentation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76172"/>
            <a:ext cx="6858000" cy="492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2483607" y="1746496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2483607" y="1478419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2483607" y="3736500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2483607" y="346842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2483607" y="5726119"/>
            <a:ext cx="1897298" cy="1563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2483607" y="5458043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80" hasCustomPrompt="1"/>
          </p:nvPr>
        </p:nvSpPr>
        <p:spPr>
          <a:xfrm>
            <a:off x="2483607" y="7726894"/>
            <a:ext cx="1897298" cy="10234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81" hasCustomPrompt="1"/>
          </p:nvPr>
        </p:nvSpPr>
        <p:spPr>
          <a:xfrm>
            <a:off x="2483607" y="7458818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82" hasCustomPrompt="1"/>
          </p:nvPr>
        </p:nvSpPr>
        <p:spPr>
          <a:xfrm>
            <a:off x="4608375" y="1478422"/>
            <a:ext cx="1897298" cy="8789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4824474" y="2535575"/>
            <a:ext cx="1681201" cy="1197065"/>
          </a:xfrm>
          <a:prstGeom prst="rect">
            <a:avLst/>
          </a:prstGeom>
        </p:spPr>
        <p:txBody>
          <a:bodyPr lIns="0" tIns="0" rIns="0" bIns="0"/>
          <a:lstStyle>
            <a:lvl1pPr marL="96439" indent="-96439">
              <a:lnSpc>
                <a:spcPts val="574"/>
              </a:lnSpc>
              <a:buFont typeface="Arial" charset="0"/>
              <a:buChar char="•"/>
              <a:defRPr sz="619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352328" y="3732640"/>
            <a:ext cx="1902419" cy="50176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8" name="Rounded Rectangle 27"/>
          <p:cNvSpPr/>
          <p:nvPr userDrawn="1"/>
        </p:nvSpPr>
        <p:spPr>
          <a:xfrm>
            <a:off x="4601894" y="4437888"/>
            <a:ext cx="1903780" cy="4312412"/>
          </a:xfrm>
          <a:prstGeom prst="roundRect">
            <a:avLst>
              <a:gd name="adj" fmla="val 823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73" hasCustomPrompt="1"/>
          </p:nvPr>
        </p:nvSpPr>
        <p:spPr>
          <a:xfrm>
            <a:off x="4601893" y="4437889"/>
            <a:ext cx="1905170" cy="4312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illustration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F795A63-4EBE-6C4C-B5C7-5B533A7627B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316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2"/>
            <a:ext cx="2956619" cy="20618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3550444" y="1488426"/>
            <a:ext cx="2956620" cy="29233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7" name="Rounded Rectangle 26"/>
          <p:cNvSpPr/>
          <p:nvPr userDrawn="1"/>
        </p:nvSpPr>
        <p:spPr>
          <a:xfrm>
            <a:off x="350937" y="5203886"/>
            <a:ext cx="1452717" cy="3546414"/>
          </a:xfrm>
          <a:prstGeom prst="roundRect">
            <a:avLst>
              <a:gd name="adj" fmla="val 714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543728" y="6512362"/>
            <a:ext cx="1067135" cy="1727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544853" y="6240862"/>
            <a:ext cx="1064888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 userDrawn="1"/>
        </p:nvSpPr>
        <p:spPr>
          <a:xfrm>
            <a:off x="1914489" y="5203886"/>
            <a:ext cx="1452717" cy="3546414"/>
          </a:xfrm>
          <a:prstGeom prst="roundRect">
            <a:avLst>
              <a:gd name="adj" fmla="val 714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2107280" y="6512362"/>
            <a:ext cx="1067135" cy="1727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2108405" y="6240862"/>
            <a:ext cx="1064888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 userDrawn="1"/>
        </p:nvSpPr>
        <p:spPr>
          <a:xfrm>
            <a:off x="3487443" y="5203886"/>
            <a:ext cx="1452717" cy="3546414"/>
          </a:xfrm>
          <a:prstGeom prst="roundRect">
            <a:avLst>
              <a:gd name="adj" fmla="val 714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4" name="Text Placeholder 14"/>
          <p:cNvSpPr>
            <a:spLocks noGrp="1"/>
          </p:cNvSpPr>
          <p:nvPr>
            <p:ph type="body" sz="quarter" idx="86" hasCustomPrompt="1"/>
          </p:nvPr>
        </p:nvSpPr>
        <p:spPr>
          <a:xfrm>
            <a:off x="3680234" y="6512362"/>
            <a:ext cx="1067135" cy="1727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45" name="Straight Connector 44"/>
          <p:cNvCxnSpPr/>
          <p:nvPr userDrawn="1"/>
        </p:nvCxnSpPr>
        <p:spPr>
          <a:xfrm>
            <a:off x="3681358" y="6240862"/>
            <a:ext cx="1064888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 userDrawn="1"/>
        </p:nvSpPr>
        <p:spPr>
          <a:xfrm>
            <a:off x="5052957" y="5203886"/>
            <a:ext cx="1452717" cy="3546414"/>
          </a:xfrm>
          <a:prstGeom prst="roundRect">
            <a:avLst>
              <a:gd name="adj" fmla="val 714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8" name="Text Placeholder 14"/>
          <p:cNvSpPr>
            <a:spLocks noGrp="1"/>
          </p:cNvSpPr>
          <p:nvPr>
            <p:ph type="body" sz="quarter" idx="87" hasCustomPrompt="1"/>
          </p:nvPr>
        </p:nvSpPr>
        <p:spPr>
          <a:xfrm>
            <a:off x="5245748" y="6512362"/>
            <a:ext cx="1067135" cy="1727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5246872" y="6240862"/>
            <a:ext cx="1064888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>
            <p:ph type="body" sz="quarter" idx="88" hasCustomPrompt="1"/>
          </p:nvPr>
        </p:nvSpPr>
        <p:spPr>
          <a:xfrm>
            <a:off x="544853" y="5298645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94" b="1" i="0" spc="0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53" name="Text Placeholder 14"/>
          <p:cNvSpPr>
            <a:spLocks noGrp="1"/>
          </p:cNvSpPr>
          <p:nvPr>
            <p:ph type="body" sz="quarter" idx="89" hasCustomPrompt="1"/>
          </p:nvPr>
        </p:nvSpPr>
        <p:spPr>
          <a:xfrm>
            <a:off x="2108405" y="5298645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94" b="1" i="0" spc="0" baseline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54" name="Text Placeholder 14"/>
          <p:cNvSpPr>
            <a:spLocks noGrp="1"/>
          </p:cNvSpPr>
          <p:nvPr>
            <p:ph type="body" sz="quarter" idx="90" hasCustomPrompt="1"/>
          </p:nvPr>
        </p:nvSpPr>
        <p:spPr>
          <a:xfrm>
            <a:off x="3681358" y="5298645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94" b="1" i="0" spc="0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55" name="Text Placeholder 14"/>
          <p:cNvSpPr>
            <a:spLocks noGrp="1"/>
          </p:cNvSpPr>
          <p:nvPr>
            <p:ph type="body" sz="quarter" idx="91" hasCustomPrompt="1"/>
          </p:nvPr>
        </p:nvSpPr>
        <p:spPr>
          <a:xfrm>
            <a:off x="5246872" y="5298645"/>
            <a:ext cx="682339" cy="8329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194" b="1" i="0" spc="0" baseline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0957C83-C408-914B-A0F4-5853FF5B768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4702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76"/>
          </p:nvPr>
        </p:nvSpPr>
        <p:spPr>
          <a:xfrm>
            <a:off x="3550444" y="0"/>
            <a:ext cx="3307556" cy="9906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sp>
        <p:nvSpPr>
          <p:cNvPr id="2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9891" y="2780771"/>
            <a:ext cx="2947666" cy="3609570"/>
          </a:xfrm>
          <a:prstGeom prst="rect">
            <a:avLst/>
          </a:prstGeom>
        </p:spPr>
        <p:txBody>
          <a:bodyPr lIns="503998" tIns="0" rIns="18000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endParaRPr lang="en-US" dirty="0"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658697" y="7173374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1948443" y="7173374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19" b="0" i="0" spc="17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2E5F9C3-0DAC-AC48-BBE9-A216C1605AD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1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3"/>
            <a:ext cx="1903809" cy="19175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9891" y="3830985"/>
            <a:ext cx="1894856" cy="19144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350937" y="3524966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PARAGRAPHE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359891" y="6314089"/>
            <a:ext cx="1894856" cy="19144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non.</a:t>
            </a:r>
            <a:br>
              <a:rPr lang="en-US" dirty="0"/>
            </a:br>
            <a:endParaRPr lang="en-US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76" hasCustomPrompt="1"/>
          </p:nvPr>
        </p:nvSpPr>
        <p:spPr>
          <a:xfrm>
            <a:off x="350937" y="6008070"/>
            <a:ext cx="1903810" cy="2642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1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TITRE DU PARAGRAPHE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2477096" y="896587"/>
            <a:ext cx="4029968" cy="7853715"/>
          </a:xfrm>
          <a:prstGeom prst="roundRect">
            <a:avLst>
              <a:gd name="adj" fmla="val 452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77" hasCustomPrompt="1"/>
          </p:nvPr>
        </p:nvSpPr>
        <p:spPr>
          <a:xfrm>
            <a:off x="2853697" y="6327584"/>
            <a:ext cx="895034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6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+ 78%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78" hasCustomPrompt="1"/>
          </p:nvPr>
        </p:nvSpPr>
        <p:spPr>
          <a:xfrm>
            <a:off x="2853697" y="7144039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79" hasCustomPrompt="1"/>
          </p:nvPr>
        </p:nvSpPr>
        <p:spPr>
          <a:xfrm>
            <a:off x="2853697" y="1634756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80" hasCustomPrompt="1"/>
          </p:nvPr>
        </p:nvSpPr>
        <p:spPr>
          <a:xfrm>
            <a:off x="4104920" y="6327584"/>
            <a:ext cx="895034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6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+ 78%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81" hasCustomPrompt="1"/>
          </p:nvPr>
        </p:nvSpPr>
        <p:spPr>
          <a:xfrm>
            <a:off x="4104920" y="7144039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82" hasCustomPrompt="1"/>
          </p:nvPr>
        </p:nvSpPr>
        <p:spPr>
          <a:xfrm>
            <a:off x="4104920" y="1634756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83" hasCustomPrompt="1"/>
          </p:nvPr>
        </p:nvSpPr>
        <p:spPr>
          <a:xfrm>
            <a:off x="5350730" y="6327584"/>
            <a:ext cx="895034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0" i="0" spc="0" baseline="0">
                <a:solidFill>
                  <a:schemeClr val="accent6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/>
              <a:t>+ 78%</a:t>
            </a:r>
            <a:endParaRPr lang="en-US" dirty="0"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84" hasCustomPrompt="1"/>
          </p:nvPr>
        </p:nvSpPr>
        <p:spPr>
          <a:xfrm>
            <a:off x="5350730" y="7144039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85" hasCustomPrompt="1"/>
          </p:nvPr>
        </p:nvSpPr>
        <p:spPr>
          <a:xfrm>
            <a:off x="5350730" y="1634756"/>
            <a:ext cx="895034" cy="81928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hart Placeholder 5">
            <a:extLst>
              <a:ext uri="{FF2B5EF4-FFF2-40B4-BE49-F238E27FC236}">
                <a16:creationId xmlns:a16="http://schemas.microsoft.com/office/drawing/2014/main" id="{2A02B8D4-557B-774F-B7E1-B13791443C28}"/>
              </a:ext>
            </a:extLst>
          </p:cNvPr>
          <p:cNvSpPr>
            <a:spLocks noGrp="1"/>
          </p:cNvSpPr>
          <p:nvPr>
            <p:ph type="chart" sz="quarter" idx="86"/>
          </p:nvPr>
        </p:nvSpPr>
        <p:spPr>
          <a:xfrm>
            <a:off x="2853697" y="2510271"/>
            <a:ext cx="1013453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0" name="Chart Placeholder 5">
            <a:extLst>
              <a:ext uri="{FF2B5EF4-FFF2-40B4-BE49-F238E27FC236}">
                <a16:creationId xmlns:a16="http://schemas.microsoft.com/office/drawing/2014/main" id="{50AD6ECE-EE78-B848-9675-C7D181BE89F7}"/>
              </a:ext>
            </a:extLst>
          </p:cNvPr>
          <p:cNvSpPr>
            <a:spLocks noGrp="1"/>
          </p:cNvSpPr>
          <p:nvPr>
            <p:ph type="chart" sz="quarter" idx="87"/>
          </p:nvPr>
        </p:nvSpPr>
        <p:spPr>
          <a:xfrm>
            <a:off x="4082423" y="2510271"/>
            <a:ext cx="1013453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1" name="Chart Placeholder 5">
            <a:extLst>
              <a:ext uri="{FF2B5EF4-FFF2-40B4-BE49-F238E27FC236}">
                <a16:creationId xmlns:a16="http://schemas.microsoft.com/office/drawing/2014/main" id="{D13F2524-08D9-F743-8AFA-927512D2A97A}"/>
              </a:ext>
            </a:extLst>
          </p:cNvPr>
          <p:cNvSpPr>
            <a:spLocks noGrp="1"/>
          </p:cNvSpPr>
          <p:nvPr>
            <p:ph type="chart" sz="quarter" idx="88"/>
          </p:nvPr>
        </p:nvSpPr>
        <p:spPr>
          <a:xfrm>
            <a:off x="5311148" y="2510271"/>
            <a:ext cx="1013453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2099F72-4A48-BD4F-AF18-B569F7454AF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053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D5CFA840-49EA-7A42-BAA2-6AF05406CCE3}"/>
              </a:ext>
            </a:extLst>
          </p:cNvPr>
          <p:cNvSpPr>
            <a:spLocks noGrp="1"/>
          </p:cNvSpPr>
          <p:nvPr>
            <p:ph type="tbl" sz="quarter" idx="73"/>
          </p:nvPr>
        </p:nvSpPr>
        <p:spPr>
          <a:xfrm>
            <a:off x="724198" y="2836510"/>
            <a:ext cx="5438179" cy="5913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78DD4D9-4912-7940-B325-89DBDFA0729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1566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7" y="3185462"/>
            <a:ext cx="1902420" cy="55842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non quam </a:t>
            </a:r>
            <a:r>
              <a:rPr lang="en-US" dirty="0" err="1"/>
              <a:t>lacinia</a:t>
            </a:r>
            <a:r>
              <a:rPr lang="en-US" dirty="0"/>
              <a:t>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dui,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non.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dictum </a:t>
            </a:r>
            <a:r>
              <a:rPr lang="en-US" dirty="0" err="1"/>
              <a:t>finibus</a:t>
            </a:r>
            <a:r>
              <a:rPr lang="en-US" dirty="0"/>
              <a:t> ligula.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3550444" y="1389210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75" hasCustomPrompt="1"/>
          </p:nvPr>
        </p:nvSpPr>
        <p:spPr>
          <a:xfrm>
            <a:off x="5029290" y="1389210"/>
            <a:ext cx="1154346" cy="1271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675" b="0" i="0" spc="17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76"/>
          </p:nvPr>
        </p:nvSpPr>
        <p:spPr>
          <a:xfrm>
            <a:off x="2477096" y="3185459"/>
            <a:ext cx="4029968" cy="5564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7B9F213-8579-1C4C-80E2-E2CAEC5CBED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643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8" y="1248512"/>
            <a:ext cx="1903809" cy="177545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352327" y="3419529"/>
            <a:ext cx="1902420" cy="32346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nisi, at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non.Vestibulum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ligula ac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dui </a:t>
            </a:r>
            <a:r>
              <a:rPr lang="en-US" dirty="0" err="1"/>
              <a:t>scelerisque</a:t>
            </a:r>
            <a:r>
              <a:rPr lang="en-US" dirty="0"/>
              <a:t>. Ut non quam lacinia ante </a:t>
            </a:r>
            <a:r>
              <a:rPr lang="en-US" dirty="0" err="1"/>
              <a:t>sagittis</a:t>
            </a:r>
            <a:r>
              <a:rPr lang="en-US" dirty="0"/>
              <a:t> porta. 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74" hasCustomPrompt="1"/>
          </p:nvPr>
        </p:nvSpPr>
        <p:spPr>
          <a:xfrm>
            <a:off x="533760" y="7505874"/>
            <a:ext cx="931945" cy="84594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Morbi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Sed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B101B9A-A163-DC43-90DA-3A7097A7DF2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766346" y="7505874"/>
            <a:ext cx="931945" cy="84594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Morbi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Sed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3C1C02B-0CC0-4E4F-9788-F68E3B7963AE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2985032" y="7505874"/>
            <a:ext cx="931945" cy="84594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Morbi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Sed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endParaRPr lang="en-U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6A361B0-5ABE-C44D-99F5-597E4F5D252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203717" y="7505874"/>
            <a:ext cx="931945" cy="84594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Morbi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Sed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BEBA1F-99E3-374F-A89A-ACB72BF4EAD3}"/>
              </a:ext>
            </a:extLst>
          </p:cNvPr>
          <p:cNvCxnSpPr/>
          <p:nvPr userDrawn="1"/>
        </p:nvCxnSpPr>
        <p:spPr>
          <a:xfrm>
            <a:off x="350937" y="7110307"/>
            <a:ext cx="478472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C133FC-F9BC-314E-A35A-C16F7B885A6D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670557" y="1969420"/>
            <a:ext cx="895034" cy="5097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4EC81A52-3406-CE41-97AE-9A2983A90E70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046443" y="1969420"/>
            <a:ext cx="895034" cy="5097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5EDB562-7880-AB40-9387-3E9430CAD319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422329" y="1969420"/>
            <a:ext cx="895034" cy="50979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450" b="1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TITRE DU GRAPHIQUE</a:t>
            </a:r>
            <a:br>
              <a:rPr lang="en-US" dirty="0"/>
            </a:br>
            <a:r>
              <a:rPr lang="en-US" dirty="0"/>
              <a:t>ET DATE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9F99CA12-76D7-AE46-9A1E-077429AD7B5D}"/>
              </a:ext>
            </a:extLst>
          </p:cNvPr>
          <p:cNvSpPr>
            <a:spLocks noGrp="1"/>
          </p:cNvSpPr>
          <p:nvPr>
            <p:ph type="chart" sz="quarter" idx="82"/>
          </p:nvPr>
        </p:nvSpPr>
        <p:spPr>
          <a:xfrm>
            <a:off x="2477096" y="3024541"/>
            <a:ext cx="1237654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29" name="Chart Placeholder 5">
            <a:extLst>
              <a:ext uri="{FF2B5EF4-FFF2-40B4-BE49-F238E27FC236}">
                <a16:creationId xmlns:a16="http://schemas.microsoft.com/office/drawing/2014/main" id="{5E2CD380-A8AC-A74F-BF77-18B5A1855F89}"/>
              </a:ext>
            </a:extLst>
          </p:cNvPr>
          <p:cNvSpPr>
            <a:spLocks noGrp="1"/>
          </p:cNvSpPr>
          <p:nvPr>
            <p:ph type="chart" sz="quarter" idx="83"/>
          </p:nvPr>
        </p:nvSpPr>
        <p:spPr>
          <a:xfrm>
            <a:off x="3872509" y="3024541"/>
            <a:ext cx="1237654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0" name="Chart Placeholder 5">
            <a:extLst>
              <a:ext uri="{FF2B5EF4-FFF2-40B4-BE49-F238E27FC236}">
                <a16:creationId xmlns:a16="http://schemas.microsoft.com/office/drawing/2014/main" id="{46D5508C-9E12-634E-9F48-FC57356EFA9D}"/>
              </a:ext>
            </a:extLst>
          </p:cNvPr>
          <p:cNvSpPr>
            <a:spLocks noGrp="1"/>
          </p:cNvSpPr>
          <p:nvPr>
            <p:ph type="chart" sz="quarter" idx="84"/>
          </p:nvPr>
        </p:nvSpPr>
        <p:spPr>
          <a:xfrm>
            <a:off x="5267921" y="3024541"/>
            <a:ext cx="1237654" cy="3629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D9DEF95-9E1E-F849-B613-427BD453C29E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3040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29F88C4-71BF-EF43-8104-FF1567A93B3A}"/>
              </a:ext>
            </a:extLst>
          </p:cNvPr>
          <p:cNvSpPr/>
          <p:nvPr userDrawn="1"/>
        </p:nvSpPr>
        <p:spPr>
          <a:xfrm>
            <a:off x="4603255" y="4396117"/>
            <a:ext cx="1903809" cy="2987156"/>
          </a:xfrm>
          <a:prstGeom prst="roundRect">
            <a:avLst>
              <a:gd name="adj" fmla="val 1156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2"/>
            <a:ext cx="3199507" cy="177545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83" name="Text Placeholder 14"/>
          <p:cNvSpPr>
            <a:spLocks noGrp="1"/>
          </p:cNvSpPr>
          <p:nvPr>
            <p:ph type="body" sz="quarter" idx="66" hasCustomPrompt="1"/>
          </p:nvPr>
        </p:nvSpPr>
        <p:spPr>
          <a:xfrm>
            <a:off x="4616676" y="2192053"/>
            <a:ext cx="1890388" cy="18092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788" b="0" i="0" spc="17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non </a:t>
            </a:r>
            <a:r>
              <a:rPr lang="en-US" dirty="0" err="1"/>
              <a:t>molestie</a:t>
            </a:r>
            <a:r>
              <a:rPr lang="en-US" dirty="0"/>
              <a:t> ligula.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turpis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B1AA9E5C-6575-174E-9F32-C2EC20893A79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4763697" y="5681003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1" i="0" spc="0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4192BF6-1E14-E640-8711-14018D653A98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763697" y="640182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7AB67B0D-CE2B-234E-98BA-71BE433EF6A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349719" y="5681003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1" i="0" spc="0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E169226D-8AF2-DE4F-95F8-B0CE7AF42818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345503" y="640182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7191CD83-3292-3044-9B9B-118CBDBBBB34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5935740" y="5681003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88" b="1" i="0" spc="0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9BD41058-EB62-0549-878D-21884D9C2BCA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5935740" y="640182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3BA8DE5D-9B74-1B49-8112-EEC6DC3E02E1}"/>
              </a:ext>
            </a:extLst>
          </p:cNvPr>
          <p:cNvSpPr>
            <a:spLocks noGrp="1"/>
          </p:cNvSpPr>
          <p:nvPr>
            <p:ph type="chart" sz="quarter" idx="90"/>
          </p:nvPr>
        </p:nvSpPr>
        <p:spPr>
          <a:xfrm>
            <a:off x="350938" y="3024542"/>
            <a:ext cx="4029967" cy="57257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2111336-C35E-AA43-AF22-1DB55EE1962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2138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2"/>
            <a:ext cx="1903809" cy="209754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E3B86EF-353B-7441-BC87-CDD16B70F4D5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57448" y="3498550"/>
            <a:ext cx="1224667" cy="14800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50" b="1" i="0" spc="0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2022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543B6C1-704F-B946-BC42-2E7272649AC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26728" y="5131110"/>
            <a:ext cx="1728019" cy="10115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63" b="0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18A494EC-ADE3-ED41-9545-6C39C9B2A74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629771" y="3827730"/>
            <a:ext cx="624975" cy="11508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0" i="0" spc="17" baseline="0">
                <a:solidFill>
                  <a:schemeClr val="accent6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→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dui </a:t>
            </a:r>
            <a:r>
              <a:rPr lang="en-US" dirty="0" err="1"/>
              <a:t>eleifend</a:t>
            </a:r>
            <a:r>
              <a:rPr lang="en-US" dirty="0"/>
              <a:t>,  </a:t>
            </a:r>
            <a:r>
              <a:rPr lang="en-US" dirty="0" err="1"/>
              <a:t>blandit</a:t>
            </a:r>
            <a:r>
              <a:rPr lang="en-US" dirty="0"/>
              <a:t> quam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non moles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669C29-7352-AA43-89A9-821D42BA4DE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4606595" y="4608182"/>
            <a:ext cx="794080" cy="10115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286B102-D8F1-2241-80CE-87EF237B69A1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712114" y="4608182"/>
            <a:ext cx="794080" cy="10115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50" b="0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4102F01F-4389-454E-B45F-970C7546DCDC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4663054" y="6093678"/>
            <a:ext cx="1789661" cy="156451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buNone/>
              <a:defRPr sz="4219" b="1" i="0" spc="0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0.03%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5199FE3-69BE-A942-8DA2-56A8B4035FA3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722945" y="7713796"/>
            <a:ext cx="1669880" cy="101154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731" b="0" i="0" spc="17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pharetra lorem in </a:t>
            </a:r>
            <a:r>
              <a:rPr lang="en-US" dirty="0" err="1"/>
              <a:t>pellentesque</a:t>
            </a:r>
            <a:r>
              <a:rPr lang="en-US" dirty="0"/>
              <a:t> 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289A5DF-C075-C742-96DE-7BBE6EA714F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2528899" y="2160411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014462F-970B-014C-A02E-1C9AB1AD7421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2528899" y="293774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6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56AD820-1BF8-3347-BE35-BB42716CB49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3195054" y="2160411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E9C758C0-224A-AB48-A670-287CA03BDCE3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3195054" y="293774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6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9243D506-586D-1E45-9D18-2C9D43C6ECB3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3861209" y="2160411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C48CD439-B089-6843-BD01-6672B35BFC8F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3861208" y="2937745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6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42D674F-0011-DB4F-81CE-2C3432869DF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2528899" y="7340882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13769737-0B77-8F4C-9499-22DA759FB39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2528899" y="8118216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6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98CAED84-4FB2-3449-B206-7073740E36E0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3195054" y="7340882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E6B52CB7-A406-D145-B7CD-100D84F3C345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3195054" y="8118216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6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6171065A-AD42-DB4C-A88F-34363F397CBF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3861209" y="7340882"/>
            <a:ext cx="478657" cy="6799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spc="0" baseline="0">
                <a:solidFill>
                  <a:schemeClr val="accent6"/>
                </a:solidFill>
                <a:latin typeface="Aeonik MGEN" charset="0"/>
                <a:ea typeface="Aeonik MGEN" charset="0"/>
                <a:cs typeface="Aeonik MGEN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78%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6B16E9FF-7384-D34A-AA65-A1A80DB821E3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3861208" y="8118216"/>
            <a:ext cx="477221" cy="5057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06" b="1" i="0" spc="17" baseline="0">
                <a:solidFill>
                  <a:schemeClr val="accent6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08164AB4-D8E0-A944-A888-8DF95071DEA4}"/>
              </a:ext>
            </a:extLst>
          </p:cNvPr>
          <p:cNvSpPr>
            <a:spLocks noGrp="1"/>
          </p:cNvSpPr>
          <p:nvPr>
            <p:ph type="chart" sz="quarter" idx="96"/>
          </p:nvPr>
        </p:nvSpPr>
        <p:spPr>
          <a:xfrm>
            <a:off x="350938" y="6457244"/>
            <a:ext cx="1903809" cy="2293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6" name="Chart Placeholder 3">
            <a:extLst>
              <a:ext uri="{FF2B5EF4-FFF2-40B4-BE49-F238E27FC236}">
                <a16:creationId xmlns:a16="http://schemas.microsoft.com/office/drawing/2014/main" id="{8134B98E-9CAC-784C-8EF3-19A5ED26895B}"/>
              </a:ext>
            </a:extLst>
          </p:cNvPr>
          <p:cNvSpPr>
            <a:spLocks noGrp="1"/>
          </p:cNvSpPr>
          <p:nvPr>
            <p:ph type="chart" sz="quarter" idx="97"/>
          </p:nvPr>
        </p:nvSpPr>
        <p:spPr>
          <a:xfrm>
            <a:off x="2484537" y="4084695"/>
            <a:ext cx="944463" cy="2293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7" name="Chart Placeholder 3">
            <a:extLst>
              <a:ext uri="{FF2B5EF4-FFF2-40B4-BE49-F238E27FC236}">
                <a16:creationId xmlns:a16="http://schemas.microsoft.com/office/drawing/2014/main" id="{75A86993-D2C8-DB4C-B6DC-BCADAF30E15C}"/>
              </a:ext>
            </a:extLst>
          </p:cNvPr>
          <p:cNvSpPr>
            <a:spLocks noGrp="1"/>
          </p:cNvSpPr>
          <p:nvPr>
            <p:ph type="chart" sz="quarter" idx="98"/>
          </p:nvPr>
        </p:nvSpPr>
        <p:spPr>
          <a:xfrm>
            <a:off x="3437038" y="4084695"/>
            <a:ext cx="944463" cy="2293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8" name="Chart Placeholder 3">
            <a:extLst>
              <a:ext uri="{FF2B5EF4-FFF2-40B4-BE49-F238E27FC236}">
                <a16:creationId xmlns:a16="http://schemas.microsoft.com/office/drawing/2014/main" id="{52F1A27F-4CD1-104B-9BEB-9BCA894882FA}"/>
              </a:ext>
            </a:extLst>
          </p:cNvPr>
          <p:cNvSpPr>
            <a:spLocks noGrp="1"/>
          </p:cNvSpPr>
          <p:nvPr>
            <p:ph type="chart" sz="quarter" idx="99"/>
          </p:nvPr>
        </p:nvSpPr>
        <p:spPr>
          <a:xfrm>
            <a:off x="4608612" y="904992"/>
            <a:ext cx="877788" cy="326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40" name="Chart Placeholder 3">
            <a:extLst>
              <a:ext uri="{FF2B5EF4-FFF2-40B4-BE49-F238E27FC236}">
                <a16:creationId xmlns:a16="http://schemas.microsoft.com/office/drawing/2014/main" id="{E72BEDBC-608D-9B46-9B46-F225A5A1B337}"/>
              </a:ext>
            </a:extLst>
          </p:cNvPr>
          <p:cNvSpPr>
            <a:spLocks noGrp="1"/>
          </p:cNvSpPr>
          <p:nvPr>
            <p:ph type="chart" sz="quarter" idx="100"/>
          </p:nvPr>
        </p:nvSpPr>
        <p:spPr>
          <a:xfrm>
            <a:off x="5627787" y="904992"/>
            <a:ext cx="877788" cy="326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DE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9CB6D982-6456-D143-9158-A3B41633AA0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091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couleurs 02_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937" y="1248511"/>
            <a:ext cx="2956619" cy="14125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350" b="0" i="0" spc="56" baseline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5" y="8750300"/>
            <a:ext cx="421225" cy="10816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420144-724F-324F-B810-1E3F4AA6C582}"/>
              </a:ext>
            </a:extLst>
          </p:cNvPr>
          <p:cNvCxnSpPr>
            <a:cxnSpLocks/>
          </p:cNvCxnSpPr>
          <p:nvPr userDrawn="1"/>
        </p:nvCxnSpPr>
        <p:spPr>
          <a:xfrm>
            <a:off x="384605" y="5429040"/>
            <a:ext cx="6122459" cy="0"/>
          </a:xfrm>
          <a:prstGeom prst="line">
            <a:avLst/>
          </a:prstGeom>
          <a:ln w="63500" cap="sq">
            <a:solidFill>
              <a:schemeClr val="accent6"/>
            </a:solidFill>
            <a:bevel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F5027FA-F7B3-D742-84C0-E238C545824F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52333" y="5208912"/>
            <a:ext cx="396638" cy="440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788" b="0" i="0" spc="28" baseline="0">
                <a:solidFill>
                  <a:schemeClr val="tx1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A8182A7-362A-154D-8A81-A85937BA2FC8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943969" y="5208912"/>
            <a:ext cx="396638" cy="440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788" b="0" i="0" spc="28" baseline="0">
                <a:solidFill>
                  <a:schemeClr val="tx1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86F50F-6E5C-B942-9F78-871230A799D1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3135605" y="5208912"/>
            <a:ext cx="396638" cy="440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788" b="0" i="0" spc="28" baseline="0">
                <a:solidFill>
                  <a:schemeClr val="tx1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0BEECC8F-DCA8-7F4D-BF76-F177BD648536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327241" y="5208912"/>
            <a:ext cx="396638" cy="440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788" b="0" i="0" spc="28" baseline="0">
                <a:solidFill>
                  <a:schemeClr val="tx1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771FA398-422B-A64A-B434-602021CD274B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5518878" y="5208912"/>
            <a:ext cx="396638" cy="4402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788" b="0" i="0" spc="28" baseline="0">
                <a:solidFill>
                  <a:schemeClr val="tx1"/>
                </a:solidFill>
                <a:latin typeface="Aeonik MGEN Medium" panose="020B0503030300000000" pitchFamily="34" charset="0"/>
                <a:ea typeface="Aeonik MGEN Medium" panose="020B0503030300000000" pitchFamily="34" charset="0"/>
                <a:cs typeface="Aeonik MGEN Medium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B9D9D0D-F934-5A43-9AF7-3826FAF48DFF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43934" y="3113732"/>
            <a:ext cx="1080651" cy="1412515"/>
          </a:xfrm>
          <a:prstGeom prst="roundRect">
            <a:avLst>
              <a:gd name="adj" fmla="val 10581"/>
            </a:avLst>
          </a:prstGeom>
          <a:solidFill>
            <a:schemeClr val="accent5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619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QUISQUE ALIQUAM</a:t>
            </a:r>
            <a:br>
              <a:rPr lang="en-US" dirty="0"/>
            </a:br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754BA5EE-8C0C-BA49-B3D8-B06E445B68D9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967629" y="2594512"/>
            <a:ext cx="1128491" cy="1931734"/>
          </a:xfrm>
          <a:prstGeom prst="roundRect">
            <a:avLst>
              <a:gd name="adj" fmla="val 10581"/>
            </a:avLst>
          </a:prstGeom>
          <a:solidFill>
            <a:schemeClr val="tx2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619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QUISQUE ALIQUAM</a:t>
            </a:r>
            <a:br>
              <a:rPr lang="en-US" dirty="0"/>
            </a:br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15AC3B7-E893-3C4C-B08D-45AE566E93A0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1095188" y="6473318"/>
            <a:ext cx="1128491" cy="1931734"/>
          </a:xfrm>
          <a:prstGeom prst="roundRect">
            <a:avLst>
              <a:gd name="adj" fmla="val 10581"/>
            </a:avLst>
          </a:prstGeom>
          <a:solidFill>
            <a:schemeClr val="tx2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619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QUISQUE ALIQUAM</a:t>
            </a:r>
            <a:br>
              <a:rPr lang="en-US" dirty="0"/>
            </a:br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D14B74E-FD6A-8640-9174-83B764F47D1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2401839" y="6473318"/>
            <a:ext cx="694281" cy="2169220"/>
          </a:xfrm>
          <a:prstGeom prst="roundRect">
            <a:avLst>
              <a:gd name="adj" fmla="val 10581"/>
            </a:avLst>
          </a:prstGeom>
          <a:solidFill>
            <a:schemeClr val="accent5"/>
          </a:solidFill>
        </p:spPr>
        <p:txBody>
          <a:bodyPr lIns="108000" tIns="72000" rIns="108000" bIns="72000" anchor="ctr"/>
          <a:lstStyle>
            <a:lvl1pPr marL="0" indent="0" algn="ctr">
              <a:lnSpc>
                <a:spcPct val="100000"/>
              </a:lnSpc>
              <a:buNone/>
              <a:defRPr sz="619" b="0" i="0" spc="0" baseline="0">
                <a:solidFill>
                  <a:schemeClr val="bg1"/>
                </a:solidFill>
                <a:latin typeface="Aeonik MGEN" panose="020B0503030300000000" pitchFamily="34" charset="0"/>
                <a:ea typeface="Aeonik MGEN" panose="020B0503030300000000" pitchFamily="34" charset="0"/>
                <a:cs typeface="Aeonik MGEN" panose="020B0503030300000000" pitchFamily="34" charset="0"/>
              </a:defRPr>
            </a:lvl1pPr>
            <a:lvl2pPr marL="257172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2pPr>
            <a:lvl3pPr marL="514344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3pPr>
            <a:lvl4pPr marL="771516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4pPr>
            <a:lvl5pPr marL="1028689" indent="0">
              <a:buNone/>
              <a:defRPr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5pPr>
          </a:lstStyle>
          <a:p>
            <a:pPr lvl="0"/>
            <a:r>
              <a:rPr lang="en-US" dirty="0"/>
              <a:t>QUISQUE ALIQUAM</a:t>
            </a:r>
            <a:br>
              <a:rPr lang="en-US" dirty="0"/>
            </a:br>
            <a:r>
              <a:rPr lang="en-US" dirty="0"/>
              <a:t>Duis </a:t>
            </a:r>
            <a:r>
              <a:rPr lang="en-US" dirty="0" err="1"/>
              <a:t>nec</a:t>
            </a:r>
            <a:r>
              <a:rPr lang="en-US" dirty="0"/>
              <a:t> auctor </a:t>
            </a:r>
            <a:r>
              <a:rPr lang="en-US" dirty="0" err="1"/>
              <a:t>neq</a:t>
            </a:r>
            <a:r>
              <a:rPr lang="en-US" dirty="0"/>
              <a:t> </a:t>
            </a:r>
            <a:r>
              <a:rPr lang="en-US" dirty="0" err="1"/>
              <a:t>Curabitur</a:t>
            </a:r>
            <a:r>
              <a:rPr lang="en-US" dirty="0"/>
              <a:t> vitae auctor Ut </a:t>
            </a:r>
            <a:r>
              <a:rPr lang="en-US" dirty="0" err="1"/>
              <a:t>nibh</a:t>
            </a:r>
            <a:r>
              <a:rPr lang="en-US" dirty="0"/>
              <a:t> dui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E1EC590-C236-7B44-9DC1-8423EB499C6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50937" y="704960"/>
            <a:ext cx="1559355" cy="34701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softEdge rad="0"/>
          </a:effectLst>
        </p:spPr>
        <p:txBody>
          <a:bodyPr lIns="0" tIns="0" rIns="0" bIns="0" anchor="ctr"/>
          <a:lstStyle>
            <a:lvl1pPr marL="0" indent="0" algn="ctr">
              <a:buNone/>
              <a:defRPr sz="563" b="0" i="0" spc="39" baseline="0">
                <a:solidFill>
                  <a:schemeClr val="accent5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  <a:lvl2pPr marL="257172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2pPr>
            <a:lvl3pPr marL="514344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3pPr>
            <a:lvl4pPr marL="771516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4pPr>
            <a:lvl5pPr marL="1028689" indent="0">
              <a:buNone/>
              <a:defRPr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5pPr>
          </a:lstStyle>
          <a:p>
            <a:pPr lvl="0"/>
            <a:r>
              <a:rPr lang="en-US" dirty="0"/>
              <a:t>0.0   Rappel de </a:t>
            </a:r>
            <a:r>
              <a:rPr lang="en-US" dirty="0" err="1"/>
              <a:t>titre</a:t>
            </a:r>
            <a:r>
              <a:rPr lang="en-US" dirty="0"/>
              <a:t> du sous-</a:t>
            </a:r>
            <a:r>
              <a:rPr lang="en-US" dirty="0" err="1"/>
              <a:t>chapitre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66.xml"/><Relationship Id="rId21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20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23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Relationship Id="rId22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38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102.xml"/><Relationship Id="rId40" Type="http://schemas.openxmlformats.org/officeDocument/2006/relationships/theme" Target="../theme/theme5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30.xml"/><Relationship Id="rId39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25.xml"/><Relationship Id="rId34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9.xml"/><Relationship Id="rId33" Type="http://schemas.openxmlformats.org/officeDocument/2006/relationships/slideLayout" Target="../slideLayouts/slideLayout137.xml"/><Relationship Id="rId38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29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slideLayout" Target="../slideLayouts/slideLayout128.xml"/><Relationship Id="rId32" Type="http://schemas.openxmlformats.org/officeDocument/2006/relationships/slideLayout" Target="../slideLayouts/slideLayout136.xml"/><Relationship Id="rId37" Type="http://schemas.openxmlformats.org/officeDocument/2006/relationships/slideLayout" Target="../slideLayouts/slideLayout141.xml"/><Relationship Id="rId40" Type="http://schemas.openxmlformats.org/officeDocument/2006/relationships/theme" Target="../theme/theme6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28" Type="http://schemas.openxmlformats.org/officeDocument/2006/relationships/slideLayout" Target="../slideLayouts/slideLayout132.xml"/><Relationship Id="rId36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31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Relationship Id="rId27" Type="http://schemas.openxmlformats.org/officeDocument/2006/relationships/slideLayout" Target="../slideLayouts/slideLayout131.xml"/><Relationship Id="rId30" Type="http://schemas.openxmlformats.org/officeDocument/2006/relationships/slideLayout" Target="../slideLayouts/slideLayout134.xml"/><Relationship Id="rId35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6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6F12391-5D54-437D-AB2C-B879B98B144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3174933" y="2"/>
            <a:ext cx="420588" cy="86627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fr-FR" sz="563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 interne</a:t>
            </a:r>
          </a:p>
        </p:txBody>
      </p:sp>
    </p:spTree>
    <p:extLst>
      <p:ext uri="{BB962C8B-B14F-4D97-AF65-F5344CB8AC3E}">
        <p14:creationId xmlns:p14="http://schemas.microsoft.com/office/powerpoint/2010/main" val="8913632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661" r:id="rId2"/>
    <p:sldLayoutId id="2147483674" r:id="rId3"/>
    <p:sldLayoutId id="2147483676" r:id="rId4"/>
    <p:sldLayoutId id="2147483940" r:id="rId5"/>
    <p:sldLayoutId id="2147483672" r:id="rId6"/>
    <p:sldLayoutId id="2147483679" r:id="rId7"/>
    <p:sldLayoutId id="2147483684" r:id="rId8"/>
    <p:sldLayoutId id="2147483689" r:id="rId9"/>
    <p:sldLayoutId id="2147483694" r:id="rId10"/>
    <p:sldLayoutId id="2147483695" r:id="rId11"/>
    <p:sldLayoutId id="2147483696" r:id="rId12"/>
    <p:sldLayoutId id="2147483698" r:id="rId13"/>
    <p:sldLayoutId id="2147483699" r:id="rId14"/>
    <p:sldLayoutId id="2147483700" r:id="rId15"/>
    <p:sldLayoutId id="2147483702" r:id="rId16"/>
    <p:sldLayoutId id="2147483706" r:id="rId17"/>
    <p:sldLayoutId id="2147483708" r:id="rId18"/>
    <p:sldLayoutId id="2147483711" r:id="rId19"/>
    <p:sldLayoutId id="2147483713" r:id="rId20"/>
  </p:sldLayoutIdLst>
  <p:hf hdr="0"/>
  <p:txStyles>
    <p:titleStyle>
      <a:lvl1pPr algn="l" defTabSz="514344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6" indent="-128586" algn="l" defTabSz="514344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3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75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47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1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9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64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2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44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16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89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1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3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05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77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20" userDrawn="1">
          <p15:clr>
            <a:srgbClr val="F26B43"/>
          </p15:clr>
        </p15:guide>
        <p15:guide id="2" pos="208" userDrawn="1">
          <p15:clr>
            <a:srgbClr val="F26B43"/>
          </p15:clr>
        </p15:guide>
        <p15:guide id="3" pos="3857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65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649" r:id="rId13"/>
    <p:sldLayoutId id="2147483718" r:id="rId14"/>
    <p:sldLayoutId id="2147483719" r:id="rId15"/>
    <p:sldLayoutId id="2147483720" r:id="rId16"/>
    <p:sldLayoutId id="2147483724" r:id="rId17"/>
    <p:sldLayoutId id="2147483823" r:id="rId18"/>
    <p:sldLayoutId id="2147483731" r:id="rId19"/>
    <p:sldLayoutId id="2147483734" r:id="rId20"/>
    <p:sldLayoutId id="2147483735" r:id="rId21"/>
    <p:sldLayoutId id="2147483738" r:id="rId22"/>
    <p:sldLayoutId id="2147483829" r:id="rId2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65" userDrawn="1">
          <p15:clr>
            <a:srgbClr val="F26B43"/>
          </p15:clr>
        </p15:guide>
        <p15:guide id="2" pos="221" userDrawn="1">
          <p15:clr>
            <a:srgbClr val="F26B43"/>
          </p15:clr>
        </p15:guide>
        <p15:guide id="3" pos="4099" userDrawn="1">
          <p15:clr>
            <a:srgbClr val="F26B43"/>
          </p15:clr>
        </p15:guide>
        <p15:guide id="4" orient="horz" pos="5512" userDrawn="1">
          <p15:clr>
            <a:srgbClr val="F26B43"/>
          </p15:clr>
        </p15:guide>
        <p15:guide id="5" pos="14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E34C8AB-1E28-4A87-BC0E-49FD412CF6B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3174933" y="2"/>
            <a:ext cx="420588" cy="86627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fr-FR" sz="563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 interne</a:t>
            </a:r>
          </a:p>
        </p:txBody>
      </p:sp>
    </p:spTree>
    <p:extLst>
      <p:ext uri="{BB962C8B-B14F-4D97-AF65-F5344CB8AC3E}">
        <p14:creationId xmlns:p14="http://schemas.microsoft.com/office/powerpoint/2010/main" val="12437385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9" r:id="rId3"/>
  </p:sldLayoutIdLst>
  <p:hf hdr="0"/>
  <p:txStyles>
    <p:titleStyle>
      <a:lvl1pPr algn="l" defTabSz="514344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6" indent="-128586" algn="l" defTabSz="514344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3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75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47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1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9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64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2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44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16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89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1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3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05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77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65" userDrawn="1">
          <p15:clr>
            <a:srgbClr val="F26B43"/>
          </p15:clr>
        </p15:guide>
        <p15:guide id="2" pos="221" userDrawn="1">
          <p15:clr>
            <a:srgbClr val="F26B43"/>
          </p15:clr>
        </p15:guide>
        <p15:guide id="3" pos="4099" userDrawn="1">
          <p15:clr>
            <a:srgbClr val="F26B43"/>
          </p15:clr>
        </p15:guide>
        <p15:guide id="4" orient="horz" pos="5512" userDrawn="1">
          <p15:clr>
            <a:srgbClr val="F26B43"/>
          </p15:clr>
        </p15:guide>
        <p15:guide id="7" pos="2773" userDrawn="1">
          <p15:clr>
            <a:srgbClr val="F26B43"/>
          </p15:clr>
        </p15:guide>
        <p15:guide id="9" pos="223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740062" y="9159035"/>
            <a:ext cx="765612" cy="52740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63" b="0" i="0">
                <a:solidFill>
                  <a:srgbClr val="FFFFFF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</a:lstStyle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6234" y="9143866"/>
            <a:ext cx="276850" cy="52740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19" b="1" i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291887" y="9159035"/>
            <a:ext cx="2314575" cy="52740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563" b="0" i="0" spc="11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533BB80-6F7A-4619-A9AB-0A25115EB3B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3174933" y="2"/>
            <a:ext cx="420588" cy="86627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fr-FR" sz="563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 interne</a:t>
            </a:r>
          </a:p>
        </p:txBody>
      </p:sp>
    </p:spTree>
    <p:extLst>
      <p:ext uri="{BB962C8B-B14F-4D97-AF65-F5344CB8AC3E}">
        <p14:creationId xmlns:p14="http://schemas.microsoft.com/office/powerpoint/2010/main" val="6977779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5" r:id="rId2"/>
    <p:sldLayoutId id="2147483776" r:id="rId3"/>
  </p:sldLayoutIdLst>
  <p:hf hdr="0"/>
  <p:txStyles>
    <p:titleStyle>
      <a:lvl1pPr algn="l" defTabSz="514344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6" indent="-128586" algn="l" defTabSz="514344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3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75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47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1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9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64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2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44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16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89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1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3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05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77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65" userDrawn="1">
          <p15:clr>
            <a:srgbClr val="F26B43"/>
          </p15:clr>
        </p15:guide>
        <p15:guide id="2" pos="221" userDrawn="1">
          <p15:clr>
            <a:srgbClr val="F26B43"/>
          </p15:clr>
        </p15:guide>
        <p15:guide id="3" pos="4099" userDrawn="1">
          <p15:clr>
            <a:srgbClr val="F26B43"/>
          </p15:clr>
        </p15:guide>
        <p15:guide id="4" orient="horz" pos="551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740062" y="9159035"/>
            <a:ext cx="765612" cy="52740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63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</a:lstStyle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6234" y="9143866"/>
            <a:ext cx="276850" cy="52740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19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291887" y="9159035"/>
            <a:ext cx="2314575" cy="52740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563" b="0" i="0" spc="11" baseline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F7D40DC-A7FA-4108-9AC4-4E531255734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3174933" y="2"/>
            <a:ext cx="420588" cy="86627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fr-FR" sz="563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 interne</a:t>
            </a:r>
          </a:p>
        </p:txBody>
      </p:sp>
    </p:spTree>
    <p:extLst>
      <p:ext uri="{BB962C8B-B14F-4D97-AF65-F5344CB8AC3E}">
        <p14:creationId xmlns:p14="http://schemas.microsoft.com/office/powerpoint/2010/main" val="10167969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855" r:id="rId3"/>
    <p:sldLayoutId id="2147483856" r:id="rId4"/>
    <p:sldLayoutId id="2147483859" r:id="rId5"/>
    <p:sldLayoutId id="2147483857" r:id="rId6"/>
    <p:sldLayoutId id="2147483858" r:id="rId7"/>
    <p:sldLayoutId id="2147483799" r:id="rId8"/>
    <p:sldLayoutId id="2147483800" r:id="rId9"/>
    <p:sldLayoutId id="2147483801" r:id="rId10"/>
    <p:sldLayoutId id="2147483807" r:id="rId11"/>
    <p:sldLayoutId id="2147483808" r:id="rId12"/>
    <p:sldLayoutId id="2147483802" r:id="rId13"/>
    <p:sldLayoutId id="2147483803" r:id="rId14"/>
    <p:sldLayoutId id="2147483798" r:id="rId15"/>
    <p:sldLayoutId id="2147483779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5" r:id="rId24"/>
    <p:sldLayoutId id="2147483804" r:id="rId25"/>
    <p:sldLayoutId id="2147483805" r:id="rId26"/>
    <p:sldLayoutId id="2147483806" r:id="rId27"/>
    <p:sldLayoutId id="2147483784" r:id="rId28"/>
    <p:sldLayoutId id="2147483852" r:id="rId29"/>
    <p:sldLayoutId id="2147483778" r:id="rId30"/>
    <p:sldLayoutId id="2147483835" r:id="rId31"/>
    <p:sldLayoutId id="2147483836" r:id="rId32"/>
    <p:sldLayoutId id="2147483834" r:id="rId33"/>
    <p:sldLayoutId id="2147483853" r:id="rId34"/>
    <p:sldLayoutId id="2147483854" r:id="rId35"/>
    <p:sldLayoutId id="2147483816" r:id="rId36"/>
    <p:sldLayoutId id="2147483817" r:id="rId37"/>
    <p:sldLayoutId id="2147483818" r:id="rId38"/>
    <p:sldLayoutId id="2147483819" r:id="rId39"/>
  </p:sldLayoutIdLst>
  <p:hf hdr="0"/>
  <p:txStyles>
    <p:titleStyle>
      <a:lvl1pPr algn="l" defTabSz="514344" rtl="0" eaLnBrk="1" latinLnBrk="0" hangingPunct="1">
        <a:lnSpc>
          <a:spcPct val="100000"/>
        </a:lnSpc>
        <a:spcBef>
          <a:spcPct val="0"/>
        </a:spcBef>
        <a:buNone/>
        <a:defRPr sz="1350" kern="1200" spc="56" baseline="0">
          <a:solidFill>
            <a:schemeClr val="bg1"/>
          </a:solidFill>
          <a:latin typeface="Aeonik MGEN" charset="0"/>
          <a:ea typeface="Aeonik MGEN" charset="0"/>
          <a:cs typeface="Aeonik MGEN" charset="0"/>
        </a:defRPr>
      </a:lvl1pPr>
    </p:titleStyle>
    <p:bodyStyle>
      <a:lvl1pPr marL="128586" indent="-128586" algn="l" defTabSz="514344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3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75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47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1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9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64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2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44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16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89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1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3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05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77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65" userDrawn="1">
          <p15:clr>
            <a:srgbClr val="F26B43"/>
          </p15:clr>
        </p15:guide>
        <p15:guide id="2" pos="221" userDrawn="1">
          <p15:clr>
            <a:srgbClr val="F26B43"/>
          </p15:clr>
        </p15:guide>
        <p15:guide id="3" pos="4099" userDrawn="1">
          <p15:clr>
            <a:srgbClr val="F26B43"/>
          </p15:clr>
        </p15:guide>
        <p15:guide id="4" orient="horz" pos="5512" userDrawn="1">
          <p15:clr>
            <a:srgbClr val="F26B43"/>
          </p15:clr>
        </p15:guide>
        <p15:guide id="5" pos="1421" userDrawn="1">
          <p15:clr>
            <a:srgbClr val="F26B43"/>
          </p15:clr>
        </p15:guide>
        <p15:guide id="6" pos="1560" userDrawn="1">
          <p15:clr>
            <a:srgbClr val="F26B43"/>
          </p15:clr>
        </p15:guide>
        <p15:guide id="7" pos="2760" userDrawn="1">
          <p15:clr>
            <a:srgbClr val="F26B43"/>
          </p15:clr>
        </p15:guide>
        <p15:guide id="8" pos="2899" userDrawn="1">
          <p15:clr>
            <a:srgbClr val="F26B43"/>
          </p15:clr>
        </p15:guide>
        <p15:guide id="9" pos="2084" userDrawn="1">
          <p15:clr>
            <a:srgbClr val="F26B43"/>
          </p15:clr>
        </p15:guide>
        <p15:guide id="10" pos="223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740062" y="9159035"/>
            <a:ext cx="765612" cy="52740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63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</a:lstStyle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6234" y="9143866"/>
            <a:ext cx="276850" cy="52740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19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291887" y="9159035"/>
            <a:ext cx="2314575" cy="52740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563" b="0" i="0" spc="11" baseline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88E77C-D6AE-4435-8095-822C0B46362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3174933" y="2"/>
            <a:ext cx="420588" cy="86627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fr-FR" sz="563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 interne</a:t>
            </a:r>
          </a:p>
        </p:txBody>
      </p:sp>
    </p:spTree>
    <p:extLst>
      <p:ext uri="{BB962C8B-B14F-4D97-AF65-F5344CB8AC3E}">
        <p14:creationId xmlns:p14="http://schemas.microsoft.com/office/powerpoint/2010/main" val="1509438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  <p:sldLayoutId id="2147483882" r:id="rId22"/>
    <p:sldLayoutId id="2147483883" r:id="rId23"/>
    <p:sldLayoutId id="2147483884" r:id="rId24"/>
    <p:sldLayoutId id="2147483885" r:id="rId25"/>
    <p:sldLayoutId id="2147483886" r:id="rId26"/>
    <p:sldLayoutId id="2147483887" r:id="rId27"/>
    <p:sldLayoutId id="2147483888" r:id="rId28"/>
    <p:sldLayoutId id="2147483889" r:id="rId29"/>
    <p:sldLayoutId id="2147483890" r:id="rId30"/>
    <p:sldLayoutId id="2147483891" r:id="rId31"/>
    <p:sldLayoutId id="2147483892" r:id="rId32"/>
    <p:sldLayoutId id="2147483893" r:id="rId33"/>
    <p:sldLayoutId id="2147483894" r:id="rId34"/>
    <p:sldLayoutId id="2147483895" r:id="rId35"/>
    <p:sldLayoutId id="2147483896" r:id="rId36"/>
    <p:sldLayoutId id="2147483897" r:id="rId37"/>
    <p:sldLayoutId id="2147483898" r:id="rId38"/>
    <p:sldLayoutId id="2147483899" r:id="rId39"/>
  </p:sldLayoutIdLst>
  <p:hf hdr="0"/>
  <p:txStyles>
    <p:titleStyle>
      <a:lvl1pPr algn="l" defTabSz="514344" rtl="0" eaLnBrk="1" latinLnBrk="0" hangingPunct="1">
        <a:lnSpc>
          <a:spcPct val="100000"/>
        </a:lnSpc>
        <a:spcBef>
          <a:spcPct val="0"/>
        </a:spcBef>
        <a:buNone/>
        <a:defRPr sz="1350" kern="1200" spc="56" baseline="0">
          <a:solidFill>
            <a:schemeClr val="bg1"/>
          </a:solidFill>
          <a:latin typeface="Aeonik MGEN" charset="0"/>
          <a:ea typeface="Aeonik MGEN" charset="0"/>
          <a:cs typeface="Aeonik MGEN" charset="0"/>
        </a:defRPr>
      </a:lvl1pPr>
    </p:titleStyle>
    <p:bodyStyle>
      <a:lvl1pPr marL="128586" indent="-128586" algn="l" defTabSz="514344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3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75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47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1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9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64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2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44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16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89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1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3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05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77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65" userDrawn="1">
          <p15:clr>
            <a:srgbClr val="F26B43"/>
          </p15:clr>
        </p15:guide>
        <p15:guide id="2" pos="221" userDrawn="1">
          <p15:clr>
            <a:srgbClr val="F26B43"/>
          </p15:clr>
        </p15:guide>
        <p15:guide id="3" pos="4099" userDrawn="1">
          <p15:clr>
            <a:srgbClr val="F26B43"/>
          </p15:clr>
        </p15:guide>
        <p15:guide id="4" orient="horz" pos="5512" userDrawn="1">
          <p15:clr>
            <a:srgbClr val="F26B43"/>
          </p15:clr>
        </p15:guide>
        <p15:guide id="5" pos="1421" userDrawn="1">
          <p15:clr>
            <a:srgbClr val="F26B43"/>
          </p15:clr>
        </p15:guide>
        <p15:guide id="6" pos="1560" userDrawn="1">
          <p15:clr>
            <a:srgbClr val="F26B43"/>
          </p15:clr>
        </p15:guide>
        <p15:guide id="7" pos="2760" userDrawn="1">
          <p15:clr>
            <a:srgbClr val="F26B43"/>
          </p15:clr>
        </p15:guide>
        <p15:guide id="8" pos="2899" userDrawn="1">
          <p15:clr>
            <a:srgbClr val="F26B43"/>
          </p15:clr>
        </p15:guide>
        <p15:guide id="9" pos="2084" userDrawn="1">
          <p15:clr>
            <a:srgbClr val="F26B43"/>
          </p15:clr>
        </p15:guide>
        <p15:guide id="10" pos="2237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740062" y="9159035"/>
            <a:ext cx="765612" cy="52740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63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</a:lstStyle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6234" y="9143866"/>
            <a:ext cx="276850" cy="52740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19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291887" y="9159035"/>
            <a:ext cx="2314575" cy="52740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563" b="0" i="0" spc="11" baseline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84FE1C-B533-44D7-8F99-C1E61BC3F0E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3174933" y="2"/>
            <a:ext cx="420588" cy="86627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fr-FR" sz="563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 interne</a:t>
            </a:r>
          </a:p>
        </p:txBody>
      </p:sp>
    </p:spTree>
    <p:extLst>
      <p:ext uri="{BB962C8B-B14F-4D97-AF65-F5344CB8AC3E}">
        <p14:creationId xmlns:p14="http://schemas.microsoft.com/office/powerpoint/2010/main" val="3760681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  <p:sldLayoutId id="2147483921" r:id="rId21"/>
    <p:sldLayoutId id="2147483922" r:id="rId22"/>
    <p:sldLayoutId id="2147483923" r:id="rId23"/>
    <p:sldLayoutId id="2147483924" r:id="rId24"/>
    <p:sldLayoutId id="2147483925" r:id="rId25"/>
    <p:sldLayoutId id="2147483926" r:id="rId26"/>
    <p:sldLayoutId id="2147483927" r:id="rId27"/>
    <p:sldLayoutId id="2147483928" r:id="rId28"/>
    <p:sldLayoutId id="2147483929" r:id="rId29"/>
    <p:sldLayoutId id="2147483930" r:id="rId30"/>
    <p:sldLayoutId id="2147483931" r:id="rId31"/>
    <p:sldLayoutId id="2147483932" r:id="rId32"/>
    <p:sldLayoutId id="2147483933" r:id="rId33"/>
    <p:sldLayoutId id="2147483934" r:id="rId34"/>
    <p:sldLayoutId id="2147483935" r:id="rId35"/>
    <p:sldLayoutId id="2147483936" r:id="rId36"/>
    <p:sldLayoutId id="2147483937" r:id="rId37"/>
    <p:sldLayoutId id="2147483938" r:id="rId38"/>
    <p:sldLayoutId id="2147483939" r:id="rId39"/>
  </p:sldLayoutIdLst>
  <p:hf hdr="0"/>
  <p:txStyles>
    <p:titleStyle>
      <a:lvl1pPr algn="l" defTabSz="514344" rtl="0" eaLnBrk="1" latinLnBrk="0" hangingPunct="1">
        <a:lnSpc>
          <a:spcPct val="100000"/>
        </a:lnSpc>
        <a:spcBef>
          <a:spcPct val="0"/>
        </a:spcBef>
        <a:buNone/>
        <a:defRPr sz="1350" kern="1200" spc="56" baseline="0">
          <a:solidFill>
            <a:schemeClr val="bg1"/>
          </a:solidFill>
          <a:latin typeface="Aeonik MGEN" charset="0"/>
          <a:ea typeface="Aeonik MGEN" charset="0"/>
          <a:cs typeface="Aeonik MGEN" charset="0"/>
        </a:defRPr>
      </a:lvl1pPr>
    </p:titleStyle>
    <p:bodyStyle>
      <a:lvl1pPr marL="128586" indent="-128586" algn="l" defTabSz="514344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3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75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47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1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9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64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2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44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16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89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1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3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05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77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65" userDrawn="1">
          <p15:clr>
            <a:srgbClr val="F26B43"/>
          </p15:clr>
        </p15:guide>
        <p15:guide id="2" pos="221" userDrawn="1">
          <p15:clr>
            <a:srgbClr val="F26B43"/>
          </p15:clr>
        </p15:guide>
        <p15:guide id="3" pos="4099" userDrawn="1">
          <p15:clr>
            <a:srgbClr val="F26B43"/>
          </p15:clr>
        </p15:guide>
        <p15:guide id="4" orient="horz" pos="5512" userDrawn="1">
          <p15:clr>
            <a:srgbClr val="F26B43"/>
          </p15:clr>
        </p15:guide>
        <p15:guide id="5" pos="1421" userDrawn="1">
          <p15:clr>
            <a:srgbClr val="F26B43"/>
          </p15:clr>
        </p15:guide>
        <p15:guide id="6" pos="1560" userDrawn="1">
          <p15:clr>
            <a:srgbClr val="F26B43"/>
          </p15:clr>
        </p15:guide>
        <p15:guide id="7" pos="2760" userDrawn="1">
          <p15:clr>
            <a:srgbClr val="F26B43"/>
          </p15:clr>
        </p15:guide>
        <p15:guide id="8" pos="2899" userDrawn="1">
          <p15:clr>
            <a:srgbClr val="F26B43"/>
          </p15:clr>
        </p15:guide>
        <p15:guide id="9" pos="2084" userDrawn="1">
          <p15:clr>
            <a:srgbClr val="F26B43"/>
          </p15:clr>
        </p15:guide>
        <p15:guide id="10" pos="2237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5673261" y="9199243"/>
            <a:ext cx="0" cy="174771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740062" y="9159035"/>
            <a:ext cx="765612" cy="52740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63" b="0" i="0">
                <a:solidFill>
                  <a:srgbClr val="FFFFFF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</a:lstStyle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6234" y="9143866"/>
            <a:ext cx="276850" cy="52740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19" b="1" i="0">
                <a:solidFill>
                  <a:srgbClr val="FFFFFF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291887" y="9159035"/>
            <a:ext cx="2314575" cy="52740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563" b="0" i="0" spc="11" baseline="0">
                <a:solidFill>
                  <a:srgbClr val="FFFFFF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/>
              <a:t>Titre de la presentation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9708FF-4C69-4FB2-B324-4207DFFA27B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3174933" y="2"/>
            <a:ext cx="420588" cy="86627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fr-FR" sz="563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 interne</a:t>
            </a:r>
          </a:p>
        </p:txBody>
      </p:sp>
    </p:spTree>
    <p:extLst>
      <p:ext uri="{BB962C8B-B14F-4D97-AF65-F5344CB8AC3E}">
        <p14:creationId xmlns:p14="http://schemas.microsoft.com/office/powerpoint/2010/main" val="216100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92" r:id="rId2"/>
    <p:sldLayoutId id="2147483820" r:id="rId3"/>
    <p:sldLayoutId id="2147483782" r:id="rId4"/>
    <p:sldLayoutId id="2147483793" r:id="rId5"/>
    <p:sldLayoutId id="2147483821" r:id="rId6"/>
    <p:sldLayoutId id="2147483783" r:id="rId7"/>
    <p:sldLayoutId id="2147483794" r:id="rId8"/>
    <p:sldLayoutId id="2147483822" r:id="rId9"/>
  </p:sldLayoutIdLst>
  <p:hf hdr="0"/>
  <p:txStyles>
    <p:titleStyle>
      <a:lvl1pPr algn="l" defTabSz="514344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6" indent="-128586" algn="l" defTabSz="514344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3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75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47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1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9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64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2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44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16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89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1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3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05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77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65" userDrawn="1">
          <p15:clr>
            <a:srgbClr val="F26B43"/>
          </p15:clr>
        </p15:guide>
        <p15:guide id="2" pos="221" userDrawn="1">
          <p15:clr>
            <a:srgbClr val="F26B43"/>
          </p15:clr>
        </p15:guide>
        <p15:guide id="3" pos="4099" userDrawn="1">
          <p15:clr>
            <a:srgbClr val="F26B43"/>
          </p15:clr>
        </p15:guide>
        <p15:guide id="4" orient="horz" pos="5512" userDrawn="1">
          <p15:clr>
            <a:srgbClr val="F26B43"/>
          </p15:clr>
        </p15:guide>
        <p15:guide id="9" pos="2084" userDrawn="1">
          <p15:clr>
            <a:srgbClr val="F26B43"/>
          </p15:clr>
        </p15:guide>
        <p15:guide id="10" pos="2237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740062" y="9159035"/>
            <a:ext cx="765612" cy="52740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63" b="0" i="0">
                <a:solidFill>
                  <a:schemeClr val="bg1"/>
                </a:solidFill>
                <a:latin typeface="Aeonik MGEN Light" charset="0"/>
                <a:ea typeface="Aeonik MGEN Light" charset="0"/>
                <a:cs typeface="Aeonik MGEN Light" charset="0"/>
              </a:defRPr>
            </a:lvl1pPr>
          </a:lstStyle>
          <a:p>
            <a:r>
              <a:rPr lang="de-DE"/>
              <a:t>14 Decembre 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6234" y="9143866"/>
            <a:ext cx="276850" cy="52740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619" b="1" i="0">
                <a:solidFill>
                  <a:schemeClr val="bg1"/>
                </a:solidFill>
                <a:latin typeface="Aeonik MGEN" charset="0"/>
                <a:ea typeface="Aeonik MGEN" charset="0"/>
                <a:cs typeface="Aeonik MGEN" charset="0"/>
              </a:defRPr>
            </a:lvl1pPr>
          </a:lstStyle>
          <a:p>
            <a:fld id="{B0554829-194F-E640-8845-51B911E2FDEC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291887" y="9159035"/>
            <a:ext cx="2314575" cy="52740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563" b="0" i="0" spc="11" baseline="0">
                <a:solidFill>
                  <a:schemeClr val="bg1"/>
                </a:solidFill>
                <a:latin typeface="Aeonik MGEN Medium" charset="0"/>
                <a:ea typeface="Aeonik MGEN Medium" charset="0"/>
                <a:cs typeface="Aeonik MGEN Medium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de la presentation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30064E-AF21-4C9F-9FDE-39393F237DC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3174933" y="2"/>
            <a:ext cx="420588" cy="86627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fr-FR" sz="563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 interne</a:t>
            </a:r>
          </a:p>
        </p:txBody>
      </p:sp>
    </p:spTree>
    <p:extLst>
      <p:ext uri="{BB962C8B-B14F-4D97-AF65-F5344CB8AC3E}">
        <p14:creationId xmlns:p14="http://schemas.microsoft.com/office/powerpoint/2010/main" val="13080873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59" r:id="rId2"/>
    <p:sldLayoutId id="2147483760" r:id="rId3"/>
    <p:sldLayoutId id="2147483809" r:id="rId4"/>
    <p:sldLayoutId id="2147483810" r:id="rId5"/>
    <p:sldLayoutId id="2147483811" r:id="rId6"/>
    <p:sldLayoutId id="2147483832" r:id="rId7"/>
    <p:sldLayoutId id="2147483833" r:id="rId8"/>
  </p:sldLayoutIdLst>
  <p:hf hdr="0"/>
  <p:txStyles>
    <p:titleStyle>
      <a:lvl1pPr algn="l" defTabSz="514344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6" indent="-128586" algn="l" defTabSz="514344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3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75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47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1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9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64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2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44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16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89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1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3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05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77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65" userDrawn="1">
          <p15:clr>
            <a:srgbClr val="F26B43"/>
          </p15:clr>
        </p15:guide>
        <p15:guide id="2" pos="221" userDrawn="1">
          <p15:clr>
            <a:srgbClr val="F26B43"/>
          </p15:clr>
        </p15:guide>
        <p15:guide id="3" pos="4099" userDrawn="1">
          <p15:clr>
            <a:srgbClr val="F26B43"/>
          </p15:clr>
        </p15:guide>
        <p15:guide id="4" orient="horz" pos="5512" userDrawn="1">
          <p15:clr>
            <a:srgbClr val="F26B43"/>
          </p15:clr>
        </p15:guide>
        <p15:guide id="5" pos="1421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0E9FAC2-82AF-4955-B4E2-71CEC3AD997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3174933" y="2"/>
            <a:ext cx="420588" cy="86627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fr-FR" sz="563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 interne</a:t>
            </a:r>
          </a:p>
        </p:txBody>
      </p:sp>
    </p:spTree>
    <p:extLst>
      <p:ext uri="{BB962C8B-B14F-4D97-AF65-F5344CB8AC3E}">
        <p14:creationId xmlns:p14="http://schemas.microsoft.com/office/powerpoint/2010/main" val="12702415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</p:sldLayoutIdLst>
  <p:hf hdr="0"/>
  <p:txStyles>
    <p:titleStyle>
      <a:lvl1pPr algn="l" defTabSz="514344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6" indent="-128586" algn="l" defTabSz="514344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3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75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47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19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91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64" indent="-128586" algn="l" defTabSz="514344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2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44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16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89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1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33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05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77" algn="l" defTabSz="51434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Dessin d’enfant, peinture, dessin humoristique, art&#10;&#10;Description générée automatiquement">
            <a:extLst>
              <a:ext uri="{FF2B5EF4-FFF2-40B4-BE49-F238E27FC236}">
                <a16:creationId xmlns:a16="http://schemas.microsoft.com/office/drawing/2014/main" id="{72623111-CDE8-6BC1-337C-20528E0BE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685"/>
            <a:ext cx="4465329" cy="2179324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9909FE47-B878-4BF5-B5A5-387050ACE6B7}"/>
              </a:ext>
            </a:extLst>
          </p:cNvPr>
          <p:cNvSpPr txBox="1"/>
          <p:nvPr/>
        </p:nvSpPr>
        <p:spPr>
          <a:xfrm>
            <a:off x="0" y="2730765"/>
            <a:ext cx="2268000" cy="1636206"/>
          </a:xfrm>
          <a:prstGeom prst="rect">
            <a:avLst/>
          </a:prstGeom>
          <a:solidFill>
            <a:srgbClr val="F6A748"/>
          </a:solidFill>
        </p:spPr>
        <p:txBody>
          <a:bodyPr wrap="square" rtlCol="0" anchor="ctr">
            <a:noAutofit/>
          </a:bodyPr>
          <a:lstStyle/>
          <a:p>
            <a:pPr algn="ctr"/>
            <a:endParaRPr lang="fr-FR" sz="1600" b="1" dirty="0">
              <a:solidFill>
                <a:schemeClr val="bg1"/>
              </a:solidFill>
            </a:endParaRPr>
          </a:p>
          <a:p>
            <a:pPr algn="ctr"/>
            <a:r>
              <a:rPr lang="fr-FR" sz="1600" b="1" dirty="0">
                <a:solidFill>
                  <a:schemeClr val="bg1"/>
                </a:solidFill>
              </a:rPr>
              <a:t>FUITE / VIOLATION DE DONNÉES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</a:rPr>
              <a:t>Absence de garanties quant aux usages faits par les IA des </a:t>
            </a:r>
            <a:br>
              <a:rPr lang="fr-FR" sz="1200" dirty="0">
                <a:solidFill>
                  <a:schemeClr val="bg1"/>
                </a:solidFill>
              </a:rPr>
            </a:br>
            <a:r>
              <a:rPr lang="fr-FR" sz="1200" dirty="0">
                <a:solidFill>
                  <a:schemeClr val="bg1"/>
                </a:solidFill>
              </a:rPr>
              <a:t> données  saisies. 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0708BCE-BC57-4692-A708-B9EA2E9A05D1}"/>
              </a:ext>
            </a:extLst>
          </p:cNvPr>
          <p:cNvSpPr txBox="1"/>
          <p:nvPr/>
        </p:nvSpPr>
        <p:spPr>
          <a:xfrm>
            <a:off x="4590000" y="2730765"/>
            <a:ext cx="2268000" cy="1636206"/>
          </a:xfrm>
          <a:prstGeom prst="rect">
            <a:avLst/>
          </a:prstGeom>
          <a:solidFill>
            <a:srgbClr val="42BAC5"/>
          </a:solidFill>
        </p:spPr>
        <p:txBody>
          <a:bodyPr wrap="square" rtlCol="0" anchor="ctr">
            <a:noAutofit/>
          </a:bodyPr>
          <a:lstStyle/>
          <a:p>
            <a:pPr algn="ctr"/>
            <a:endParaRPr lang="fr-FR" sz="1600" b="1" dirty="0">
              <a:solidFill>
                <a:schemeClr val="bg1"/>
              </a:solidFill>
            </a:endParaRPr>
          </a:p>
          <a:p>
            <a:pPr algn="ctr"/>
            <a:r>
              <a:rPr lang="fr-FR" sz="1600" b="1" dirty="0">
                <a:solidFill>
                  <a:schemeClr val="bg1"/>
                </a:solidFill>
              </a:rPr>
              <a:t>FIABILITÉ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</a:rPr>
              <a:t>Les réponses apportées </a:t>
            </a:r>
            <a:br>
              <a:rPr lang="fr-FR" sz="1200" dirty="0">
                <a:solidFill>
                  <a:schemeClr val="bg1"/>
                </a:solidFill>
              </a:rPr>
            </a:br>
            <a:r>
              <a:rPr lang="fr-FR" sz="1200" dirty="0">
                <a:solidFill>
                  <a:schemeClr val="bg1"/>
                </a:solidFill>
              </a:rPr>
              <a:t>ne présentent aucune des garanties permettant d’en éprouver la fiabilité.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ADA1428-A7D1-4D5F-8CC6-5C53EC40FCF8}"/>
              </a:ext>
            </a:extLst>
          </p:cNvPr>
          <p:cNvSpPr txBox="1"/>
          <p:nvPr/>
        </p:nvSpPr>
        <p:spPr>
          <a:xfrm>
            <a:off x="2295000" y="2730765"/>
            <a:ext cx="2268000" cy="1636206"/>
          </a:xfrm>
          <a:prstGeom prst="rect">
            <a:avLst/>
          </a:prstGeom>
          <a:solidFill>
            <a:srgbClr val="7686C2"/>
          </a:solidFill>
        </p:spPr>
        <p:txBody>
          <a:bodyPr wrap="square" rtlCol="0" anchor="ctr">
            <a:noAutofit/>
          </a:bodyPr>
          <a:lstStyle/>
          <a:p>
            <a:pPr algn="ctr"/>
            <a:endParaRPr lang="fr-FR" sz="1600" b="1" dirty="0">
              <a:solidFill>
                <a:schemeClr val="bg1"/>
              </a:solidFill>
            </a:endParaRPr>
          </a:p>
          <a:p>
            <a:pPr algn="ctr"/>
            <a:r>
              <a:rPr lang="fr-FR" sz="1600" b="1" dirty="0">
                <a:solidFill>
                  <a:schemeClr val="bg1"/>
                </a:solidFill>
              </a:rPr>
              <a:t>HAMEÇONNAGE / PHISHING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</a:rPr>
              <a:t>Les informations communiquées pourraient être utilisées par </a:t>
            </a:r>
            <a:br>
              <a:rPr lang="fr-FR" sz="1200" dirty="0">
                <a:solidFill>
                  <a:schemeClr val="bg1"/>
                </a:solidFill>
              </a:rPr>
            </a:br>
            <a:r>
              <a:rPr lang="fr-FR" sz="1200" dirty="0">
                <a:solidFill>
                  <a:schemeClr val="bg1"/>
                </a:solidFill>
              </a:rPr>
              <a:t>un attaquant pour vous cibler.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9AA9FAF-7C6E-4E2F-ADAC-02EEEFACCF79}"/>
              </a:ext>
            </a:extLst>
          </p:cNvPr>
          <p:cNvSpPr txBox="1"/>
          <p:nvPr/>
        </p:nvSpPr>
        <p:spPr>
          <a:xfrm>
            <a:off x="-3435897" y="1170999"/>
            <a:ext cx="2542784" cy="3693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endParaRPr lang="fr-FR" dirty="0">
              <a:latin typeface="Gill Sans MT" panose="020B0502020104020203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AF0CF4-D702-4C15-9B17-6902B534DA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82910" y="75566"/>
            <a:ext cx="1411544" cy="1016366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05381F13-691F-4159-95BB-BC7B30C1B1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64996" y="7604567"/>
            <a:ext cx="2141904" cy="2141904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8CD7D555-28CE-478A-AB89-3700159DCD4B}"/>
              </a:ext>
            </a:extLst>
          </p:cNvPr>
          <p:cNvSpPr txBox="1"/>
          <p:nvPr/>
        </p:nvSpPr>
        <p:spPr>
          <a:xfrm>
            <a:off x="4407950" y="7739690"/>
            <a:ext cx="1440000" cy="612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fr-FR" sz="2400" b="1" dirty="0">
                <a:solidFill>
                  <a:srgbClr val="42BAC5"/>
                </a:solidFill>
                <a:latin typeface="Garamond" panose="02020404030301010803" pitchFamily="18" charset="0"/>
              </a:rPr>
              <a:t>43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fr-FR" sz="24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fuites de </a:t>
            </a:r>
            <a:r>
              <a:rPr lang="fr-FR" sz="1200" b="1" dirty="0">
                <a:solidFill>
                  <a:srgbClr val="42BAC5"/>
                </a:solidFill>
              </a:rPr>
              <a:t>dossiers </a:t>
            </a:r>
            <a:br>
              <a:rPr lang="fr-FR" sz="1200" b="1" dirty="0">
                <a:solidFill>
                  <a:srgbClr val="42BAC5"/>
                </a:solidFill>
              </a:rPr>
            </a:br>
            <a:r>
              <a:rPr lang="fr-FR" sz="1200" b="1" dirty="0">
                <a:solidFill>
                  <a:srgbClr val="42BAC5"/>
                </a:solidFill>
              </a:rPr>
              <a:t>de projets sensibles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D90A64E-2543-4129-804B-44090890D4F6}"/>
              </a:ext>
            </a:extLst>
          </p:cNvPr>
          <p:cNvSpPr txBox="1"/>
          <p:nvPr/>
        </p:nvSpPr>
        <p:spPr>
          <a:xfrm>
            <a:off x="4407950" y="8737464"/>
            <a:ext cx="1874624" cy="612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fr-FR" sz="2400" b="1" dirty="0">
                <a:solidFill>
                  <a:srgbClr val="472583"/>
                </a:solidFill>
                <a:latin typeface="Garamond" panose="02020404030301010803" pitchFamily="18" charset="0"/>
              </a:rPr>
              <a:t>130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fr-FR" sz="24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fuites de </a:t>
            </a:r>
            <a:r>
              <a:rPr lang="fr-FR" sz="1200" b="1" dirty="0">
                <a:solidFill>
                  <a:srgbClr val="472583"/>
                </a:solidFill>
              </a:rPr>
              <a:t>données clients </a:t>
            </a:r>
            <a:r>
              <a:rPr lang="fr-FR" sz="1200" dirty="0">
                <a:solidFill>
                  <a:srgbClr val="767171"/>
                </a:solidFill>
              </a:rPr>
              <a:t>constitutives d’une </a:t>
            </a:r>
            <a:r>
              <a:rPr lang="fr-FR" sz="1200" b="1" dirty="0">
                <a:solidFill>
                  <a:srgbClr val="767171"/>
                </a:solidFill>
              </a:rPr>
              <a:t>violation de données </a:t>
            </a:r>
            <a:r>
              <a:rPr lang="fr-FR" sz="1200" dirty="0">
                <a:solidFill>
                  <a:srgbClr val="767171"/>
                </a:solidFill>
              </a:rPr>
              <a:t>au sens du RGPD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1BBF099-2812-4D5D-989E-AB24DDEF70B2}"/>
              </a:ext>
            </a:extLst>
          </p:cNvPr>
          <p:cNvSpPr txBox="1"/>
          <p:nvPr/>
        </p:nvSpPr>
        <p:spPr>
          <a:xfrm>
            <a:off x="792866" y="7814163"/>
            <a:ext cx="1657186" cy="612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fr-FR" sz="2400" b="1" dirty="0">
                <a:solidFill>
                  <a:srgbClr val="F6A748"/>
                </a:solidFill>
                <a:latin typeface="Garamond" panose="02020404030301010803" pitchFamily="18" charset="0"/>
              </a:rPr>
              <a:t>119</a:t>
            </a:r>
            <a:r>
              <a:rPr lang="fr-FR" sz="2400" dirty="0">
                <a:solidFill>
                  <a:srgbClr val="F6A748"/>
                </a:solidFill>
                <a:latin typeface="Garamond" panose="02020404030301010803" pitchFamily="18" charset="0"/>
              </a:rPr>
              <a:t> </a:t>
            </a:r>
            <a:br>
              <a:rPr lang="fr-FR" sz="2400" dirty="0">
                <a:solidFill>
                  <a:srgbClr val="F6A748"/>
                </a:solidFill>
                <a:latin typeface="Garamond" panose="02020404030301010803" pitchFamily="18" charset="0"/>
              </a:rPr>
            </a:br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f</a:t>
            </a:r>
            <a:r>
              <a:rPr lang="fr-FR" sz="1200" dirty="0">
                <a:solidFill>
                  <a:srgbClr val="767171"/>
                </a:solidFill>
              </a:rPr>
              <a:t>uite</a:t>
            </a:r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s de </a:t>
            </a:r>
            <a:r>
              <a:rPr lang="fr-FR" sz="1200" b="1" dirty="0">
                <a:solidFill>
                  <a:srgbClr val="F6A748"/>
                </a:solidFill>
              </a:rPr>
              <a:t>code source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0FC9188-59CE-4677-B6FF-FFF4FC082A1C}"/>
              </a:ext>
            </a:extLst>
          </p:cNvPr>
          <p:cNvSpPr txBox="1"/>
          <p:nvPr/>
        </p:nvSpPr>
        <p:spPr>
          <a:xfrm>
            <a:off x="915963" y="8720422"/>
            <a:ext cx="1534089" cy="612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fr-FR" sz="2400" b="1" dirty="0">
                <a:solidFill>
                  <a:srgbClr val="7686C2"/>
                </a:solidFill>
                <a:latin typeface="Garamond" panose="02020404030301010803" pitchFamily="18" charset="0"/>
              </a:rPr>
              <a:t>150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br>
              <a:rPr lang="fr-FR" sz="24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fuites de </a:t>
            </a:r>
            <a:r>
              <a:rPr lang="fr-FR" sz="1200" b="1" dirty="0">
                <a:solidFill>
                  <a:srgbClr val="7686C2"/>
                </a:solidFill>
              </a:rPr>
              <a:t>documents </a:t>
            </a:r>
            <a:br>
              <a:rPr lang="fr-FR" sz="1200" b="1" dirty="0">
                <a:solidFill>
                  <a:srgbClr val="7686C2"/>
                </a:solidFill>
              </a:rPr>
            </a:br>
            <a:r>
              <a:rPr lang="fr-FR" sz="1200" b="1" dirty="0">
                <a:solidFill>
                  <a:srgbClr val="7686C2"/>
                </a:solidFill>
              </a:rPr>
              <a:t>confidentiels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1EB492-5A77-4FF0-BF34-4019FCFCF765}"/>
              </a:ext>
            </a:extLst>
          </p:cNvPr>
          <p:cNvSpPr/>
          <p:nvPr/>
        </p:nvSpPr>
        <p:spPr>
          <a:xfrm>
            <a:off x="0" y="4500036"/>
            <a:ext cx="6858000" cy="524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00" b="1" dirty="0">
                <a:solidFill>
                  <a:srgbClr val="472583"/>
                </a:solidFill>
              </a:rPr>
              <a:t>Les équipes Sécurité des systèmes d’information et DPO </a:t>
            </a:r>
          </a:p>
          <a:p>
            <a:pPr algn="ctr"/>
            <a:r>
              <a:rPr lang="fr-FR" sz="1700" b="1" dirty="0">
                <a:solidFill>
                  <a:srgbClr val="472583"/>
                </a:solidFill>
              </a:rPr>
              <a:t>vous recommandent de :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47ACEB6D-2F64-46D4-8D31-57F6A1045938}"/>
              </a:ext>
            </a:extLst>
          </p:cNvPr>
          <p:cNvSpPr txBox="1"/>
          <p:nvPr/>
        </p:nvSpPr>
        <p:spPr>
          <a:xfrm>
            <a:off x="0" y="4954412"/>
            <a:ext cx="2268000" cy="180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ts val="4200"/>
              </a:lnSpc>
            </a:pPr>
            <a:r>
              <a:rPr lang="fr-FR" sz="4000" b="1" dirty="0">
                <a:solidFill>
                  <a:srgbClr val="7686C2"/>
                </a:solidFill>
                <a:latin typeface="Garamond" panose="02020404030301010803" pitchFamily="18" charset="0"/>
              </a:rPr>
              <a:t>1</a:t>
            </a:r>
          </a:p>
          <a:p>
            <a:pPr algn="ctr"/>
            <a:r>
              <a:rPr lang="fr-FR" sz="1400" b="1" dirty="0">
                <a:solidFill>
                  <a:srgbClr val="7686C2"/>
                </a:solidFill>
              </a:rPr>
              <a:t>Ne pas renseigner d’informations sensibles et / ou de données personnelles </a:t>
            </a:r>
            <a:endParaRPr lang="fr-FR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DD8415C-AC11-4E14-8289-37E505E14B42}"/>
              </a:ext>
            </a:extLst>
          </p:cNvPr>
          <p:cNvSpPr txBox="1"/>
          <p:nvPr/>
        </p:nvSpPr>
        <p:spPr>
          <a:xfrm>
            <a:off x="2295000" y="4954412"/>
            <a:ext cx="2268000" cy="180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ts val="4200"/>
              </a:lnSpc>
            </a:pPr>
            <a:r>
              <a:rPr lang="fr-FR" sz="4000" b="1" dirty="0">
                <a:solidFill>
                  <a:srgbClr val="F6A748"/>
                </a:solidFill>
                <a:latin typeface="Garamond" panose="02020404030301010803" pitchFamily="18" charset="0"/>
              </a:rPr>
              <a:t>2</a:t>
            </a:r>
          </a:p>
          <a:p>
            <a:pPr algn="ctr"/>
            <a:r>
              <a:rPr lang="fr-FR" sz="1400" b="1" dirty="0">
                <a:solidFill>
                  <a:srgbClr val="F6A748"/>
                </a:solidFill>
              </a:rPr>
              <a:t>Ne pas installer d’extensions d’IA </a:t>
            </a:r>
            <a:r>
              <a:rPr lang="fr-FR" sz="1400" b="1" dirty="0">
                <a:solidFill>
                  <a:srgbClr val="3C3C3C"/>
                </a:solidFill>
              </a:rPr>
              <a:t/>
            </a:r>
            <a:br>
              <a:rPr lang="fr-FR" sz="1400" b="1" dirty="0">
                <a:solidFill>
                  <a:srgbClr val="3C3C3C"/>
                </a:solidFill>
              </a:rPr>
            </a:br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sur vos navigateurs </a:t>
            </a:r>
            <a:br>
              <a:rPr lang="fr-FR" sz="1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ou sur les outils </a:t>
            </a:r>
            <a:br>
              <a:rPr lang="fr-FR" sz="1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d’entreprise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7715C211-9955-48E4-BCBB-8E05F4D60D14}"/>
              </a:ext>
            </a:extLst>
          </p:cNvPr>
          <p:cNvSpPr txBox="1"/>
          <p:nvPr/>
        </p:nvSpPr>
        <p:spPr>
          <a:xfrm>
            <a:off x="4590000" y="4954412"/>
            <a:ext cx="2268000" cy="180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ts val="4200"/>
              </a:lnSpc>
            </a:pPr>
            <a:r>
              <a:rPr lang="fr-FR" sz="4000" b="1" dirty="0">
                <a:solidFill>
                  <a:srgbClr val="42BAC5"/>
                </a:solidFill>
                <a:latin typeface="Garamond" panose="02020404030301010803" pitchFamily="18" charset="0"/>
              </a:rPr>
              <a:t>3</a:t>
            </a:r>
          </a:p>
          <a:p>
            <a:pPr algn="ctr"/>
            <a:r>
              <a:rPr lang="fr-FR" sz="1400" b="1" dirty="0">
                <a:solidFill>
                  <a:srgbClr val="42BAC5"/>
                </a:solidFill>
              </a:rPr>
              <a:t>Solliciter les équipes Sécurité des SI et DPO </a:t>
            </a:r>
            <a:r>
              <a:rPr lang="fr-FR" sz="1400" b="1" dirty="0">
                <a:solidFill>
                  <a:srgbClr val="6AA517"/>
                </a:solidFill>
              </a:rPr>
              <a:t/>
            </a:r>
            <a:br>
              <a:rPr lang="fr-FR" sz="1400" b="1" dirty="0">
                <a:solidFill>
                  <a:srgbClr val="6AA517"/>
                </a:solidFill>
              </a:rPr>
            </a:br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avant d’utiliser des IA </a:t>
            </a:r>
            <a:br>
              <a:rPr lang="fr-FR" sz="1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pour un projet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5411AB-E6C1-405E-A1A3-2A8918E0C8E5}"/>
              </a:ext>
            </a:extLst>
          </p:cNvPr>
          <p:cNvSpPr/>
          <p:nvPr/>
        </p:nvSpPr>
        <p:spPr>
          <a:xfrm>
            <a:off x="506311" y="6990334"/>
            <a:ext cx="5833641" cy="524288"/>
          </a:xfrm>
          <a:prstGeom prst="rect">
            <a:avLst/>
          </a:prstGeom>
          <a:solidFill>
            <a:srgbClr val="472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Quelques chiffres</a:t>
            </a:r>
            <a:r>
              <a:rPr lang="fr-FR" sz="1200" dirty="0">
                <a:solidFill>
                  <a:schemeClr val="bg1"/>
                </a:solidFill>
              </a:rPr>
              <a:t> issus du rapport de l’éditeur Cyberhaven en mars 2023 </a:t>
            </a:r>
            <a:r>
              <a:rPr lang="fr-FR" sz="1200" b="1" dirty="0">
                <a:solidFill>
                  <a:schemeClr val="bg1"/>
                </a:solidFill>
              </a:rPr>
              <a:t>sur une période </a:t>
            </a:r>
            <a:br>
              <a:rPr lang="fr-FR" sz="1200" b="1" dirty="0">
                <a:solidFill>
                  <a:schemeClr val="bg1"/>
                </a:solidFill>
              </a:rPr>
            </a:br>
            <a:r>
              <a:rPr lang="fr-FR" sz="1200" b="1" dirty="0">
                <a:solidFill>
                  <a:schemeClr val="bg1"/>
                </a:solidFill>
              </a:rPr>
              <a:t>d’une semaine</a:t>
            </a:r>
            <a:r>
              <a:rPr lang="fr-FR" sz="1200" dirty="0">
                <a:solidFill>
                  <a:schemeClr val="bg1"/>
                </a:solidFill>
              </a:rPr>
              <a:t> et </a:t>
            </a:r>
            <a:r>
              <a:rPr lang="fr-FR" sz="1200" b="1" dirty="0">
                <a:solidFill>
                  <a:schemeClr val="bg1"/>
                </a:solidFill>
              </a:rPr>
              <a:t>sur un échantillon de 100 000 utilisateurs </a:t>
            </a:r>
            <a:r>
              <a:rPr lang="fr-FR" sz="1200" dirty="0">
                <a:solidFill>
                  <a:schemeClr val="bg1"/>
                </a:solidFill>
              </a:rPr>
              <a:t>en milieu professionnel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1059128-A1A8-9CBF-A2F7-63E7F2EAD2C0}"/>
              </a:ext>
            </a:extLst>
          </p:cNvPr>
          <p:cNvSpPr txBox="1"/>
          <p:nvPr/>
        </p:nvSpPr>
        <p:spPr>
          <a:xfrm>
            <a:off x="115748" y="1039608"/>
            <a:ext cx="6562844" cy="118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900"/>
              </a:lnSpc>
            </a:pPr>
            <a:r>
              <a:rPr lang="fr-FR" sz="2800" b="1" dirty="0">
                <a:solidFill>
                  <a:srgbClr val="472583"/>
                </a:solidFill>
              </a:rPr>
              <a:t>Les risques liés à l’utilisation </a:t>
            </a:r>
            <a:br>
              <a:rPr lang="fr-FR" sz="2800" b="1" dirty="0">
                <a:solidFill>
                  <a:srgbClr val="472583"/>
                </a:solidFill>
              </a:rPr>
            </a:br>
            <a:r>
              <a:rPr lang="fr-FR" sz="2800" b="1" dirty="0">
                <a:solidFill>
                  <a:srgbClr val="472583"/>
                </a:solidFill>
              </a:rPr>
              <a:t>des intelligences artificielles </a:t>
            </a:r>
            <a:r>
              <a:rPr lang="fr-FR" sz="1800" b="1" dirty="0">
                <a:solidFill>
                  <a:srgbClr val="472583"/>
                </a:solidFill>
              </a:rPr>
              <a:t/>
            </a:r>
            <a:br>
              <a:rPr lang="fr-FR" sz="1800" b="1" dirty="0">
                <a:solidFill>
                  <a:srgbClr val="472583"/>
                </a:solidFill>
              </a:rPr>
            </a:br>
            <a:r>
              <a:rPr lang="fr-FR" sz="1800" b="1" i="1" dirty="0">
                <a:solidFill>
                  <a:srgbClr val="472583"/>
                </a:solidFill>
              </a:rPr>
              <a:t>de </a:t>
            </a:r>
            <a:r>
              <a:rPr lang="fr-FR" sz="2000" b="1" i="1" dirty="0">
                <a:solidFill>
                  <a:srgbClr val="472583"/>
                </a:solidFill>
              </a:rPr>
              <a:t>type </a:t>
            </a:r>
            <a:r>
              <a:rPr lang="fr-FR" sz="2000" b="1" i="1" dirty="0" err="1">
                <a:solidFill>
                  <a:srgbClr val="472583"/>
                </a:solidFill>
              </a:rPr>
              <a:t>ChatGPT</a:t>
            </a:r>
            <a:endParaRPr lang="fr-FR" sz="2000" b="1" i="1" dirty="0">
              <a:solidFill>
                <a:srgbClr val="472583"/>
              </a:solidFill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440FE985-F6A9-5CE7-5002-97F4D908A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8513" y="2411804"/>
            <a:ext cx="741847" cy="683499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73ECE545-89A9-4F4E-24E3-F3E0D2E10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65025" y="2411804"/>
            <a:ext cx="741847" cy="683499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C284AB63-FD20-165C-0890-77E666ABA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51025" y="2411804"/>
            <a:ext cx="741847" cy="683499"/>
          </a:xfrm>
          <a:prstGeom prst="rect">
            <a:avLst/>
          </a:prstGeom>
        </p:spPr>
      </p:pic>
      <p:pic>
        <p:nvPicPr>
          <p:cNvPr id="14" name="Image 13" descr="Une image contenant logo, symbole, Graphique, Police&#10;&#10;Description générée automatiquement">
            <a:extLst>
              <a:ext uri="{FF2B5EF4-FFF2-40B4-BE49-F238E27FC236}">
                <a16:creationId xmlns:a16="http://schemas.microsoft.com/office/drawing/2014/main" id="{7B4FB660-E6E2-38A3-D1D9-4567AA5A4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435" y="2431224"/>
            <a:ext cx="691870" cy="69187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5834AB-0151-C066-57AF-594867DAC3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70372" y="2390715"/>
            <a:ext cx="691870" cy="69187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374FB7D-F2FE-085E-C648-CB589B2AFDD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397900" y="2449170"/>
            <a:ext cx="627194" cy="62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06140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">
  <a:themeElements>
    <a:clrScheme name="MGEN">
      <a:dk1>
        <a:srgbClr val="000000"/>
      </a:dk1>
      <a:lt1>
        <a:srgbClr val="69A517"/>
      </a:lt1>
      <a:dk2>
        <a:srgbClr val="3C3C3C"/>
      </a:dk2>
      <a:lt2>
        <a:srgbClr val="C3C8CD"/>
      </a:lt2>
      <a:accent1>
        <a:srgbClr val="FFCDEB"/>
      </a:accent1>
      <a:accent2>
        <a:srgbClr val="286937"/>
      </a:accent2>
      <a:accent3>
        <a:srgbClr val="96DCAA"/>
      </a:accent3>
      <a:accent4>
        <a:srgbClr val="2C418C"/>
      </a:accent4>
      <a:accent5>
        <a:srgbClr val="FFDC5F"/>
      </a:accent5>
      <a:accent6>
        <a:srgbClr val="594691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OMMAIR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APITRES">
  <a:themeElements>
    <a:clrScheme name="MGEN">
      <a:dk1>
        <a:srgbClr val="000000"/>
      </a:dk1>
      <a:lt1>
        <a:srgbClr val="69A517"/>
      </a:lt1>
      <a:dk2>
        <a:srgbClr val="3C3C3C"/>
      </a:dk2>
      <a:lt2>
        <a:srgbClr val="C3C8CD"/>
      </a:lt2>
      <a:accent1>
        <a:srgbClr val="FFCDEB"/>
      </a:accent1>
      <a:accent2>
        <a:srgbClr val="286937"/>
      </a:accent2>
      <a:accent3>
        <a:srgbClr val="96DCAA"/>
      </a:accent3>
      <a:accent4>
        <a:srgbClr val="2C418C"/>
      </a:accent4>
      <a:accent5>
        <a:srgbClr val="FFDC5F"/>
      </a:accent5>
      <a:accent6>
        <a:srgbClr val="594691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OUS CHAPITRES">
  <a:themeElements>
    <a:clrScheme name="MGEN">
      <a:dk1>
        <a:srgbClr val="000000"/>
      </a:dk1>
      <a:lt1>
        <a:srgbClr val="69A517"/>
      </a:lt1>
      <a:dk2>
        <a:srgbClr val="3C3C3C"/>
      </a:dk2>
      <a:lt2>
        <a:srgbClr val="C3C8CD"/>
      </a:lt2>
      <a:accent1>
        <a:srgbClr val="FFCDEB"/>
      </a:accent1>
      <a:accent2>
        <a:srgbClr val="286937"/>
      </a:accent2>
      <a:accent3>
        <a:srgbClr val="96DCAA"/>
      </a:accent3>
      <a:accent4>
        <a:srgbClr val="2C418C"/>
      </a:accent4>
      <a:accent5>
        <a:srgbClr val="FFDC5F"/>
      </a:accent5>
      <a:accent6>
        <a:srgbClr val="594691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U_couleurs 01">
  <a:themeElements>
    <a:clrScheme name="MGEN">
      <a:dk1>
        <a:srgbClr val="000000"/>
      </a:dk1>
      <a:lt1>
        <a:srgbClr val="FFFFFF"/>
      </a:lt1>
      <a:dk2>
        <a:srgbClr val="3C3C3C"/>
      </a:dk2>
      <a:lt2>
        <a:srgbClr val="C3C8CD"/>
      </a:lt2>
      <a:accent1>
        <a:srgbClr val="FFCDEB"/>
      </a:accent1>
      <a:accent2>
        <a:srgbClr val="286937"/>
      </a:accent2>
      <a:accent3>
        <a:srgbClr val="96DCAA"/>
      </a:accent3>
      <a:accent4>
        <a:srgbClr val="2C418C"/>
      </a:accent4>
      <a:accent5>
        <a:srgbClr val="FFDC5F"/>
      </a:accent5>
      <a:accent6>
        <a:srgbClr val="594691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U_couleurs 02">
  <a:themeElements>
    <a:clrScheme name="MGEN">
      <a:dk1>
        <a:srgbClr val="000000"/>
      </a:dk1>
      <a:lt1>
        <a:srgbClr val="FFFFFF"/>
      </a:lt1>
      <a:dk2>
        <a:srgbClr val="3C3C3C"/>
      </a:dk2>
      <a:lt2>
        <a:srgbClr val="C3C8CD"/>
      </a:lt2>
      <a:accent1>
        <a:srgbClr val="FFCDEB"/>
      </a:accent1>
      <a:accent2>
        <a:srgbClr val="286937"/>
      </a:accent2>
      <a:accent3>
        <a:srgbClr val="96DCAA"/>
      </a:accent3>
      <a:accent4>
        <a:srgbClr val="2C418C"/>
      </a:accent4>
      <a:accent5>
        <a:srgbClr val="FFDC5F"/>
      </a:accent5>
      <a:accent6>
        <a:srgbClr val="594691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U_couleurs 03">
  <a:themeElements>
    <a:clrScheme name="MGEN">
      <a:dk1>
        <a:srgbClr val="000000"/>
      </a:dk1>
      <a:lt1>
        <a:srgbClr val="FFFFFF"/>
      </a:lt1>
      <a:dk2>
        <a:srgbClr val="3C3C3C"/>
      </a:dk2>
      <a:lt2>
        <a:srgbClr val="C3C8CD"/>
      </a:lt2>
      <a:accent1>
        <a:srgbClr val="FFCDEB"/>
      </a:accent1>
      <a:accent2>
        <a:srgbClr val="286937"/>
      </a:accent2>
      <a:accent3>
        <a:srgbClr val="96DCAA"/>
      </a:accent3>
      <a:accent4>
        <a:srgbClr val="2C418C"/>
      </a:accent4>
      <a:accent5>
        <a:srgbClr val="FFDC5F"/>
      </a:accent5>
      <a:accent6>
        <a:srgbClr val="594691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ITATIONS">
  <a:themeElements>
    <a:clrScheme name="MGEN">
      <a:dk1>
        <a:srgbClr val="000000"/>
      </a:dk1>
      <a:lt1>
        <a:srgbClr val="69A517"/>
      </a:lt1>
      <a:dk2>
        <a:srgbClr val="3C3C3C"/>
      </a:dk2>
      <a:lt2>
        <a:srgbClr val="C3C8CD"/>
      </a:lt2>
      <a:accent1>
        <a:srgbClr val="FFCDEB"/>
      </a:accent1>
      <a:accent2>
        <a:srgbClr val="286937"/>
      </a:accent2>
      <a:accent3>
        <a:srgbClr val="96DCAA"/>
      </a:accent3>
      <a:accent4>
        <a:srgbClr val="2C418C"/>
      </a:accent4>
      <a:accent5>
        <a:srgbClr val="FFDC5F"/>
      </a:accent5>
      <a:accent6>
        <a:srgbClr val="594691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LIDES SPECIALES">
  <a:themeElements>
    <a:clrScheme name="MGEN">
      <a:dk1>
        <a:srgbClr val="000000"/>
      </a:dk1>
      <a:lt1>
        <a:srgbClr val="69A517"/>
      </a:lt1>
      <a:dk2>
        <a:srgbClr val="3C3C3C"/>
      </a:dk2>
      <a:lt2>
        <a:srgbClr val="C3C8CD"/>
      </a:lt2>
      <a:accent1>
        <a:srgbClr val="FFCDEB"/>
      </a:accent1>
      <a:accent2>
        <a:srgbClr val="286937"/>
      </a:accent2>
      <a:accent3>
        <a:srgbClr val="96DCAA"/>
      </a:accent3>
      <a:accent4>
        <a:srgbClr val="2C418C"/>
      </a:accent4>
      <a:accent5>
        <a:srgbClr val="FFDC5F"/>
      </a:accent5>
      <a:accent6>
        <a:srgbClr val="594691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eme COUVERTURE">
  <a:themeElements>
    <a:clrScheme name="MGEN">
      <a:dk1>
        <a:srgbClr val="000000"/>
      </a:dk1>
      <a:lt1>
        <a:srgbClr val="69A517"/>
      </a:lt1>
      <a:dk2>
        <a:srgbClr val="3C3C3C"/>
      </a:dk2>
      <a:lt2>
        <a:srgbClr val="C3C8CD"/>
      </a:lt2>
      <a:accent1>
        <a:srgbClr val="FFCDEB"/>
      </a:accent1>
      <a:accent2>
        <a:srgbClr val="286937"/>
      </a:accent2>
      <a:accent3>
        <a:srgbClr val="96DCAA"/>
      </a:accent3>
      <a:accent4>
        <a:srgbClr val="2C418C"/>
      </a:accent4>
      <a:accent5>
        <a:srgbClr val="FFDC5F"/>
      </a:accent5>
      <a:accent6>
        <a:srgbClr val="594691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07DC98812EDD44A808AF5AE16036EF" ma:contentTypeVersion="16" ma:contentTypeDescription="Crée un document." ma:contentTypeScope="" ma:versionID="75bb085469a24e40d69dc720ebc09c2e">
  <xsd:schema xmlns:xsd="http://www.w3.org/2001/XMLSchema" xmlns:xs="http://www.w3.org/2001/XMLSchema" xmlns:p="http://schemas.microsoft.com/office/2006/metadata/properties" xmlns:ns2="b7fc1b99-8ebe-4374-9cc1-f5204f903109" xmlns:ns3="14d88cad-2694-4fc8-ba0f-2537f7b00320" targetNamespace="http://schemas.microsoft.com/office/2006/metadata/properties" ma:root="true" ma:fieldsID="062d3c4a188a3ab28d13042cc03eba83" ns2:_="" ns3:_="">
    <xsd:import namespace="b7fc1b99-8ebe-4374-9cc1-f5204f903109"/>
    <xsd:import namespace="14d88cad-2694-4fc8-ba0f-2537f7b003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fc1b99-8ebe-4374-9cc1-f5204f9031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62725473-fbc2-4118-99e8-65b987bbe8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d88cad-2694-4fc8-ba0f-2537f7b003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d70fd75-4c36-4404-b877-e2518a9d048c}" ma:internalName="TaxCatchAll" ma:showField="CatchAllData" ma:web="14d88cad-2694-4fc8-ba0f-2537f7b003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fc1b99-8ebe-4374-9cc1-f5204f903109">
      <Terms xmlns="http://schemas.microsoft.com/office/infopath/2007/PartnerControls"/>
    </lcf76f155ced4ddcb4097134ff3c332f>
    <TaxCatchAll xmlns="14d88cad-2694-4fc8-ba0f-2537f7b00320" xsi:nil="true"/>
    <MediaLengthInSeconds xmlns="b7fc1b99-8ebe-4374-9cc1-f5204f90310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3884F6-BEC3-4E3D-B203-835E25276B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fc1b99-8ebe-4374-9cc1-f5204f903109"/>
    <ds:schemaRef ds:uri="14d88cad-2694-4fc8-ba0f-2537f7b003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98B8CC-BB45-4EAF-8125-B867E870A5E3}">
  <ds:schemaRefs>
    <ds:schemaRef ds:uri="http://schemas.openxmlformats.org/package/2006/metadata/core-properties"/>
    <ds:schemaRef ds:uri="http://purl.org/dc/terms/"/>
    <ds:schemaRef ds:uri="b7fc1b99-8ebe-4374-9cc1-f5204f903109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14d88cad-2694-4fc8-ba0f-2537f7b0032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0705849-A8B4-442C-8DA5-D06198905E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17012</TotalTime>
  <Words>191</Words>
  <Application>Microsoft Office PowerPoint</Application>
  <PresentationFormat>Format A4 (210 x 297 mm)</PresentationFormat>
  <Paragraphs>23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1</vt:i4>
      </vt:variant>
    </vt:vector>
  </HeadingPairs>
  <TitlesOfParts>
    <vt:vector size="19" baseType="lpstr">
      <vt:lpstr>Aeonik MGEN</vt:lpstr>
      <vt:lpstr>Aeonik MGEN Light</vt:lpstr>
      <vt:lpstr>Aeonik MGEN Medium</vt:lpstr>
      <vt:lpstr>Arial</vt:lpstr>
      <vt:lpstr>Calibri</vt:lpstr>
      <vt:lpstr>Calibri Light</vt:lpstr>
      <vt:lpstr>Garamond</vt:lpstr>
      <vt:lpstr>Gill Sans MT</vt:lpstr>
      <vt:lpstr>COUVERTURE</vt:lpstr>
      <vt:lpstr>CHAPITRES</vt:lpstr>
      <vt:lpstr>SOUS CHAPITRES</vt:lpstr>
      <vt:lpstr>CONTENU_couleurs 01</vt:lpstr>
      <vt:lpstr>CONTENU_couleurs 02</vt:lpstr>
      <vt:lpstr>CONTENU_couleurs 03</vt:lpstr>
      <vt:lpstr>CITATIONS</vt:lpstr>
      <vt:lpstr>SLIDES SPECIALES</vt:lpstr>
      <vt:lpstr>4eme COUVERTURE</vt:lpstr>
      <vt:lpstr>SOMMAIRE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genaud</dc:creator>
  <cp:lastModifiedBy>MADIOT Julie</cp:lastModifiedBy>
  <cp:revision>233</cp:revision>
  <cp:lastPrinted>2022-12-12T08:27:23Z</cp:lastPrinted>
  <dcterms:created xsi:type="dcterms:W3CDTF">2022-11-28T15:25:59Z</dcterms:created>
  <dcterms:modified xsi:type="dcterms:W3CDTF">2023-08-09T07:44:53Z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633ec1c5-764e-42d9-979f-6984998dd548</vt:lpwstr>
  </property>
  <property fmtid="{D5CDD505-2E9C-101B-9397-08002B2CF9AE}" pid="3" name="Order">
    <vt:lpwstr>5900.00000000000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dlc_DocId">
    <vt:lpwstr>PCP4VR65MS3K-1819085380-59</vt:lpwstr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_dlc_DocIdUrl">
    <vt:lpwstr>https://mgen.sharepoint.com/sites/PORTAIL_M_DOCUMENTS/_layouts/15/DocIdRedir.aspx?ID=PCP4VR65MS3K-1819085380-59, PCP4VR65MS3K-1819085380-59</vt:lpwstr>
  </property>
  <property fmtid="{D5CDD505-2E9C-101B-9397-08002B2CF9AE}" pid="12" name="xd_Signature">
    <vt:lpwstr/>
  </property>
  <property fmtid="{D5CDD505-2E9C-101B-9397-08002B2CF9AE}" pid="13" name="MSIP_Label_0f5cc958-cbe6-4e7c-b855-8372a52ea2b6_Enabled">
    <vt:lpwstr>true</vt:lpwstr>
  </property>
  <property fmtid="{D5CDD505-2E9C-101B-9397-08002B2CF9AE}" pid="14" name="MSIP_Label_0f5cc958-cbe6-4e7c-b855-8372a52ea2b6_SetDate">
    <vt:lpwstr>2023-04-18T14:48:26Z</vt:lpwstr>
  </property>
  <property fmtid="{D5CDD505-2E9C-101B-9397-08002B2CF9AE}" pid="15" name="MSIP_Label_0f5cc958-cbe6-4e7c-b855-8372a52ea2b6_Method">
    <vt:lpwstr>Privileged</vt:lpwstr>
  </property>
  <property fmtid="{D5CDD505-2E9C-101B-9397-08002B2CF9AE}" pid="16" name="MSIP_Label_0f5cc958-cbe6-4e7c-b855-8372a52ea2b6_Name">
    <vt:lpwstr>C1 - Usage interne</vt:lpwstr>
  </property>
  <property fmtid="{D5CDD505-2E9C-101B-9397-08002B2CF9AE}" pid="17" name="MSIP_Label_0f5cc958-cbe6-4e7c-b855-8372a52ea2b6_SiteId">
    <vt:lpwstr>46c7adc1-b852-4dfe-994d-c23d70d3dbf5</vt:lpwstr>
  </property>
  <property fmtid="{D5CDD505-2E9C-101B-9397-08002B2CF9AE}" pid="18" name="MSIP_Label_0f5cc958-cbe6-4e7c-b855-8372a52ea2b6_ActionId">
    <vt:lpwstr>9f12fff4-580c-413b-83a3-f45391bde1ad</vt:lpwstr>
  </property>
  <property fmtid="{D5CDD505-2E9C-101B-9397-08002B2CF9AE}" pid="19" name="MSIP_Label_0f5cc958-cbe6-4e7c-b855-8372a52ea2b6_ContentBits">
    <vt:lpwstr>1</vt:lpwstr>
  </property>
  <property fmtid="{D5CDD505-2E9C-101B-9397-08002B2CF9AE}" pid="20" name="ClassificationContentMarkingHeaderLocations">
    <vt:lpwstr>COUVERTURE:3\SOMMAIRE:3\CHAPITRES:3\SOUS CHAPITRES:3\CONTENU_couleurs 01:3\CONTENU_couleurs 02:3\CONTENU_couleurs 03:3\CITATIONS:3\SLIDES SPECIALES:3\4eme COUVERTURE:3</vt:lpwstr>
  </property>
  <property fmtid="{D5CDD505-2E9C-101B-9397-08002B2CF9AE}" pid="21" name="ClassificationContentMarkingHeaderText">
    <vt:lpwstr>Usage interne</vt:lpwstr>
  </property>
  <property fmtid="{D5CDD505-2E9C-101B-9397-08002B2CF9AE}" pid="22" name="ContentTypeId">
    <vt:lpwstr>0x0101009107DC98812EDD44A808AF5AE16036EF</vt:lpwstr>
  </property>
</Properties>
</file>