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81" r:id="rId5"/>
  </p:sldMasterIdLst>
  <p:notesMasterIdLst>
    <p:notesMasterId r:id="rId24"/>
  </p:notesMasterIdLst>
  <p:handoutMasterIdLst>
    <p:handoutMasterId r:id="rId25"/>
  </p:handoutMasterIdLst>
  <p:sldIdLst>
    <p:sldId id="256" r:id="rId6"/>
    <p:sldId id="276" r:id="rId7"/>
    <p:sldId id="257" r:id="rId8"/>
    <p:sldId id="277" r:id="rId9"/>
    <p:sldId id="275" r:id="rId10"/>
    <p:sldId id="279" r:id="rId11"/>
    <p:sldId id="280" r:id="rId12"/>
    <p:sldId id="281" r:id="rId13"/>
    <p:sldId id="282" r:id="rId14"/>
    <p:sldId id="286" r:id="rId15"/>
    <p:sldId id="289" r:id="rId16"/>
    <p:sldId id="260" r:id="rId17"/>
    <p:sldId id="285" r:id="rId18"/>
    <p:sldId id="284" r:id="rId19"/>
    <p:sldId id="261" r:id="rId20"/>
    <p:sldId id="287" r:id="rId21"/>
    <p:sldId id="288" r:id="rId22"/>
    <p:sldId id="290"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F8B77C"/>
    <a:srgbClr val="A3D8E6"/>
    <a:srgbClr val="009EC9"/>
    <a:srgbClr val="3AB6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976" autoAdjust="0"/>
    <p:restoredTop sz="85050" autoAdjust="0"/>
  </p:normalViewPr>
  <p:slideViewPr>
    <p:cSldViewPr snapToGrid="0">
      <p:cViewPr varScale="1">
        <p:scale>
          <a:sx n="55" d="100"/>
          <a:sy n="55" d="100"/>
        </p:scale>
        <p:origin x="144" y="40"/>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RIN Mallory" userId="1cbeafd0-aca0-448e-9f6d-a4ac6f6d0a29" providerId="ADAL" clId="{151307E5-BACD-4580-BA98-4BBCDA1AC3F7}"/>
    <pc:docChg chg="delSld">
      <pc:chgData name="SORIN Mallory" userId="1cbeafd0-aca0-448e-9f6d-a4ac6f6d0a29" providerId="ADAL" clId="{151307E5-BACD-4580-BA98-4BBCDA1AC3F7}" dt="2024-10-17T13:24:58.610" v="0" actId="47"/>
      <pc:docMkLst>
        <pc:docMk/>
      </pc:docMkLst>
      <pc:sldChg chg="del">
        <pc:chgData name="SORIN Mallory" userId="1cbeafd0-aca0-448e-9f6d-a4ac6f6d0a29" providerId="ADAL" clId="{151307E5-BACD-4580-BA98-4BBCDA1AC3F7}" dt="2024-10-17T13:24:58.610" v="0" actId="47"/>
        <pc:sldMkLst>
          <pc:docMk/>
          <pc:sldMk cId="3617265050"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E97CEC6-E9FE-237F-340B-29DA6906EE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41E0DA2-6298-0F79-68E4-3711206F2F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2E590F-9DFE-46D5-A1D7-ADF02B5B95DF}" type="datetimeFigureOut">
              <a:rPr lang="fr-FR" smtClean="0"/>
              <a:t>27/12/2024</a:t>
            </a:fld>
            <a:endParaRPr lang="fr-FR"/>
          </a:p>
        </p:txBody>
      </p:sp>
      <p:sp>
        <p:nvSpPr>
          <p:cNvPr id="4" name="Espace réservé du pied de page 3">
            <a:extLst>
              <a:ext uri="{FF2B5EF4-FFF2-40B4-BE49-F238E27FC236}">
                <a16:creationId xmlns:a16="http://schemas.microsoft.com/office/drawing/2014/main" id="{9D019DF7-1EEB-BAAC-6E11-8A05D9D135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48F18CFA-7E47-E7B9-CD3D-A56E7A6867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50C4E6-73E1-48D3-B2AB-9B18DE28C8BC}" type="slidenum">
              <a:rPr lang="fr-FR" smtClean="0"/>
              <a:t>‹N°›</a:t>
            </a:fld>
            <a:endParaRPr lang="fr-FR"/>
          </a:p>
        </p:txBody>
      </p:sp>
    </p:spTree>
    <p:extLst>
      <p:ext uri="{BB962C8B-B14F-4D97-AF65-F5344CB8AC3E}">
        <p14:creationId xmlns:p14="http://schemas.microsoft.com/office/powerpoint/2010/main" val="2144543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4630ED-BACE-45E0-A63B-277378215CEF}" type="datetimeFigureOut">
              <a:rPr lang="fr-FR" smtClean="0"/>
              <a:t>27/12/2024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D5FAD-1A00-414C-BA5B-C0F735D5DD3B}" type="slidenum">
              <a:rPr lang="fr-FR" smtClean="0"/>
              <a:t>‹N°›</a:t>
            </a:fld>
            <a:endParaRPr lang="fr-FR"/>
          </a:p>
        </p:txBody>
      </p:sp>
    </p:spTree>
    <p:extLst>
      <p:ext uri="{BB962C8B-B14F-4D97-AF65-F5344CB8AC3E}">
        <p14:creationId xmlns:p14="http://schemas.microsoft.com/office/powerpoint/2010/main" val="88669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4</a:t>
            </a:fld>
            <a:endParaRPr lang="fr-FR"/>
          </a:p>
        </p:txBody>
      </p:sp>
    </p:spTree>
    <p:extLst>
      <p:ext uri="{BB962C8B-B14F-4D97-AF65-F5344CB8AC3E}">
        <p14:creationId xmlns:p14="http://schemas.microsoft.com/office/powerpoint/2010/main" val="379051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7</a:t>
            </a:fld>
            <a:endParaRPr lang="fr-FR"/>
          </a:p>
        </p:txBody>
      </p:sp>
    </p:spTree>
    <p:extLst>
      <p:ext uri="{BB962C8B-B14F-4D97-AF65-F5344CB8AC3E}">
        <p14:creationId xmlns:p14="http://schemas.microsoft.com/office/powerpoint/2010/main" val="1766494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14</a:t>
            </a:fld>
            <a:endParaRPr lang="fr-FR"/>
          </a:p>
        </p:txBody>
      </p:sp>
    </p:spTree>
    <p:extLst>
      <p:ext uri="{BB962C8B-B14F-4D97-AF65-F5344CB8AC3E}">
        <p14:creationId xmlns:p14="http://schemas.microsoft.com/office/powerpoint/2010/main" val="442649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2DD5FAD-1A00-414C-BA5B-C0F735D5DD3B}" type="slidenum">
              <a:rPr lang="fr-FR" smtClean="0"/>
              <a:t>16</a:t>
            </a:fld>
            <a:endParaRPr lang="fr-FR"/>
          </a:p>
        </p:txBody>
      </p:sp>
    </p:spTree>
    <p:extLst>
      <p:ext uri="{BB962C8B-B14F-4D97-AF65-F5344CB8AC3E}">
        <p14:creationId xmlns:p14="http://schemas.microsoft.com/office/powerpoint/2010/main" val="943138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FF7F70-B99F-0EA5-A677-388DA3903747}"/>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 forme 8">
            <a:extLst>
              <a:ext uri="{FF2B5EF4-FFF2-40B4-BE49-F238E27FC236}">
                <a16:creationId xmlns:a16="http://schemas.microsoft.com/office/drawing/2014/main" id="{0F320DFD-D643-C45F-0ED0-90937F10A607}"/>
              </a:ext>
            </a:extLst>
          </p:cNvPr>
          <p:cNvSpPr/>
          <p:nvPr userDrawn="1"/>
        </p:nvSpPr>
        <p:spPr>
          <a:xfrm>
            <a:off x="0" y="3676604"/>
            <a:ext cx="5464361" cy="3181396"/>
          </a:xfrm>
          <a:custGeom>
            <a:avLst/>
            <a:gdLst>
              <a:gd name="connsiteX0" fmla="*/ 1175759 w 5464361"/>
              <a:gd name="connsiteY0" fmla="*/ 1174 h 3181396"/>
              <a:gd name="connsiteX1" fmla="*/ 1784136 w 5464361"/>
              <a:gd name="connsiteY1" fmla="*/ 387603 h 3181396"/>
              <a:gd name="connsiteX2" fmla="*/ 1516933 w 5464361"/>
              <a:gd name="connsiteY2" fmla="*/ 1392683 h 3181396"/>
              <a:gd name="connsiteX3" fmla="*/ 3822361 w 5464361"/>
              <a:gd name="connsiteY3" fmla="*/ 547000 h 3181396"/>
              <a:gd name="connsiteX4" fmla="*/ 3947401 w 5464361"/>
              <a:gd name="connsiteY4" fmla="*/ 695488 h 3181396"/>
              <a:gd name="connsiteX5" fmla="*/ 3516594 w 5464361"/>
              <a:gd name="connsiteY5" fmla="*/ 1670495 h 3181396"/>
              <a:gd name="connsiteX6" fmla="*/ 5313202 w 5464361"/>
              <a:gd name="connsiteY6" fmla="*/ 2338398 h 3181396"/>
              <a:gd name="connsiteX7" fmla="*/ 5312875 w 5464361"/>
              <a:gd name="connsiteY7" fmla="*/ 2338775 h 3181396"/>
              <a:gd name="connsiteX8" fmla="*/ 5427357 w 5464361"/>
              <a:gd name="connsiteY8" fmla="*/ 3126031 h 3181396"/>
              <a:gd name="connsiteX9" fmla="*/ 5406907 w 5464361"/>
              <a:gd name="connsiteY9" fmla="*/ 3181396 h 3181396"/>
              <a:gd name="connsiteX10" fmla="*/ 0 w 5464361"/>
              <a:gd name="connsiteY10" fmla="*/ 3181396 h 3181396"/>
              <a:gd name="connsiteX11" fmla="*/ 0 w 5464361"/>
              <a:gd name="connsiteY11" fmla="*/ 512508 h 3181396"/>
              <a:gd name="connsiteX12" fmla="*/ 37008 w 5464361"/>
              <a:gd name="connsiteY12" fmla="*/ 477629 h 3181396"/>
              <a:gd name="connsiteX13" fmla="*/ 1175759 w 5464361"/>
              <a:gd name="connsiteY13" fmla="*/ 1174 h 3181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4361" h="3181396">
                <a:moveTo>
                  <a:pt x="1175759" y="1174"/>
                </a:moveTo>
                <a:cubicBezTo>
                  <a:pt x="1458674" y="14965"/>
                  <a:pt x="1681655" y="149998"/>
                  <a:pt x="1784136" y="387603"/>
                </a:cubicBezTo>
                <a:cubicBezTo>
                  <a:pt x="1892510" y="637704"/>
                  <a:pt x="1808248" y="955241"/>
                  <a:pt x="1516933" y="1392683"/>
                </a:cubicBezTo>
                <a:cubicBezTo>
                  <a:pt x="2212933" y="641545"/>
                  <a:pt x="3314797" y="105838"/>
                  <a:pt x="3822361" y="547000"/>
                </a:cubicBezTo>
                <a:cubicBezTo>
                  <a:pt x="3869602" y="588060"/>
                  <a:pt x="3911739" y="637292"/>
                  <a:pt x="3947401" y="695488"/>
                </a:cubicBezTo>
                <a:cubicBezTo>
                  <a:pt x="4073045" y="898239"/>
                  <a:pt x="4033386" y="1285059"/>
                  <a:pt x="3516594" y="1670495"/>
                </a:cubicBezTo>
                <a:cubicBezTo>
                  <a:pt x="4279094" y="1585535"/>
                  <a:pt x="5028615" y="1847556"/>
                  <a:pt x="5313202" y="2338398"/>
                </a:cubicBezTo>
                <a:lnTo>
                  <a:pt x="5312875" y="2338775"/>
                </a:lnTo>
                <a:cubicBezTo>
                  <a:pt x="5470089" y="2609889"/>
                  <a:pt x="5498755" y="2876151"/>
                  <a:pt x="5427357" y="3126031"/>
                </a:cubicBezTo>
                <a:lnTo>
                  <a:pt x="5406907" y="3181396"/>
                </a:lnTo>
                <a:lnTo>
                  <a:pt x="0" y="3181396"/>
                </a:lnTo>
                <a:lnTo>
                  <a:pt x="0" y="512508"/>
                </a:lnTo>
                <a:lnTo>
                  <a:pt x="37008" y="477629"/>
                </a:lnTo>
                <a:cubicBezTo>
                  <a:pt x="434049" y="134021"/>
                  <a:pt x="845692" y="-14915"/>
                  <a:pt x="1175759" y="1174"/>
                </a:cubicBezTo>
                <a:close/>
              </a:path>
            </a:pathLst>
          </a:custGeom>
          <a:gradFill flip="none" rotWithShape="1">
            <a:gsLst>
              <a:gs pos="0">
                <a:srgbClr val="E42312"/>
              </a:gs>
              <a:gs pos="10000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2" name="Titre 1">
            <a:extLst>
              <a:ext uri="{FF2B5EF4-FFF2-40B4-BE49-F238E27FC236}">
                <a16:creationId xmlns:a16="http://schemas.microsoft.com/office/drawing/2014/main" id="{3D30B6F1-4C99-A1BA-4602-CF58A473C175}"/>
              </a:ext>
            </a:extLst>
          </p:cNvPr>
          <p:cNvSpPr>
            <a:spLocks noGrp="1"/>
          </p:cNvSpPr>
          <p:nvPr>
            <p:ph type="ctrTitle"/>
          </p:nvPr>
        </p:nvSpPr>
        <p:spPr>
          <a:xfrm>
            <a:off x="539400" y="1042860"/>
            <a:ext cx="11113200" cy="2387600"/>
          </a:xfrm>
          <a:prstGeom prst="rect">
            <a:avLst/>
          </a:prstGeom>
        </p:spPr>
        <p:txBody>
          <a:bodyPr anchor="b"/>
          <a:lstStyle>
            <a:lvl1pPr algn="r">
              <a:defRPr sz="6600">
                <a:solidFill>
                  <a:schemeClr val="bg1"/>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F3D66151-053F-92FE-49BE-21A2C5C32418}"/>
              </a:ext>
            </a:extLst>
          </p:cNvPr>
          <p:cNvSpPr>
            <a:spLocks noGrp="1"/>
          </p:cNvSpPr>
          <p:nvPr>
            <p:ph type="subTitle" idx="1"/>
          </p:nvPr>
        </p:nvSpPr>
        <p:spPr>
          <a:xfrm>
            <a:off x="4267200" y="4102860"/>
            <a:ext cx="7385400" cy="1368000"/>
          </a:xfrm>
        </p:spPr>
        <p:txBody>
          <a:bodyPr/>
          <a:lstStyle>
            <a:lvl1pPr marL="0" indent="0" algn="r">
              <a:spcBef>
                <a:spcPts val="0"/>
              </a:spcBef>
              <a:buNone/>
              <a:defRPr sz="2800" b="0">
                <a:solidFill>
                  <a:schemeClr val="tx2">
                    <a:lumMod val="20000"/>
                    <a:lumOff val="80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FR" dirty="0"/>
          </a:p>
        </p:txBody>
      </p:sp>
      <p:sp>
        <p:nvSpPr>
          <p:cNvPr id="4" name="Espace réservé de la date 3">
            <a:extLst>
              <a:ext uri="{FF2B5EF4-FFF2-40B4-BE49-F238E27FC236}">
                <a16:creationId xmlns:a16="http://schemas.microsoft.com/office/drawing/2014/main" id="{429A278C-A573-67A9-95E4-D6AA5B57B9D0}"/>
              </a:ext>
            </a:extLst>
          </p:cNvPr>
          <p:cNvSpPr>
            <a:spLocks noGrp="1"/>
          </p:cNvSpPr>
          <p:nvPr>
            <p:ph type="dt" sz="half" idx="10"/>
          </p:nvPr>
        </p:nvSpPr>
        <p:spPr>
          <a:xfrm>
            <a:off x="10968000" y="151888"/>
            <a:ext cx="684000" cy="126000"/>
          </a:xfrm>
        </p:spPr>
        <p:txBody>
          <a:bodyPr/>
          <a:lstStyle>
            <a:lvl1pPr>
              <a:defRPr>
                <a:solidFill>
                  <a:schemeClr val="tx2">
                    <a:lumMod val="20000"/>
                    <a:lumOff val="80000"/>
                  </a:schemeClr>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F9BE52EB-53F1-5793-CF34-72F3DE2B53CF}"/>
              </a:ext>
            </a:extLst>
          </p:cNvPr>
          <p:cNvSpPr>
            <a:spLocks noGrp="1"/>
          </p:cNvSpPr>
          <p:nvPr>
            <p:ph type="ftr" sz="quarter" idx="11"/>
          </p:nvPr>
        </p:nvSpPr>
        <p:spPr>
          <a:xfrm>
            <a:off x="5398800" y="151888"/>
            <a:ext cx="5555999" cy="126000"/>
          </a:xfrm>
        </p:spPr>
        <p:txBody>
          <a:bodyPr/>
          <a:lstStyle>
            <a:lvl1pPr algn="r">
              <a:defRPr>
                <a:solidFill>
                  <a:schemeClr val="tx2">
                    <a:lumMod val="20000"/>
                    <a:lumOff val="80000"/>
                  </a:schemeClr>
                </a:solidFill>
              </a:defRPr>
            </a:lvl1pPr>
          </a:lstStyle>
          <a:p>
            <a:r>
              <a:rPr lang="fr-FR"/>
              <a:t>Aller dans Insertion &gt; Pied de page pour compléter ce champ</a:t>
            </a:r>
            <a:endParaRPr lang="fr-FR" dirty="0"/>
          </a:p>
        </p:txBody>
      </p:sp>
      <p:sp>
        <p:nvSpPr>
          <p:cNvPr id="17" name="Espace réservé du texte 16">
            <a:extLst>
              <a:ext uri="{FF2B5EF4-FFF2-40B4-BE49-F238E27FC236}">
                <a16:creationId xmlns:a16="http://schemas.microsoft.com/office/drawing/2014/main" id="{7E35A042-21C6-686B-35B3-340E7161AF17}"/>
              </a:ext>
            </a:extLst>
          </p:cNvPr>
          <p:cNvSpPr>
            <a:spLocks noGrp="1"/>
          </p:cNvSpPr>
          <p:nvPr>
            <p:ph type="body" sz="quarter" idx="15" hasCustomPrompt="1"/>
          </p:nvPr>
        </p:nvSpPr>
        <p:spPr>
          <a:xfrm>
            <a:off x="5400675" y="5816350"/>
            <a:ext cx="6251575" cy="540000"/>
          </a:xfrm>
        </p:spPr>
        <p:txBody>
          <a:bodyPr anchor="b" anchorCtr="0"/>
          <a:lstStyle>
            <a:lvl1pPr algn="r">
              <a:spcBef>
                <a:spcPts val="0"/>
              </a:spcBef>
              <a:defRPr sz="1200" b="0">
                <a:solidFill>
                  <a:schemeClr val="bg1"/>
                </a:solidFill>
                <a:latin typeface="Aptos Light" panose="020B0004020202020204" pitchFamily="34" charset="0"/>
              </a:defRPr>
            </a:lvl1pPr>
          </a:lstStyle>
          <a:p>
            <a:pPr lvl="0"/>
            <a:r>
              <a:rPr lang="fr-FR" dirty="0"/>
              <a:t>Prénom Nom </a:t>
            </a:r>
            <a:r>
              <a:rPr lang="fr-FR" dirty="0" err="1"/>
              <a:t>Nom</a:t>
            </a:r>
            <a:r>
              <a:rPr lang="fr-FR" dirty="0"/>
              <a:t> de la direction</a:t>
            </a:r>
          </a:p>
        </p:txBody>
      </p:sp>
      <p:pic>
        <p:nvPicPr>
          <p:cNvPr id="11" name="Image 10" descr="Une image contenant Graphique, Police, logo, symbole&#10;&#10;Description générée automatiquement">
            <a:extLst>
              <a:ext uri="{FF2B5EF4-FFF2-40B4-BE49-F238E27FC236}">
                <a16:creationId xmlns:a16="http://schemas.microsoft.com/office/drawing/2014/main" id="{C4A95947-3BEF-31B0-CD88-BFCFF81F45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 y="4586400"/>
            <a:ext cx="2652533" cy="1990800"/>
          </a:xfrm>
          <a:prstGeom prst="rect">
            <a:avLst/>
          </a:prstGeom>
        </p:spPr>
      </p:pic>
      <p:sp>
        <p:nvSpPr>
          <p:cNvPr id="6" name="Rectangle 5">
            <a:extLst>
              <a:ext uri="{FF2B5EF4-FFF2-40B4-BE49-F238E27FC236}">
                <a16:creationId xmlns:a16="http://schemas.microsoft.com/office/drawing/2014/main" id="{BF9FF406-4E68-275C-ADF0-E8ABD85D7BE3}"/>
              </a:ext>
            </a:extLst>
          </p:cNvPr>
          <p:cNvSpPr>
            <a:spLocks noChangeAspect="1"/>
          </p:cNvSpPr>
          <p:nvPr userDrawn="1"/>
        </p:nvSpPr>
        <p:spPr>
          <a:xfrm flipV="1">
            <a:off x="10985847" y="3927164"/>
            <a:ext cx="666403" cy="6664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0545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 4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540000" y="1728000"/>
            <a:ext cx="2628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9023999" y="1728000"/>
            <a:ext cx="2628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a:extLst>
              <a:ext uri="{FF2B5EF4-FFF2-40B4-BE49-F238E27FC236}">
                <a16:creationId xmlns:a16="http://schemas.microsoft.com/office/drawing/2014/main" id="{CA085BE9-8FCE-A06A-08C4-1EE73A1FCFF6}"/>
              </a:ext>
            </a:extLst>
          </p:cNvPr>
          <p:cNvSpPr>
            <a:spLocks noGrp="1"/>
          </p:cNvSpPr>
          <p:nvPr>
            <p:ph idx="14"/>
          </p:nvPr>
        </p:nvSpPr>
        <p:spPr>
          <a:xfrm>
            <a:off x="3368000" y="1728000"/>
            <a:ext cx="2628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9" name="Espace réservé du contenu 2">
            <a:extLst>
              <a:ext uri="{FF2B5EF4-FFF2-40B4-BE49-F238E27FC236}">
                <a16:creationId xmlns:a16="http://schemas.microsoft.com/office/drawing/2014/main" id="{A396C4DE-7F4F-E63A-EC2F-30FD5809B4C3}"/>
              </a:ext>
            </a:extLst>
          </p:cNvPr>
          <p:cNvSpPr>
            <a:spLocks noGrp="1"/>
          </p:cNvSpPr>
          <p:nvPr>
            <p:ph idx="15"/>
          </p:nvPr>
        </p:nvSpPr>
        <p:spPr>
          <a:xfrm>
            <a:off x="6196000" y="1744369"/>
            <a:ext cx="2628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3304951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encadré">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540000" y="1728000"/>
            <a:ext cx="54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6251999" y="1728000"/>
            <a:ext cx="5400000" cy="4500000"/>
          </a:xfrm>
          <a:solidFill>
            <a:schemeClr val="tx2"/>
          </a:solidFill>
        </p:spPr>
        <p:txBody>
          <a:bodyPr lIns="180000" tIns="180000" rIns="180000" bIns="180000"/>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715553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exte - 1 colonne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3" name="Espace réservé du contenu 2">
            <a:extLst>
              <a:ext uri="{FF2B5EF4-FFF2-40B4-BE49-F238E27FC236}">
                <a16:creationId xmlns:a16="http://schemas.microsoft.com/office/drawing/2014/main" id="{772B8B16-C24C-3A99-8D86-F4B4E11E57FD}"/>
              </a:ext>
            </a:extLst>
          </p:cNvPr>
          <p:cNvSpPr>
            <a:spLocks noGrp="1"/>
          </p:cNvSpPr>
          <p:nvPr>
            <p:ph idx="1"/>
          </p:nvPr>
        </p:nvSpPr>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10" name="Forme libre : forme 9">
            <a:extLst>
              <a:ext uri="{FF2B5EF4-FFF2-40B4-BE49-F238E27FC236}">
                <a16:creationId xmlns:a16="http://schemas.microsoft.com/office/drawing/2014/main" id="{30E680EF-2E80-8BAB-8E4A-2F1CC8BD999F}"/>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8" name="Image 7" descr="Une image contenant Graphique, Police, logo, symbole&#10;&#10;Description générée automatiquement">
            <a:extLst>
              <a:ext uri="{FF2B5EF4-FFF2-40B4-BE49-F238E27FC236}">
                <a16:creationId xmlns:a16="http://schemas.microsoft.com/office/drawing/2014/main" id="{A1FE8647-BA9D-AF4D-CAC5-715C3940EF0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158735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 2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9" name="Espace réservé du contenu 2">
            <a:extLst>
              <a:ext uri="{FF2B5EF4-FFF2-40B4-BE49-F238E27FC236}">
                <a16:creationId xmlns:a16="http://schemas.microsoft.com/office/drawing/2014/main" id="{778215CF-0031-FE6F-B971-EFA67467AC9A}"/>
              </a:ext>
            </a:extLst>
          </p:cNvPr>
          <p:cNvSpPr>
            <a:spLocks noGrp="1"/>
          </p:cNvSpPr>
          <p:nvPr>
            <p:ph sz="half" idx="1"/>
          </p:nvPr>
        </p:nvSpPr>
        <p:spPr>
          <a:xfrm>
            <a:off x="540000" y="1728000"/>
            <a:ext cx="540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2">
            <a:extLst>
              <a:ext uri="{FF2B5EF4-FFF2-40B4-BE49-F238E27FC236}">
                <a16:creationId xmlns:a16="http://schemas.microsoft.com/office/drawing/2014/main" id="{FDBDFA6D-215C-F1E2-E997-330A7B80DF49}"/>
              </a:ext>
            </a:extLst>
          </p:cNvPr>
          <p:cNvSpPr>
            <a:spLocks noGrp="1"/>
          </p:cNvSpPr>
          <p:nvPr>
            <p:ph sz="half" idx="13"/>
          </p:nvPr>
        </p:nvSpPr>
        <p:spPr>
          <a:xfrm>
            <a:off x="6251999" y="1728000"/>
            <a:ext cx="540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3DEC5003-1E0E-0A45-7437-E686DF9C7277}"/>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3" name="Image 2" descr="Une image contenant Graphique, Police, logo, symbole&#10;&#10;Description générée automatiquement">
            <a:extLst>
              <a:ext uri="{FF2B5EF4-FFF2-40B4-BE49-F238E27FC236}">
                <a16:creationId xmlns:a16="http://schemas.microsoft.com/office/drawing/2014/main" id="{0356BC96-D50A-B16D-B99D-97487BED399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632563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 3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3" name="Espace réservé du contenu 2">
            <a:extLst>
              <a:ext uri="{FF2B5EF4-FFF2-40B4-BE49-F238E27FC236}">
                <a16:creationId xmlns:a16="http://schemas.microsoft.com/office/drawing/2014/main" id="{FEA9DC2F-F365-E8AA-C63C-716A6992E5E4}"/>
              </a:ext>
            </a:extLst>
          </p:cNvPr>
          <p:cNvSpPr>
            <a:spLocks noGrp="1"/>
          </p:cNvSpPr>
          <p:nvPr>
            <p:ph sz="half" idx="1"/>
          </p:nvPr>
        </p:nvSpPr>
        <p:spPr>
          <a:xfrm>
            <a:off x="540000" y="1728000"/>
            <a:ext cx="3528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3" name="Espace réservé du contenu 2">
            <a:extLst>
              <a:ext uri="{FF2B5EF4-FFF2-40B4-BE49-F238E27FC236}">
                <a16:creationId xmlns:a16="http://schemas.microsoft.com/office/drawing/2014/main" id="{48EA16BC-795B-934F-5E7F-85F03BF6932A}"/>
              </a:ext>
            </a:extLst>
          </p:cNvPr>
          <p:cNvSpPr>
            <a:spLocks noGrp="1"/>
          </p:cNvSpPr>
          <p:nvPr>
            <p:ph sz="half" idx="15"/>
          </p:nvPr>
        </p:nvSpPr>
        <p:spPr>
          <a:xfrm>
            <a:off x="8123999" y="1728000"/>
            <a:ext cx="3528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4" name="Espace réservé du contenu 2">
            <a:extLst>
              <a:ext uri="{FF2B5EF4-FFF2-40B4-BE49-F238E27FC236}">
                <a16:creationId xmlns:a16="http://schemas.microsoft.com/office/drawing/2014/main" id="{B40955C9-FC59-6D77-D874-FDA0C7AC2033}"/>
              </a:ext>
            </a:extLst>
          </p:cNvPr>
          <p:cNvSpPr>
            <a:spLocks noGrp="1"/>
          </p:cNvSpPr>
          <p:nvPr>
            <p:ph sz="half" idx="16"/>
          </p:nvPr>
        </p:nvSpPr>
        <p:spPr>
          <a:xfrm>
            <a:off x="4331999" y="1728000"/>
            <a:ext cx="3528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C877539E-B238-1D67-8AE3-CC0E983197F8}"/>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8" name="Image 7" descr="Une image contenant Graphique, Police, logo, symbole&#10;&#10;Description générée automatiquement">
            <a:extLst>
              <a:ext uri="{FF2B5EF4-FFF2-40B4-BE49-F238E27FC236}">
                <a16:creationId xmlns:a16="http://schemas.microsoft.com/office/drawing/2014/main" id="{AEFE93F3-C14E-E2A0-7519-91E1CAD08B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000600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 4 colonnes VIOL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B55348-C2ED-B02F-9269-7F7C86704D13}"/>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BD7E12D-7602-BF3B-7B4E-AB9DA63A7EAE}"/>
              </a:ext>
            </a:extLst>
          </p:cNvPr>
          <p:cNvSpPr>
            <a:spLocks noGrp="1"/>
          </p:cNvSpPr>
          <p:nvPr>
            <p:ph type="title"/>
          </p:nvPr>
        </p:nvSpPr>
        <p:spPr/>
        <p:txBody>
          <a:bodyPr/>
          <a:lstStyle>
            <a:lvl1pPr>
              <a:defRPr>
                <a:solidFill>
                  <a:schemeClr val="bg1"/>
                </a:solidFill>
              </a:defRPr>
            </a:lvl1pPr>
          </a:lstStyle>
          <a:p>
            <a:r>
              <a:rPr lang="fr-FR"/>
              <a:t>Modifiez le style du titre</a:t>
            </a:r>
            <a:endParaRPr lang="fr-FR" dirty="0"/>
          </a:p>
        </p:txBody>
      </p:sp>
      <p:sp>
        <p:nvSpPr>
          <p:cNvPr id="4" name="Espace réservé de la date 3">
            <a:extLst>
              <a:ext uri="{FF2B5EF4-FFF2-40B4-BE49-F238E27FC236}">
                <a16:creationId xmlns:a16="http://schemas.microsoft.com/office/drawing/2014/main" id="{285B42E0-2B45-08E1-0787-ADCAAC9D36CF}"/>
              </a:ext>
            </a:extLst>
          </p:cNvPr>
          <p:cNvSpPr>
            <a:spLocks noGrp="1"/>
          </p:cNvSpPr>
          <p:nvPr>
            <p:ph type="dt" sz="half" idx="10"/>
          </p:nvPr>
        </p:nvSpPr>
        <p:spPr/>
        <p:txBody>
          <a:bodyPr/>
          <a:lstStyle>
            <a:lvl1pPr>
              <a:defRPr>
                <a:solidFill>
                  <a:schemeClr val="bg1"/>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678E2DFA-74B6-5D32-5690-CE7D057991EB}"/>
              </a:ext>
            </a:extLst>
          </p:cNvPr>
          <p:cNvSpPr>
            <a:spLocks noGrp="1"/>
          </p:cNvSpPr>
          <p:nvPr>
            <p:ph type="ftr" sz="quarter" idx="11"/>
          </p:nvPr>
        </p:nvSpPr>
        <p:spPr/>
        <p:txBody>
          <a:bodyPr/>
          <a:lstStyle>
            <a:lvl1pPr>
              <a:defRPr>
                <a:solidFill>
                  <a:schemeClr val="bg1"/>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6BDAD889-A9DB-4C4F-C163-77ACCD19045A}"/>
              </a:ext>
            </a:extLst>
          </p:cNvPr>
          <p:cNvSpPr>
            <a:spLocks noGrp="1"/>
          </p:cNvSpPr>
          <p:nvPr>
            <p:ph type="sldNum" sz="quarter" idx="12"/>
          </p:nvPr>
        </p:nvSpPr>
        <p:spPr/>
        <p:txBody>
          <a:bodyPr/>
          <a:lstStyle>
            <a:lvl1pPr>
              <a:defRPr>
                <a:solidFill>
                  <a:schemeClr val="bg1"/>
                </a:solidFill>
              </a:defRPr>
            </a:lvl1pPr>
          </a:lstStyle>
          <a:p>
            <a:fld id="{4EC25573-C914-4EED-A883-C53AF0641877}" type="slidenum">
              <a:rPr lang="fr-FR" smtClean="0"/>
              <a:pPr/>
              <a:t>‹N°›</a:t>
            </a:fld>
            <a:endParaRPr lang="fr-FR" dirty="0"/>
          </a:p>
        </p:txBody>
      </p:sp>
      <p:sp>
        <p:nvSpPr>
          <p:cNvPr id="9" name="Espace réservé du contenu 2">
            <a:extLst>
              <a:ext uri="{FF2B5EF4-FFF2-40B4-BE49-F238E27FC236}">
                <a16:creationId xmlns:a16="http://schemas.microsoft.com/office/drawing/2014/main" id="{27EE497F-F832-3F59-6643-902FC6E1F799}"/>
              </a:ext>
            </a:extLst>
          </p:cNvPr>
          <p:cNvSpPr>
            <a:spLocks noGrp="1"/>
          </p:cNvSpPr>
          <p:nvPr>
            <p:ph sz="half" idx="1"/>
          </p:nvPr>
        </p:nvSpPr>
        <p:spPr>
          <a:xfrm>
            <a:off x="539999" y="1728000"/>
            <a:ext cx="252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1" name="Espace réservé du contenu 2">
            <a:extLst>
              <a:ext uri="{FF2B5EF4-FFF2-40B4-BE49-F238E27FC236}">
                <a16:creationId xmlns:a16="http://schemas.microsoft.com/office/drawing/2014/main" id="{D422FBB1-B714-3CF0-2AAD-69D41224E6E7}"/>
              </a:ext>
            </a:extLst>
          </p:cNvPr>
          <p:cNvSpPr>
            <a:spLocks noGrp="1"/>
          </p:cNvSpPr>
          <p:nvPr>
            <p:ph sz="half" idx="14"/>
          </p:nvPr>
        </p:nvSpPr>
        <p:spPr>
          <a:xfrm>
            <a:off x="3400901" y="1728000"/>
            <a:ext cx="252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contenu 2">
            <a:extLst>
              <a:ext uri="{FF2B5EF4-FFF2-40B4-BE49-F238E27FC236}">
                <a16:creationId xmlns:a16="http://schemas.microsoft.com/office/drawing/2014/main" id="{86580775-87B6-458D-C354-435352B0A87A}"/>
              </a:ext>
            </a:extLst>
          </p:cNvPr>
          <p:cNvSpPr>
            <a:spLocks noGrp="1"/>
          </p:cNvSpPr>
          <p:nvPr>
            <p:ph sz="half" idx="15"/>
          </p:nvPr>
        </p:nvSpPr>
        <p:spPr>
          <a:xfrm>
            <a:off x="6261803" y="1728000"/>
            <a:ext cx="252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6" name="Espace réservé du contenu 2">
            <a:extLst>
              <a:ext uri="{FF2B5EF4-FFF2-40B4-BE49-F238E27FC236}">
                <a16:creationId xmlns:a16="http://schemas.microsoft.com/office/drawing/2014/main" id="{5A77899F-F5CF-2DFA-E1E0-5D7BAF9AD262}"/>
              </a:ext>
            </a:extLst>
          </p:cNvPr>
          <p:cNvSpPr>
            <a:spLocks noGrp="1"/>
          </p:cNvSpPr>
          <p:nvPr>
            <p:ph sz="half" idx="16"/>
          </p:nvPr>
        </p:nvSpPr>
        <p:spPr>
          <a:xfrm>
            <a:off x="9122705" y="1728000"/>
            <a:ext cx="2520000" cy="4500000"/>
          </a:xfrm>
        </p:spPr>
        <p:txBody>
          <a:bodyPr/>
          <a:lstStyle>
            <a:lvl1pPr>
              <a:defRPr>
                <a:solidFill>
                  <a:schemeClr val="accent6">
                    <a:lumMod val="20000"/>
                    <a:lumOff val="80000"/>
                  </a:schemeClr>
                </a:solidFill>
              </a:defRPr>
            </a:lvl1pPr>
            <a:lvl2pPr>
              <a:defRPr>
                <a:solidFill>
                  <a:schemeClr val="accent2">
                    <a:lumMod val="20000"/>
                    <a:lumOff val="80000"/>
                  </a:schemeClr>
                </a:solidFill>
              </a:defRPr>
            </a:lvl2pPr>
            <a:lvl3pP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0" name="Forme libre : forme 9">
            <a:extLst>
              <a:ext uri="{FF2B5EF4-FFF2-40B4-BE49-F238E27FC236}">
                <a16:creationId xmlns:a16="http://schemas.microsoft.com/office/drawing/2014/main" id="{0A838E43-07F8-F73A-0657-62B5DCC0080A}"/>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pic>
        <p:nvPicPr>
          <p:cNvPr id="3" name="Image 2" descr="Une image contenant Graphique, Police, logo, symbole&#10;&#10;Description générée automatiquement">
            <a:extLst>
              <a:ext uri="{FF2B5EF4-FFF2-40B4-BE49-F238E27FC236}">
                <a16:creationId xmlns:a16="http://schemas.microsoft.com/office/drawing/2014/main" id="{75D7C2D5-F873-7C46-CF94-833EA072485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3831698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073B395-4B62-67D6-E0F4-DB7BA5A64D17}"/>
              </a:ext>
            </a:extLst>
          </p:cNvPr>
          <p:cNvSpPr>
            <a:spLocks noGrp="1"/>
          </p:cNvSpPr>
          <p:nvPr>
            <p:ph type="dt" sz="half" idx="2"/>
          </p:nvPr>
        </p:nvSpPr>
        <p:spPr>
          <a:xfrm>
            <a:off x="10931999" y="6482350"/>
            <a:ext cx="720000" cy="126000"/>
          </a:xfrm>
          <a:prstGeom prst="rect">
            <a:avLst/>
          </a:prstGeom>
        </p:spPr>
        <p:txBody>
          <a:bodyPr vert="horz" lIns="0" tIns="0" rIns="0" bIns="0" rtlCol="0" anchor="b" anchorCtr="0"/>
          <a:lstStyle>
            <a:lvl1pPr algn="r">
              <a:defRPr sz="800">
                <a:solidFill>
                  <a:schemeClr val="bg2">
                    <a:lumMod val="50000"/>
                  </a:schemeClr>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FC0EBE6-0DFC-3027-F680-872D9DF9630D}"/>
              </a:ext>
            </a:extLst>
          </p:cNvPr>
          <p:cNvSpPr>
            <a:spLocks noGrp="1"/>
          </p:cNvSpPr>
          <p:nvPr>
            <p:ph type="ftr" sz="quarter" idx="3"/>
          </p:nvPr>
        </p:nvSpPr>
        <p:spPr>
          <a:xfrm>
            <a:off x="1260000" y="6482350"/>
            <a:ext cx="9671999" cy="126000"/>
          </a:xfrm>
          <a:prstGeom prst="rect">
            <a:avLst/>
          </a:prstGeom>
        </p:spPr>
        <p:txBody>
          <a:bodyPr vert="horz" lIns="0" tIns="0" rIns="0" bIns="0" rtlCol="0" anchor="b" anchorCtr="0"/>
          <a:lstStyle>
            <a:lvl1pPr algn="ctr">
              <a:defRPr sz="800">
                <a:solidFill>
                  <a:schemeClr val="bg2">
                    <a:lumMod val="50000"/>
                  </a:schemeClr>
                </a:solidFill>
                <a:latin typeface="Aptos Light" panose="020B0004020202020204" pitchFamily="34" charset="0"/>
              </a:defRPr>
            </a:lvl1pPr>
          </a:lstStyle>
          <a:p>
            <a:r>
              <a:rPr lang="fr-FR"/>
              <a:t>Aller dans Insertion &gt; Pied de page pour compléter ce champ</a:t>
            </a:r>
            <a:endParaRPr lang="fr-FR" dirty="0"/>
          </a:p>
        </p:txBody>
      </p:sp>
      <p:sp>
        <p:nvSpPr>
          <p:cNvPr id="7" name="Espace réservé du numéro de diapositive 5">
            <a:extLst>
              <a:ext uri="{FF2B5EF4-FFF2-40B4-BE49-F238E27FC236}">
                <a16:creationId xmlns:a16="http://schemas.microsoft.com/office/drawing/2014/main" id="{5EA2CAFF-EFF0-45DE-5A8D-B5BE08BA2FBA}"/>
              </a:ext>
            </a:extLst>
          </p:cNvPr>
          <p:cNvSpPr>
            <a:spLocks noGrp="1"/>
          </p:cNvSpPr>
          <p:nvPr>
            <p:ph type="sldNum" sz="quarter" idx="4"/>
          </p:nvPr>
        </p:nvSpPr>
        <p:spPr>
          <a:xfrm>
            <a:off x="540000" y="6482350"/>
            <a:ext cx="720000" cy="126000"/>
          </a:xfrm>
          <a:prstGeom prst="rect">
            <a:avLst/>
          </a:prstGeom>
        </p:spPr>
        <p:txBody>
          <a:bodyPr vert="horz" lIns="0" tIns="0" rIns="0" bIns="0" rtlCol="0" anchor="b" anchorCtr="0"/>
          <a:lstStyle>
            <a:lvl1pPr algn="l">
              <a:defRPr sz="1000">
                <a:solidFill>
                  <a:schemeClr val="bg1">
                    <a:lumMod val="50000"/>
                  </a:schemeClr>
                </a:solidFill>
              </a:defRPr>
            </a:lvl1pPr>
          </a:lstStyle>
          <a:p>
            <a:fld id="{D20695E2-BFCA-4B18-9E5A-192070118646}" type="slidenum">
              <a:rPr lang="fr-FR" smtClean="0"/>
              <a:pPr/>
              <a:t>‹N°›</a:t>
            </a:fld>
            <a:endParaRPr lang="fr-FR" dirty="0"/>
          </a:p>
        </p:txBody>
      </p:sp>
    </p:spTree>
    <p:extLst>
      <p:ext uri="{BB962C8B-B14F-4D97-AF65-F5344CB8AC3E}">
        <p14:creationId xmlns:p14="http://schemas.microsoft.com/office/powerpoint/2010/main" val="1981749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 Viole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E6D523-DE95-94A7-6D16-025B084A8FCA}"/>
              </a:ext>
            </a:extLst>
          </p:cNvPr>
          <p:cNvSpPr/>
          <p:nvPr userDrawn="1"/>
        </p:nvSpPr>
        <p:spPr>
          <a:xfrm>
            <a:off x="0" y="0"/>
            <a:ext cx="12192000"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Forme libre : forme 2">
            <a:extLst>
              <a:ext uri="{FF2B5EF4-FFF2-40B4-BE49-F238E27FC236}">
                <a16:creationId xmlns:a16="http://schemas.microsoft.com/office/drawing/2014/main" id="{7C2D0D93-29DE-D1EF-6DC3-1539256BAE92}"/>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4" name="Espace réservé de la date 3">
            <a:extLst>
              <a:ext uri="{FF2B5EF4-FFF2-40B4-BE49-F238E27FC236}">
                <a16:creationId xmlns:a16="http://schemas.microsoft.com/office/drawing/2014/main" id="{3073B395-4B62-67D6-E0F4-DB7BA5A64D17}"/>
              </a:ext>
            </a:extLst>
          </p:cNvPr>
          <p:cNvSpPr>
            <a:spLocks noGrp="1"/>
          </p:cNvSpPr>
          <p:nvPr>
            <p:ph type="dt" sz="half" idx="2"/>
          </p:nvPr>
        </p:nvSpPr>
        <p:spPr>
          <a:xfrm>
            <a:off x="10931999" y="6482350"/>
            <a:ext cx="720000" cy="126000"/>
          </a:xfrm>
          <a:prstGeom prst="rect">
            <a:avLst/>
          </a:prstGeom>
        </p:spPr>
        <p:txBody>
          <a:bodyPr vert="horz" lIns="0" tIns="0" rIns="0" bIns="0" rtlCol="0" anchor="b" anchorCtr="0"/>
          <a:lstStyle>
            <a:lvl1pPr algn="r">
              <a:defRPr sz="800">
                <a:solidFill>
                  <a:schemeClr val="bg1"/>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FC0EBE6-0DFC-3027-F680-872D9DF9630D}"/>
              </a:ext>
            </a:extLst>
          </p:cNvPr>
          <p:cNvSpPr>
            <a:spLocks noGrp="1"/>
          </p:cNvSpPr>
          <p:nvPr>
            <p:ph type="ftr" sz="quarter" idx="3"/>
          </p:nvPr>
        </p:nvSpPr>
        <p:spPr>
          <a:xfrm>
            <a:off x="1260000" y="6482350"/>
            <a:ext cx="9671999" cy="126000"/>
          </a:xfrm>
          <a:prstGeom prst="rect">
            <a:avLst/>
          </a:prstGeom>
        </p:spPr>
        <p:txBody>
          <a:bodyPr vert="horz" lIns="0" tIns="0" rIns="0" bIns="0" rtlCol="0" anchor="b" anchorCtr="0"/>
          <a:lstStyle>
            <a:lvl1pPr algn="ctr">
              <a:defRPr sz="800">
                <a:solidFill>
                  <a:schemeClr val="bg1"/>
                </a:solidFill>
                <a:latin typeface="Aptos Light" panose="020B0004020202020204" pitchFamily="34" charset="0"/>
              </a:defRPr>
            </a:lvl1pPr>
          </a:lstStyle>
          <a:p>
            <a:r>
              <a:rPr lang="fr-FR"/>
              <a:t>Aller dans Insertion &gt; Pied de page pour compléter ce champ</a:t>
            </a:r>
            <a:endParaRPr lang="fr-FR" dirty="0"/>
          </a:p>
        </p:txBody>
      </p:sp>
      <p:sp>
        <p:nvSpPr>
          <p:cNvPr id="7" name="Espace réservé du numéro de diapositive 5">
            <a:extLst>
              <a:ext uri="{FF2B5EF4-FFF2-40B4-BE49-F238E27FC236}">
                <a16:creationId xmlns:a16="http://schemas.microsoft.com/office/drawing/2014/main" id="{5EA2CAFF-EFF0-45DE-5A8D-B5BE08BA2FBA}"/>
              </a:ext>
            </a:extLst>
          </p:cNvPr>
          <p:cNvSpPr>
            <a:spLocks noGrp="1"/>
          </p:cNvSpPr>
          <p:nvPr>
            <p:ph type="sldNum" sz="quarter" idx="4"/>
          </p:nvPr>
        </p:nvSpPr>
        <p:spPr>
          <a:xfrm>
            <a:off x="540000" y="6482350"/>
            <a:ext cx="720000" cy="126000"/>
          </a:xfrm>
          <a:prstGeom prst="rect">
            <a:avLst/>
          </a:prstGeom>
        </p:spPr>
        <p:txBody>
          <a:bodyPr vert="horz" lIns="0" tIns="0" rIns="0" bIns="0" rtlCol="0" anchor="b" anchorCtr="0"/>
          <a:lstStyle>
            <a:lvl1pPr algn="l">
              <a:defRPr sz="1000">
                <a:solidFill>
                  <a:schemeClr val="bg1"/>
                </a:solidFill>
              </a:defRPr>
            </a:lvl1pPr>
          </a:lstStyle>
          <a:p>
            <a:fld id="{D20695E2-BFCA-4B18-9E5A-192070118646}" type="slidenum">
              <a:rPr lang="fr-FR" smtClean="0"/>
              <a:pPr/>
              <a:t>‹N°›</a:t>
            </a:fld>
            <a:endParaRPr lang="fr-FR" dirty="0"/>
          </a:p>
        </p:txBody>
      </p:sp>
      <p:pic>
        <p:nvPicPr>
          <p:cNvPr id="8" name="Image 7" descr="Une image contenant Graphique, Police, logo, symbole&#10;&#10;Description générée automatiquement">
            <a:extLst>
              <a:ext uri="{FF2B5EF4-FFF2-40B4-BE49-F238E27FC236}">
                <a16:creationId xmlns:a16="http://schemas.microsoft.com/office/drawing/2014/main" id="{D3916676-E895-B8F4-3404-003C8EB6A0F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185972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433"/>
          </a:xfrm>
        </p:spPr>
        <p:txBody>
          <a:bodyPr/>
          <a:lstStyle>
            <a:lvl1pPr>
              <a:defRPr sz="2667"/>
            </a:lvl1pPr>
            <a:lvl2pPr>
              <a:defRPr sz="2400"/>
            </a:lvl2pPr>
            <a:lvl3pPr>
              <a:defRPr sz="2133"/>
            </a:lvl3pPr>
            <a:lvl4pPr>
              <a:defRPr sz="1867"/>
            </a:lvl4pPr>
            <a:lvl5pPr>
              <a:defRPr sz="1600"/>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6197600" y="1600201"/>
            <a:ext cx="5384800" cy="4525433"/>
          </a:xfrm>
        </p:spPr>
        <p:txBody>
          <a:bodyPr>
            <a:normAutofit/>
          </a:bodyPr>
          <a:lstStyle>
            <a:lvl1pPr algn="l" defTabSz="1219170" rtl="0" eaLnBrk="1" latinLnBrk="0" hangingPunct="1">
              <a:spcBef>
                <a:spcPct val="20000"/>
              </a:spcBef>
              <a:defRPr lang="fr-FR" sz="2667" kern="1200" dirty="0" smtClean="0">
                <a:solidFill>
                  <a:srgbClr val="878787"/>
                </a:solidFill>
                <a:latin typeface="+mn-lt"/>
                <a:ea typeface="+mn-ea"/>
                <a:cs typeface="+mn-cs"/>
              </a:defRPr>
            </a:lvl1pPr>
            <a:lvl2pPr algn="l" defTabSz="1219170" rtl="0" eaLnBrk="1" latinLnBrk="0" hangingPunct="1">
              <a:spcBef>
                <a:spcPct val="20000"/>
              </a:spcBef>
              <a:defRPr lang="fr-FR" sz="2400" kern="1200" dirty="0" smtClean="0">
                <a:solidFill>
                  <a:srgbClr val="878787"/>
                </a:solidFill>
                <a:latin typeface="+mn-lt"/>
                <a:ea typeface="+mn-ea"/>
                <a:cs typeface="+mn-cs"/>
              </a:defRPr>
            </a:lvl2pPr>
            <a:lvl3pPr algn="l" defTabSz="1219170" rtl="0" eaLnBrk="1" latinLnBrk="0" hangingPunct="1">
              <a:spcBef>
                <a:spcPct val="20000"/>
              </a:spcBef>
              <a:defRPr lang="fr-FR" sz="2133" kern="1200" dirty="0" smtClean="0">
                <a:solidFill>
                  <a:srgbClr val="878787"/>
                </a:solidFill>
                <a:latin typeface="+mn-lt"/>
                <a:ea typeface="+mn-ea"/>
                <a:cs typeface="+mn-cs"/>
              </a:defRPr>
            </a:lvl3pPr>
            <a:lvl4pPr algn="l" defTabSz="1219170" rtl="0" eaLnBrk="1" latinLnBrk="0" hangingPunct="1">
              <a:spcBef>
                <a:spcPct val="20000"/>
              </a:spcBef>
              <a:defRPr lang="fr-FR" sz="1867" kern="1200" dirty="0" smtClean="0">
                <a:solidFill>
                  <a:srgbClr val="878787"/>
                </a:solidFill>
                <a:latin typeface="+mn-lt"/>
                <a:ea typeface="+mn-ea"/>
                <a:cs typeface="+mn-cs"/>
              </a:defRPr>
            </a:lvl4pPr>
            <a:lvl5pPr algn="l" defTabSz="1219170" rtl="0" eaLnBrk="1" latinLnBrk="0" hangingPunct="1">
              <a:spcBef>
                <a:spcPct val="20000"/>
              </a:spcBef>
              <a:defRPr lang="fr-FR" sz="1600" kern="1200" dirty="0">
                <a:solidFill>
                  <a:srgbClr val="878787"/>
                </a:solidFill>
                <a:latin typeface="+mn-lt"/>
                <a:ea typeface="+mn-ea"/>
                <a:cs typeface="+mn-cs"/>
              </a:defRPr>
            </a:lvl5pPr>
            <a:lvl6pPr>
              <a:defRPr sz="2400"/>
            </a:lvl6pPr>
            <a:lvl7pPr>
              <a:defRPr sz="2400"/>
            </a:lvl7pPr>
            <a:lvl8pPr>
              <a:defRPr sz="2400"/>
            </a:lvl8pPr>
            <a:lvl9pPr>
              <a:defRPr sz="24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7" name="Espace réservé du numéro de diapositive 6"/>
          <p:cNvSpPr>
            <a:spLocks noGrp="1"/>
          </p:cNvSpPr>
          <p:nvPr>
            <p:ph type="sldNum" sz="quarter" idx="12"/>
          </p:nvPr>
        </p:nvSpPr>
        <p:spPr/>
        <p:txBody>
          <a:bodyPr/>
          <a:lstStyle/>
          <a:p>
            <a:fld id="{59C871A3-A582-4280-AADC-985C6D7059E7}" type="slidenum">
              <a:rPr lang="fr-FR" smtClean="0"/>
              <a:t>‹N°›</a:t>
            </a:fld>
            <a:endParaRPr lang="fr-FR"/>
          </a:p>
        </p:txBody>
      </p:sp>
    </p:spTree>
    <p:extLst>
      <p:ext uri="{BB962C8B-B14F-4D97-AF65-F5344CB8AC3E}">
        <p14:creationId xmlns:p14="http://schemas.microsoft.com/office/powerpoint/2010/main" val="3293728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579482"/>
            <a:ext cx="10955867" cy="566309"/>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10972800" cy="4238400"/>
          </a:xfrm>
          <a:solidFill>
            <a:srgbClr val="482683"/>
          </a:solidFill>
        </p:spPr>
        <p:txBody>
          <a:bodyPr lIns="90000" tIns="90000" rIns="90000" bIns="90000"/>
          <a:lstStyle>
            <a:lvl1pPr marL="0" indent="0">
              <a:defRPr sz="2933">
                <a:solidFill>
                  <a:schemeClr val="bg1"/>
                </a:solidFill>
              </a:defRPr>
            </a:lvl1pPr>
            <a:lvl2pPr marL="0" indent="0">
              <a:defRPr>
                <a:solidFill>
                  <a:schemeClr val="bg1"/>
                </a:solidFill>
              </a:defRPr>
            </a:lvl2pPr>
            <a:lvl3pPr marL="0" indent="0">
              <a:defRPr>
                <a:solidFill>
                  <a:schemeClr val="bg1"/>
                </a:solidFill>
              </a:defRPr>
            </a:lvl3pPr>
            <a:lvl4pPr marL="118530" indent="-118530">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11040533" y="6355201"/>
            <a:ext cx="532800" cy="366183"/>
          </a:xfrm>
        </p:spPr>
        <p:txBody>
          <a:bodyPr lIns="0" tIns="0" bIns="0" anchor="b" anchorCtr="0"/>
          <a:lstStyle>
            <a:lvl1pPr algn="r">
              <a:defRPr sz="1067"/>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6815667" y="328085"/>
            <a:ext cx="4766733" cy="165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4391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ête de chapitr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B62455-AA22-E518-9395-C542DDF282F7}"/>
              </a:ext>
            </a:extLst>
          </p:cNvPr>
          <p:cNvSpPr/>
          <p:nvPr userDrawn="1"/>
        </p:nvSpPr>
        <p:spPr>
          <a:xfrm>
            <a:off x="0" y="1"/>
            <a:ext cx="12192000" cy="6857999"/>
          </a:xfrm>
          <a:prstGeom prst="rect">
            <a:avLst/>
          </a:prstGeom>
          <a:gradFill flip="none" rotWithShape="1">
            <a:gsLst>
              <a:gs pos="0">
                <a:srgbClr val="0074B0"/>
              </a:gs>
              <a:gs pos="82000">
                <a:srgbClr val="A3D8E6"/>
              </a:gs>
            </a:gsLst>
            <a:lin ang="1800000" scaled="0"/>
            <a:tileRect/>
          </a:gradFill>
          <a:ln w="0" cap="flat">
            <a:noFill/>
            <a:prstDash val="solid"/>
            <a:miter/>
          </a:ln>
        </p:spPr>
        <p:txBody>
          <a:bodyPr rtlCol="0" anchor="ctr"/>
          <a:lstStyle/>
          <a:p>
            <a:pPr lvl="0"/>
            <a:endParaRPr lang="fr-FR">
              <a:solidFill>
                <a:schemeClr val="tx1"/>
              </a:solidFill>
            </a:endParaRPr>
          </a:p>
        </p:txBody>
      </p:sp>
      <p:sp>
        <p:nvSpPr>
          <p:cNvPr id="11" name="Forme libre : forme 10">
            <a:extLst>
              <a:ext uri="{FF2B5EF4-FFF2-40B4-BE49-F238E27FC236}">
                <a16:creationId xmlns:a16="http://schemas.microsoft.com/office/drawing/2014/main" id="{57F8A5D0-90E8-F3AC-40CD-95FF87746D18}"/>
              </a:ext>
            </a:extLst>
          </p:cNvPr>
          <p:cNvSpPr/>
          <p:nvPr userDrawn="1"/>
        </p:nvSpPr>
        <p:spPr>
          <a:xfrm rot="1347167">
            <a:off x="436200" y="-613941"/>
            <a:ext cx="10753499" cy="8612340"/>
          </a:xfrm>
          <a:custGeom>
            <a:avLst/>
            <a:gdLst>
              <a:gd name="connsiteX0" fmla="*/ 718495 w 10753499"/>
              <a:gd name="connsiteY0" fmla="*/ 2236109 h 8612340"/>
              <a:gd name="connsiteX1" fmla="*/ 2141679 w 10753499"/>
              <a:gd name="connsiteY1" fmla="*/ 1647980 h 8612340"/>
              <a:gd name="connsiteX2" fmla="*/ 2223858 w 10753499"/>
              <a:gd name="connsiteY2" fmla="*/ 1673305 h 8612340"/>
              <a:gd name="connsiteX3" fmla="*/ 2330185 w 10753499"/>
              <a:gd name="connsiteY3" fmla="*/ 1718143 h 8612340"/>
              <a:gd name="connsiteX4" fmla="*/ 3158288 w 10753499"/>
              <a:gd name="connsiteY4" fmla="*/ 3407878 h 8612340"/>
              <a:gd name="connsiteX5" fmla="*/ 3662002 w 10753499"/>
              <a:gd name="connsiteY5" fmla="*/ 1056035 h 8612340"/>
              <a:gd name="connsiteX6" fmla="*/ 3682968 w 10753499"/>
              <a:gd name="connsiteY6" fmla="*/ 1011045 h 8612340"/>
              <a:gd name="connsiteX7" fmla="*/ 6129549 w 10753499"/>
              <a:gd name="connsiteY7" fmla="*/ 0 h 8612340"/>
              <a:gd name="connsiteX8" fmla="*/ 6132672 w 10753499"/>
              <a:gd name="connsiteY8" fmla="*/ 5324 h 8612340"/>
              <a:gd name="connsiteX9" fmla="*/ 6218848 w 10753499"/>
              <a:gd name="connsiteY9" fmla="*/ 1413719 h 8612340"/>
              <a:gd name="connsiteX10" fmla="*/ 9465140 w 10753499"/>
              <a:gd name="connsiteY10" fmla="*/ 193301 h 8612340"/>
              <a:gd name="connsiteX11" fmla="*/ 9465140 w 10753499"/>
              <a:gd name="connsiteY11" fmla="*/ 194205 h 8612340"/>
              <a:gd name="connsiteX12" fmla="*/ 8931131 w 10753499"/>
              <a:gd name="connsiteY12" fmla="*/ 6101689 h 8612340"/>
              <a:gd name="connsiteX13" fmla="*/ 8689381 w 10753499"/>
              <a:gd name="connsiteY13" fmla="*/ 6362667 h 8612340"/>
              <a:gd name="connsiteX14" fmla="*/ 3245505 w 10753499"/>
              <a:gd name="connsiteY14" fmla="*/ 8612340 h 8612340"/>
              <a:gd name="connsiteX15" fmla="*/ 2958645 w 10753499"/>
              <a:gd name="connsiteY15" fmla="*/ 8558866 h 8612340"/>
              <a:gd name="connsiteX16" fmla="*/ 29784 w 10753499"/>
              <a:gd name="connsiteY16" fmla="*/ 5255265 h 8612340"/>
              <a:gd name="connsiteX17" fmla="*/ 662530 w 10753499"/>
              <a:gd name="connsiteY17" fmla="*/ 2306717 h 861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53499" h="8612340">
                <a:moveTo>
                  <a:pt x="718495" y="2236109"/>
                </a:moveTo>
                <a:lnTo>
                  <a:pt x="2141679" y="1647980"/>
                </a:lnTo>
                <a:lnTo>
                  <a:pt x="2223858" y="1673305"/>
                </a:lnTo>
                <a:cubicBezTo>
                  <a:pt x="2259557" y="1686303"/>
                  <a:pt x="2295020" y="1701240"/>
                  <a:pt x="2330185" y="1718143"/>
                </a:cubicBezTo>
                <a:cubicBezTo>
                  <a:pt x="2775046" y="1931052"/>
                  <a:pt x="3036885" y="2464708"/>
                  <a:pt x="3158288" y="3407878"/>
                </a:cubicBezTo>
                <a:cubicBezTo>
                  <a:pt x="3184056" y="2597665"/>
                  <a:pt x="3364858" y="1751554"/>
                  <a:pt x="3662002" y="1056035"/>
                </a:cubicBezTo>
                <a:lnTo>
                  <a:pt x="3682968" y="1011045"/>
                </a:lnTo>
                <a:lnTo>
                  <a:pt x="6129549" y="0"/>
                </a:lnTo>
                <a:lnTo>
                  <a:pt x="6132672" y="5324"/>
                </a:lnTo>
                <a:cubicBezTo>
                  <a:pt x="6291437" y="310059"/>
                  <a:pt x="6358486" y="772591"/>
                  <a:pt x="6218848" y="1413719"/>
                </a:cubicBezTo>
                <a:cubicBezTo>
                  <a:pt x="7159297" y="392627"/>
                  <a:pt x="8493880" y="-139212"/>
                  <a:pt x="9465140" y="193301"/>
                </a:cubicBezTo>
                <a:lnTo>
                  <a:pt x="9465140" y="194205"/>
                </a:lnTo>
                <a:cubicBezTo>
                  <a:pt x="11569611" y="914524"/>
                  <a:pt x="10884358" y="3880608"/>
                  <a:pt x="8931131" y="6101689"/>
                </a:cubicBezTo>
                <a:lnTo>
                  <a:pt x="8689381" y="6362667"/>
                </a:lnTo>
                <a:lnTo>
                  <a:pt x="3245505" y="8612340"/>
                </a:lnTo>
                <a:lnTo>
                  <a:pt x="2958645" y="8558866"/>
                </a:lnTo>
                <a:cubicBezTo>
                  <a:pt x="1432793" y="8211114"/>
                  <a:pt x="203403" y="7034245"/>
                  <a:pt x="29784" y="5255265"/>
                </a:cubicBezTo>
                <a:cubicBezTo>
                  <a:pt x="-97512" y="3952401"/>
                  <a:pt x="196266" y="2932895"/>
                  <a:pt x="662530" y="2306717"/>
                </a:cubicBezTo>
                <a:close/>
              </a:path>
            </a:pathLst>
          </a:custGeom>
          <a:solidFill>
            <a:schemeClr val="bg1"/>
          </a:solidFill>
          <a:ln w="0" cap="flat">
            <a:noFill/>
            <a:prstDash val="solid"/>
            <a:miter/>
          </a:ln>
        </p:spPr>
        <p:txBody>
          <a:bodyPr wrap="square" rtlCol="0" anchor="ctr">
            <a:noAutofit/>
          </a:bodyPr>
          <a:lstStyle/>
          <a:p>
            <a:endParaRPr lang="fr-FR" dirty="0"/>
          </a:p>
        </p:txBody>
      </p:sp>
      <p:sp>
        <p:nvSpPr>
          <p:cNvPr id="2" name="Titre 1">
            <a:extLst>
              <a:ext uri="{FF2B5EF4-FFF2-40B4-BE49-F238E27FC236}">
                <a16:creationId xmlns:a16="http://schemas.microsoft.com/office/drawing/2014/main" id="{3FE9A82F-E619-150B-21D3-E7C31F128D94}"/>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3" name="Espace réservé du texte 2">
            <a:extLst>
              <a:ext uri="{FF2B5EF4-FFF2-40B4-BE49-F238E27FC236}">
                <a16:creationId xmlns:a16="http://schemas.microsoft.com/office/drawing/2014/main" id="{67E5200E-22BB-5B9D-04E3-DF789D0223F4}"/>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pic>
        <p:nvPicPr>
          <p:cNvPr id="8" name="Image 7" descr="Une image contenant Graphique, Police, logo, symbole&#10;&#10;Description générée automatiquement">
            <a:extLst>
              <a:ext uri="{FF2B5EF4-FFF2-40B4-BE49-F238E27FC236}">
                <a16:creationId xmlns:a16="http://schemas.microsoft.com/office/drawing/2014/main" id="{04B21389-34AF-5796-16EE-5FA3799DB0C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80001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présentation">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tretch>
            <a:fillRect/>
          </a:stretch>
        </p:blipFill>
        <p:spPr bwMode="auto">
          <a:xfrm>
            <a:off x="173569" y="325377"/>
            <a:ext cx="3119964" cy="144185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124" y="2360472"/>
            <a:ext cx="8073608" cy="4508509"/>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3" title="Nom de l'évènement"/>
          <p:cNvSpPr>
            <a:spLocks noGrp="1"/>
          </p:cNvSpPr>
          <p:nvPr>
            <p:ph type="dt" sz="half" idx="12"/>
          </p:nvPr>
        </p:nvSpPr>
        <p:spPr>
          <a:xfrm>
            <a:off x="8991600" y="325378"/>
            <a:ext cx="2573867" cy="205316"/>
          </a:xfrm>
          <a:prstGeom prst="rect">
            <a:avLst/>
          </a:prstGeom>
        </p:spPr>
        <p:txBody>
          <a:bodyPr lIns="0" tIns="0" rIns="0" bIns="0"/>
          <a:lstStyle>
            <a:lvl1pPr algn="r">
              <a:defRPr sz="1333">
                <a:solidFill>
                  <a:srgbClr val="9C4092"/>
                </a:solidFill>
              </a:defRPr>
            </a:lvl1pPr>
          </a:lstStyle>
          <a:p>
            <a:r>
              <a:rPr lang="en-US" altLang="fr-FR" dirty="0"/>
              <a:t>Nom de </a:t>
            </a:r>
            <a:r>
              <a:rPr lang="en-US" altLang="fr-FR" dirty="0" err="1"/>
              <a:t>l’évènement</a:t>
            </a:r>
            <a:endParaRPr lang="en-US" altLang="fr-FR" dirty="0"/>
          </a:p>
        </p:txBody>
      </p:sp>
      <p:sp>
        <p:nvSpPr>
          <p:cNvPr id="2" name="Title 1"/>
          <p:cNvSpPr>
            <a:spLocks noGrp="1"/>
          </p:cNvSpPr>
          <p:nvPr>
            <p:ph type="ctrTitle"/>
          </p:nvPr>
        </p:nvSpPr>
        <p:spPr>
          <a:xfrm>
            <a:off x="3665172" y="2858891"/>
            <a:ext cx="7900295" cy="623760"/>
          </a:xfrm>
        </p:spPr>
        <p:txBody>
          <a:bodyPr anchor="b"/>
          <a:lstStyle>
            <a:lvl1pPr algn="l">
              <a:lnSpc>
                <a:spcPct val="80000"/>
              </a:lnSpc>
              <a:defRPr sz="5067" b="1">
                <a:solidFill>
                  <a:srgbClr val="482683"/>
                </a:solidFill>
              </a:defRPr>
            </a:lvl1pPr>
          </a:lstStyle>
          <a:p>
            <a:r>
              <a:rPr lang="fr-FR" dirty="0"/>
              <a:t>Cliquez et modifiez le titre</a:t>
            </a:r>
            <a:endParaRPr lang="en-US" dirty="0"/>
          </a:p>
        </p:txBody>
      </p:sp>
      <p:sp>
        <p:nvSpPr>
          <p:cNvPr id="3" name="Subtitle 2"/>
          <p:cNvSpPr>
            <a:spLocks noGrp="1"/>
          </p:cNvSpPr>
          <p:nvPr>
            <p:ph type="subTitle" idx="1" hasCustomPrompt="1"/>
          </p:nvPr>
        </p:nvSpPr>
        <p:spPr>
          <a:xfrm>
            <a:off x="3665171" y="3598447"/>
            <a:ext cx="7900295" cy="348813"/>
          </a:xfrm>
        </p:spPr>
        <p:txBody>
          <a:bodyPr wrap="square">
            <a:spAutoFit/>
          </a:bodyPr>
          <a:lstStyle>
            <a:lvl1pPr marL="0" indent="0" algn="l">
              <a:buNone/>
              <a:defRPr sz="2267">
                <a:solidFill>
                  <a:srgbClr val="9C409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err="1"/>
              <a:t>Cliquez</a:t>
            </a:r>
            <a:r>
              <a:rPr lang="en-US" dirty="0"/>
              <a:t> pour modifier le sous-</a:t>
            </a:r>
            <a:r>
              <a:rPr lang="en-US" dirty="0" err="1"/>
              <a:t>titre</a:t>
            </a:r>
            <a:endParaRPr lang="en-US" dirty="0"/>
          </a:p>
        </p:txBody>
      </p:sp>
      <p:cxnSp>
        <p:nvCxnSpPr>
          <p:cNvPr id="9" name="Connecteur droit 8"/>
          <p:cNvCxnSpPr/>
          <p:nvPr userDrawn="1"/>
        </p:nvCxnSpPr>
        <p:spPr>
          <a:xfrm>
            <a:off x="11116735" y="248809"/>
            <a:ext cx="448732" cy="0"/>
          </a:xfrm>
          <a:prstGeom prst="line">
            <a:avLst/>
          </a:prstGeom>
          <a:ln w="19050">
            <a:solidFill>
              <a:srgbClr val="17CBD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203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525272"/>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10972800" cy="4238400"/>
          </a:xfrm>
        </p:spPr>
        <p:txBody>
          <a:bodyPr/>
          <a:lstStyle>
            <a:lvl1pPr marL="0" indent="0">
              <a:defRPr sz="2933"/>
            </a:lvl1pPr>
            <a:lvl2pPr marL="0" indent="0">
              <a:defRPr/>
            </a:lvl2pPr>
            <a:lvl3pPr marL="0" indent="0">
              <a:defRPr/>
            </a:lvl3pPr>
            <a:lvl4pPr marL="120648" indent="-120648">
              <a:buClr>
                <a:srgbClr val="EF7937"/>
              </a:buClr>
              <a:tabLst/>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11040533" y="6355201"/>
            <a:ext cx="532800" cy="366183"/>
          </a:xfrm>
        </p:spPr>
        <p:txBody>
          <a:bodyPr lIns="0" tIns="0" bIns="0" anchor="b" anchorCtr="0"/>
          <a:lstStyle>
            <a:lvl1pPr algn="r">
              <a:defRPr sz="1067"/>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6815667" y="328085"/>
            <a:ext cx="4766733" cy="165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866197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5280000"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5280000" cy="4238400"/>
          </a:xfrm>
        </p:spPr>
        <p:txBody>
          <a:bodyPr/>
          <a:lstStyle>
            <a:lvl1pPr marL="0" indent="0">
              <a:defRPr/>
            </a:lvl1pPr>
            <a:lvl2pPr>
              <a:defRPr cap="all" baseline="0"/>
            </a:lvl2pPr>
            <a:lvl4pPr marL="120648" indent="-120648">
              <a:buClr>
                <a:srgbClr val="EF7937"/>
              </a:buClr>
              <a:tabLst/>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6341533" y="840000"/>
            <a:ext cx="5240867"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6815667" y="328085"/>
            <a:ext cx="4766733" cy="165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854486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7079267"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7079267" cy="4238400"/>
          </a:xfrm>
        </p:spPr>
        <p:txBody>
          <a:bodyPr/>
          <a:lstStyle>
            <a:lvl1pPr marL="0" indent="0">
              <a:defRPr/>
            </a:lvl1pPr>
            <a:lvl4pPr marL="120648" indent="-120648">
              <a:buClr>
                <a:srgbClr val="EF7937"/>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7920000" y="840000"/>
            <a:ext cx="3662400"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6815667" y="328085"/>
            <a:ext cx="4766733" cy="165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3110141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uti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10955867" cy="525272"/>
          </a:xfrm>
        </p:spPr>
        <p:txBody>
          <a:bodyPr>
            <a:spAutoFit/>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10972800" cy="4238400"/>
          </a:xfrm>
          <a:solidFill>
            <a:srgbClr val="482683"/>
          </a:solidFill>
        </p:spPr>
        <p:txBody>
          <a:bodyPr lIns="90000" tIns="90000" rIns="90000" bIns="90000"/>
          <a:lstStyle>
            <a:lvl1pPr marL="0" indent="0">
              <a:defRPr sz="2933">
                <a:solidFill>
                  <a:schemeClr val="bg1"/>
                </a:solidFill>
              </a:defRPr>
            </a:lvl1pPr>
            <a:lvl2pPr marL="0" indent="0">
              <a:defRPr>
                <a:solidFill>
                  <a:schemeClr val="bg1"/>
                </a:solidFill>
              </a:defRPr>
            </a:lvl2pPr>
            <a:lvl3pPr marL="0" indent="0">
              <a:defRPr>
                <a:solidFill>
                  <a:schemeClr val="bg1"/>
                </a:solidFill>
              </a:defRPr>
            </a:lvl3pPr>
            <a:lvl4pPr marL="118530" indent="-118530">
              <a:buClr>
                <a:srgbClr val="EF7937"/>
              </a:buClr>
              <a:defRPr>
                <a:solidFill>
                  <a:schemeClr val="bg1"/>
                </a:solidFill>
              </a:defRPr>
            </a:lvl4pPr>
            <a:lvl5pPr marL="0" inden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5" name="Slide Number Placeholder 5"/>
          <p:cNvSpPr>
            <a:spLocks noGrp="1"/>
          </p:cNvSpPr>
          <p:nvPr>
            <p:ph type="sldNum" sz="quarter" idx="11"/>
          </p:nvPr>
        </p:nvSpPr>
        <p:spPr>
          <a:xfrm>
            <a:off x="11040533" y="6355201"/>
            <a:ext cx="532800" cy="366183"/>
          </a:xfrm>
        </p:spPr>
        <p:txBody>
          <a:bodyPr lIns="0" tIns="0" bIns="0" anchor="b" anchorCtr="0"/>
          <a:lstStyle>
            <a:lvl1pPr algn="r">
              <a:defRPr sz="1067"/>
            </a:lvl1pPr>
          </a:lstStyle>
          <a:p>
            <a:fld id="{91F5E9D1-A7A6-4183-9D13-3F3B5B7D4789}" type="slidenum">
              <a:rPr lang="en-US" altLang="fr-FR" smtClean="0"/>
              <a:pPr/>
              <a:t>‹N°›</a:t>
            </a:fld>
            <a:endParaRPr lang="en-US" altLang="fr-FR" dirty="0"/>
          </a:p>
        </p:txBody>
      </p:sp>
      <p:sp>
        <p:nvSpPr>
          <p:cNvPr id="7" name="Footer Placeholder 4"/>
          <p:cNvSpPr>
            <a:spLocks noGrp="1"/>
          </p:cNvSpPr>
          <p:nvPr>
            <p:ph type="ftr" sz="quarter" idx="13"/>
          </p:nvPr>
        </p:nvSpPr>
        <p:spPr>
          <a:xfrm>
            <a:off x="6815667" y="328085"/>
            <a:ext cx="4766733" cy="165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750223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re + Texte + I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5280000"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5280000" cy="4238400"/>
          </a:xfrm>
          <a:solidFill>
            <a:srgbClr val="482683"/>
          </a:solidFill>
        </p:spPr>
        <p:txBody>
          <a:bodyPr lIns="90000" tIns="90000" rIns="90000" bIns="90000"/>
          <a:lstStyle>
            <a:lvl1pPr marL="0" indent="0">
              <a:defRPr>
                <a:solidFill>
                  <a:schemeClr val="bg1"/>
                </a:solidFill>
              </a:defRPr>
            </a:lvl1pPr>
            <a:lvl2pPr>
              <a:defRPr cap="all" baseline="0">
                <a:solidFill>
                  <a:schemeClr val="bg1"/>
                </a:solidFill>
              </a:defRPr>
            </a:lvl2pPr>
            <a:lvl3pPr>
              <a:defRPr>
                <a:solidFill>
                  <a:schemeClr val="bg1"/>
                </a:solidFill>
              </a:defRPr>
            </a:lvl3pPr>
            <a:lvl4pPr>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6341533" y="840000"/>
            <a:ext cx="5240867"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fld id="{78227898-8B25-4B57-BC36-40D611BFB559}" type="slidenum">
              <a:rPr lang="en-US" altLang="fr-FR" smtClean="0"/>
              <a:pPr/>
              <a:t>‹N°›</a:t>
            </a:fld>
            <a:endParaRPr lang="en-US" altLang="fr-FR"/>
          </a:p>
        </p:txBody>
      </p:sp>
      <p:sp>
        <p:nvSpPr>
          <p:cNvPr id="8" name="Footer Placeholder 4"/>
          <p:cNvSpPr>
            <a:spLocks noGrp="1"/>
          </p:cNvSpPr>
          <p:nvPr>
            <p:ph type="ftr" sz="quarter" idx="17"/>
          </p:nvPr>
        </p:nvSpPr>
        <p:spPr>
          <a:xfrm>
            <a:off x="6815667" y="328085"/>
            <a:ext cx="4766733" cy="165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1364086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 Texte +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000" y="600000"/>
            <a:ext cx="7079267" cy="538437"/>
          </a:xfrm>
        </p:spPr>
        <p:txBody>
          <a:bodyPr/>
          <a:lstStyle/>
          <a:p>
            <a:r>
              <a:rPr lang="en-US" altLang="fr-FR" dirty="0" err="1"/>
              <a:t>Titre</a:t>
            </a:r>
            <a:r>
              <a:rPr lang="en-US" altLang="fr-FR" dirty="0"/>
              <a:t> de la slide</a:t>
            </a:r>
            <a:endParaRPr lang="en-US" dirty="0"/>
          </a:p>
        </p:txBody>
      </p:sp>
      <p:sp>
        <p:nvSpPr>
          <p:cNvPr id="3" name="Content Placeholder 2"/>
          <p:cNvSpPr>
            <a:spLocks noGrp="1"/>
          </p:cNvSpPr>
          <p:nvPr>
            <p:ph idx="1" hasCustomPrompt="1"/>
          </p:nvPr>
        </p:nvSpPr>
        <p:spPr>
          <a:xfrm>
            <a:off x="600000" y="1752000"/>
            <a:ext cx="7079267" cy="4238400"/>
          </a:xfrm>
          <a:solidFill>
            <a:srgbClr val="482683"/>
          </a:solidFill>
        </p:spPr>
        <p:txBody>
          <a:bodyPr wrap="square" lIns="90000" tIns="90000" rIns="90000" bIns="90000"/>
          <a:lstStyle>
            <a:lvl1pPr marL="0" indent="0">
              <a:defRPr>
                <a:solidFill>
                  <a:schemeClr val="bg1"/>
                </a:solidFill>
              </a:defRPr>
            </a:lvl1pPr>
            <a:lvl2pPr>
              <a:defRPr>
                <a:solidFill>
                  <a:schemeClr val="bg1"/>
                </a:solidFill>
              </a:defRPr>
            </a:lvl2pPr>
            <a:lvl3pPr>
              <a:defRPr>
                <a:solidFill>
                  <a:schemeClr val="bg1"/>
                </a:solidFill>
              </a:defRPr>
            </a:lvl3pPr>
            <a:lvl4pPr marL="120648" indent="-120648">
              <a:buClr>
                <a:srgbClr val="EF7937"/>
              </a:buClr>
              <a:defRPr>
                <a:solidFill>
                  <a:schemeClr val="bg1"/>
                </a:solidFill>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endParaRPr lang="en-US" dirty="0"/>
          </a:p>
        </p:txBody>
      </p:sp>
      <p:sp>
        <p:nvSpPr>
          <p:cNvPr id="11" name="Espace réservé pour une image  10"/>
          <p:cNvSpPr>
            <a:spLocks noGrp="1"/>
          </p:cNvSpPr>
          <p:nvPr>
            <p:ph type="pic" sz="quarter" idx="14"/>
          </p:nvPr>
        </p:nvSpPr>
        <p:spPr>
          <a:xfrm>
            <a:off x="7920000" y="840000"/>
            <a:ext cx="3662400" cy="5150400"/>
          </a:xfrm>
          <a:solidFill>
            <a:schemeClr val="bg1">
              <a:lumMod val="95000"/>
            </a:schemeClr>
          </a:solidFill>
        </p:spPr>
        <p:txBody>
          <a:bodyPr rtlCol="0" anchor="ctr">
            <a:normAutofit/>
          </a:bodyPr>
          <a:lstStyle>
            <a:lvl1pPr algn="ctr">
              <a:defRPr sz="1333" b="0">
                <a:solidFill>
                  <a:srgbClr val="000000"/>
                </a:solidFill>
              </a:defRPr>
            </a:lvl1pPr>
          </a:lstStyle>
          <a:p>
            <a:pPr lvl="0"/>
            <a:endParaRPr lang="fr-FR" noProof="0" dirty="0"/>
          </a:p>
        </p:txBody>
      </p:sp>
      <p:sp>
        <p:nvSpPr>
          <p:cNvPr id="6" name="Slide Number Placeholder 5"/>
          <p:cNvSpPr>
            <a:spLocks noGrp="1"/>
          </p:cNvSpPr>
          <p:nvPr>
            <p:ph type="sldNum" sz="quarter" idx="15"/>
          </p:nvPr>
        </p:nvSpPr>
        <p:spPr>
          <a:xfrm>
            <a:off x="11040533" y="6355201"/>
            <a:ext cx="532800" cy="366183"/>
          </a:xfrm>
        </p:spPr>
        <p:txBody>
          <a:bodyPr/>
          <a:lstStyle>
            <a:lvl1pPr>
              <a:defRPr sz="1067"/>
            </a:lvl1pPr>
          </a:lstStyle>
          <a:p>
            <a:fld id="{0893DBAF-01C3-44EE-B3A6-92C1B2C311F7}" type="slidenum">
              <a:rPr lang="en-US" altLang="fr-FR" smtClean="0"/>
              <a:pPr/>
              <a:t>‹N°›</a:t>
            </a:fld>
            <a:endParaRPr lang="en-US" altLang="fr-FR"/>
          </a:p>
        </p:txBody>
      </p:sp>
      <p:sp>
        <p:nvSpPr>
          <p:cNvPr id="8" name="Footer Placeholder 4"/>
          <p:cNvSpPr>
            <a:spLocks noGrp="1"/>
          </p:cNvSpPr>
          <p:nvPr>
            <p:ph type="ftr" sz="quarter" idx="17"/>
          </p:nvPr>
        </p:nvSpPr>
        <p:spPr>
          <a:xfrm>
            <a:off x="6815667" y="328085"/>
            <a:ext cx="4766733" cy="165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spTree>
    <p:extLst>
      <p:ext uri="{BB962C8B-B14F-4D97-AF65-F5344CB8AC3E}">
        <p14:creationId xmlns:p14="http://schemas.microsoft.com/office/powerpoint/2010/main" val="23340360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4"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612" y="1"/>
            <a:ext cx="6800909"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0726373" y="6084525"/>
            <a:ext cx="1473200" cy="7810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sz="2400"/>
          </a:p>
        </p:txBody>
      </p:sp>
      <p:sp>
        <p:nvSpPr>
          <p:cNvPr id="7" name="Content Placeholder 2"/>
          <p:cNvSpPr>
            <a:spLocks noGrp="1"/>
          </p:cNvSpPr>
          <p:nvPr>
            <p:ph idx="1" hasCustomPrompt="1"/>
          </p:nvPr>
        </p:nvSpPr>
        <p:spPr>
          <a:xfrm>
            <a:off x="7219757" y="2752668"/>
            <a:ext cx="4347827" cy="3600000"/>
          </a:xfrm>
        </p:spPr>
        <p:txBody>
          <a:bodyPr/>
          <a:lstStyle>
            <a:lvl1pPr marL="0" indent="0" algn="l">
              <a:defRPr/>
            </a:lvl1pPr>
            <a:lvl2pPr marL="0" indent="0" algn="l">
              <a:defRPr/>
            </a:lvl2pPr>
            <a:lvl3pPr marL="0" indent="0" algn="l">
              <a:defRPr/>
            </a:lvl3pPr>
            <a:lvl4pPr marL="0" indent="0" algn="l">
              <a:defRPr/>
            </a:lvl4pPr>
            <a:lvl5pPr marL="0" indent="0" algn="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 Quatrième niveau</a:t>
            </a:r>
            <a:endParaRPr lang="en-US" dirty="0"/>
          </a:p>
        </p:txBody>
      </p:sp>
      <p:sp>
        <p:nvSpPr>
          <p:cNvPr id="6" name="Slide Number Placeholder 5"/>
          <p:cNvSpPr>
            <a:spLocks noGrp="1"/>
          </p:cNvSpPr>
          <p:nvPr>
            <p:ph type="sldNum" sz="quarter" idx="10"/>
          </p:nvPr>
        </p:nvSpPr>
        <p:spPr>
          <a:xfrm>
            <a:off x="11040533" y="6339418"/>
            <a:ext cx="541867" cy="366183"/>
          </a:xfrm>
        </p:spPr>
        <p:txBody>
          <a:bodyPr/>
          <a:lstStyle>
            <a:lvl1pPr>
              <a:defRPr sz="1200"/>
            </a:lvl1pPr>
          </a:lstStyle>
          <a:p>
            <a:fld id="{59513FEB-346B-47BF-B732-434A7540DF74}" type="slidenum">
              <a:rPr lang="en-US" altLang="fr-FR"/>
              <a:pPr/>
              <a:t>‹N°›</a:t>
            </a:fld>
            <a:endParaRPr lang="en-US" altLang="fr-FR" dirty="0"/>
          </a:p>
        </p:txBody>
      </p:sp>
      <p:sp>
        <p:nvSpPr>
          <p:cNvPr id="9" name="Footer Placeholder 4"/>
          <p:cNvSpPr>
            <a:spLocks noGrp="1"/>
          </p:cNvSpPr>
          <p:nvPr>
            <p:ph type="ftr" sz="quarter" idx="12"/>
          </p:nvPr>
        </p:nvSpPr>
        <p:spPr>
          <a:xfrm>
            <a:off x="6815667" y="328085"/>
            <a:ext cx="4766733" cy="165100"/>
          </a:xfrm>
          <a:prstGeom prst="rect">
            <a:avLst/>
          </a:prstGeom>
        </p:spPr>
        <p:txBody>
          <a:bodyPr/>
          <a:lstStyle>
            <a:lvl1pPr>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3075" name="Picture 3"/>
          <p:cNvPicPr>
            <a:picLocks noChangeAspect="1" noChangeArrowheads="1"/>
          </p:cNvPicPr>
          <p:nvPr userDrawn="1"/>
        </p:nvPicPr>
        <p:blipFill>
          <a:blip r:embed="rId3"/>
          <a:stretch>
            <a:fillRect/>
          </a:stretch>
        </p:blipFill>
        <p:spPr bwMode="auto">
          <a:xfrm>
            <a:off x="1167125" y="2028957"/>
            <a:ext cx="3381428" cy="253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58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Agenda">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7CE7681-2960-46D1-B4C2-99F1E6F85D4B}"/>
              </a:ext>
            </a:extLst>
          </p:cNvPr>
          <p:cNvSpPr>
            <a:spLocks/>
          </p:cNvSpPr>
          <p:nvPr/>
        </p:nvSpPr>
        <p:spPr>
          <a:xfrm>
            <a:off x="0" y="0"/>
            <a:ext cx="4379976"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sp>
        <p:nvSpPr>
          <p:cNvPr id="44" name="Forme libre : forme 43">
            <a:extLst>
              <a:ext uri="{FF2B5EF4-FFF2-40B4-BE49-F238E27FC236}">
                <a16:creationId xmlns:a16="http://schemas.microsoft.com/office/drawing/2014/main" id="{DFAC8E79-9CB9-40FC-BB9E-7F828159B59C}"/>
              </a:ext>
            </a:extLst>
          </p:cNvPr>
          <p:cNvSpPr>
            <a:spLocks/>
          </p:cNvSpPr>
          <p:nvPr/>
        </p:nvSpPr>
        <p:spPr bwMode="auto">
          <a:xfrm>
            <a:off x="1886234" y="2211762"/>
            <a:ext cx="3691367" cy="243447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91440" tIns="45720" rIns="91440" bIns="45720" numCol="1" anchor="t" anchorCtr="0" compatLnSpc="1">
            <a:prstTxWarp prst="textNoShape">
              <a:avLst/>
            </a:prstTxWarp>
            <a:noAutofit/>
          </a:bodyPr>
          <a:lstStyle/>
          <a:p>
            <a:endParaRPr lang="fr-FR" sz="2400" dirty="0"/>
          </a:p>
        </p:txBody>
      </p:sp>
      <p:sp>
        <p:nvSpPr>
          <p:cNvPr id="45" name="Espace réservé du texte 102">
            <a:extLst>
              <a:ext uri="{FF2B5EF4-FFF2-40B4-BE49-F238E27FC236}">
                <a16:creationId xmlns:a16="http://schemas.microsoft.com/office/drawing/2014/main" id="{7140F4EB-0A9F-4D50-BFC8-7FBB29A29036}"/>
              </a:ext>
            </a:extLst>
          </p:cNvPr>
          <p:cNvSpPr txBox="1">
            <a:spLocks/>
          </p:cNvSpPr>
          <p:nvPr/>
        </p:nvSpPr>
        <p:spPr>
          <a:xfrm>
            <a:off x="3428482" y="2484122"/>
            <a:ext cx="1889759" cy="1889759"/>
          </a:xfrm>
          <a:prstGeom prst="ellipse">
            <a:avLst/>
          </a:prstGeom>
          <a:solidFill>
            <a:schemeClr val="bg1"/>
          </a:solidFill>
        </p:spPr>
        <p:txBody>
          <a:bodyPr wrap="none" anchor="ctr">
            <a:noAutofit/>
          </a:bodyPr>
          <a:lstStyle>
            <a:lvl1pPr marL="0" indent="0" algn="ctr" defTabSz="685800" rtl="0" eaLnBrk="1" latinLnBrk="0" hangingPunct="1">
              <a:lnSpc>
                <a:spcPct val="100000"/>
              </a:lnSpc>
              <a:spcBef>
                <a:spcPts val="0"/>
              </a:spcBef>
              <a:spcAft>
                <a:spcPts val="0"/>
              </a:spcAft>
              <a:buFont typeface="Arial" panose="020B0604020202020204" pitchFamily="34" charset="0"/>
              <a:buNone/>
              <a:defRPr sz="8000" b="1" kern="1200">
                <a:solidFill>
                  <a:schemeClr val="accent2"/>
                </a:solidFill>
                <a:latin typeface="+mj-lt"/>
                <a:ea typeface="+mn-ea"/>
                <a:cs typeface="+mn-cs"/>
              </a:defRPr>
            </a:lvl1pPr>
            <a:lvl2pPr marL="0" indent="0" algn="l" defTabSz="685800" rtl="0" eaLnBrk="1" latinLnBrk="0" hangingPunct="1">
              <a:lnSpc>
                <a:spcPct val="100000"/>
              </a:lnSpc>
              <a:spcBef>
                <a:spcPts val="600"/>
              </a:spcBef>
              <a:buFont typeface="Arial" panose="020B0604020202020204" pitchFamily="34" charset="0"/>
              <a:buNone/>
              <a:defRPr sz="1600" b="1" kern="1200">
                <a:solidFill>
                  <a:schemeClr val="tx1"/>
                </a:solidFill>
                <a:latin typeface="+mn-lt"/>
                <a:ea typeface="+mn-ea"/>
                <a:cs typeface="+mn-cs"/>
              </a:defRPr>
            </a:lvl2pPr>
            <a:lvl3pPr marL="171450" indent="-171450" algn="l" defTabSz="685800" rtl="0" eaLnBrk="1" latinLnBrk="0" hangingPunct="1">
              <a:lnSpc>
                <a:spcPct val="100000"/>
              </a:lnSpc>
              <a:spcBef>
                <a:spcPts val="600"/>
              </a:spcBef>
              <a:buFontTx/>
              <a:buBlip>
                <a:blip r:embed="rId2"/>
              </a:buBlip>
              <a:defRPr sz="1400" kern="1200">
                <a:solidFill>
                  <a:schemeClr val="accent1"/>
                </a:solidFill>
                <a:latin typeface="+mn-lt"/>
                <a:ea typeface="+mn-ea"/>
                <a:cs typeface="+mn-cs"/>
              </a:defRPr>
            </a:lvl3pPr>
            <a:lvl4pPr marL="338138" indent="-172800" algn="l" defTabSz="685800" rtl="0" eaLnBrk="1" latinLnBrk="0" hangingPunct="1">
              <a:lnSpc>
                <a:spcPct val="100000"/>
              </a:lnSpc>
              <a:spcBef>
                <a:spcPts val="600"/>
              </a:spcBef>
              <a:buFont typeface="Franklin Gothic Book" panose="020B0503020102020204" pitchFamily="34" charset="0"/>
              <a:buChar char="−"/>
              <a:defRPr sz="1400" kern="1200">
                <a:solidFill>
                  <a:schemeClr val="accent2"/>
                </a:solidFill>
                <a:latin typeface="+mn-lt"/>
                <a:ea typeface="+mn-ea"/>
                <a:cs typeface="+mn-cs"/>
              </a:defRPr>
            </a:lvl4pPr>
            <a:lvl5pPr marL="336550" indent="0" algn="l" defTabSz="685800" rtl="0" eaLnBrk="1" latinLnBrk="0" hangingPunct="1">
              <a:lnSpc>
                <a:spcPct val="100000"/>
              </a:lnSpc>
              <a:spcBef>
                <a:spcPts val="600"/>
              </a:spcBef>
              <a:buFont typeface="Arial" panose="020B0604020202020204" pitchFamily="34" charset="0"/>
              <a:buNone/>
              <a:defRPr sz="1200" kern="1200">
                <a:solidFill>
                  <a:schemeClr val="accent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fr-FR" sz="8000"/>
              <a:t> </a:t>
            </a:r>
            <a:endParaRPr lang="fr-FR" sz="8000" dirty="0"/>
          </a:p>
        </p:txBody>
      </p:sp>
      <p:sp>
        <p:nvSpPr>
          <p:cNvPr id="48" name="Titre 7">
            <a:extLst>
              <a:ext uri="{FF2B5EF4-FFF2-40B4-BE49-F238E27FC236}">
                <a16:creationId xmlns:a16="http://schemas.microsoft.com/office/drawing/2014/main" id="{8CD84411-C65D-4169-BC20-64E447601AB1}"/>
              </a:ext>
            </a:extLst>
          </p:cNvPr>
          <p:cNvSpPr txBox="1">
            <a:spLocks/>
          </p:cNvSpPr>
          <p:nvPr/>
        </p:nvSpPr>
        <p:spPr>
          <a:xfrm>
            <a:off x="3819085" y="3244335"/>
            <a:ext cx="1142300" cy="369332"/>
          </a:xfrm>
          <a:prstGeom prst="rect">
            <a:avLst/>
          </a:prstGeom>
        </p:spPr>
        <p:txBody>
          <a:bodyPr vert="horz" wrap="none" lIns="0" tIns="0" rIns="0" bIns="0" rtlCol="0" anchor="ctr">
            <a:spAutoFit/>
          </a:bodyPr>
          <a:lstStyle>
            <a:lvl1pPr algn="l" defTabSz="685800" rtl="0" eaLnBrk="1" latinLnBrk="0" hangingPunct="1">
              <a:lnSpc>
                <a:spcPct val="80000"/>
              </a:lnSpc>
              <a:spcBef>
                <a:spcPct val="0"/>
              </a:spcBef>
              <a:buNone/>
              <a:defRPr sz="2800" b="1" kern="1200" cap="all" baseline="0">
                <a:solidFill>
                  <a:schemeClr val="accent1"/>
                </a:solidFill>
                <a:latin typeface="+mj-lt"/>
                <a:ea typeface="+mj-ea"/>
                <a:cs typeface="+mj-cs"/>
              </a:defRPr>
            </a:lvl1pPr>
          </a:lstStyle>
          <a:p>
            <a:pPr>
              <a:lnSpc>
                <a:spcPct val="100000"/>
              </a:lnSpc>
            </a:pPr>
            <a:r>
              <a:rPr lang="fr-FR" sz="2400" spc="51" dirty="0"/>
              <a:t>Agenda</a:t>
            </a:r>
          </a:p>
        </p:txBody>
      </p:sp>
      <p:grpSp>
        <p:nvGrpSpPr>
          <p:cNvPr id="50" name="Groupe 49">
            <a:extLst>
              <a:ext uri="{FF2B5EF4-FFF2-40B4-BE49-F238E27FC236}">
                <a16:creationId xmlns:a16="http://schemas.microsoft.com/office/drawing/2014/main" id="{E32706E5-3E5E-44BC-8CD7-769C4504F36B}"/>
              </a:ext>
            </a:extLst>
          </p:cNvPr>
          <p:cNvGrpSpPr/>
          <p:nvPr userDrawn="1"/>
        </p:nvGrpSpPr>
        <p:grpSpPr>
          <a:xfrm>
            <a:off x="486568" y="6498505"/>
            <a:ext cx="1270000" cy="115289"/>
            <a:chOff x="8377671" y="485679"/>
            <a:chExt cx="3093604" cy="280834"/>
          </a:xfrm>
        </p:grpSpPr>
        <p:sp>
          <p:nvSpPr>
            <p:cNvPr id="52" name="Forme libre : forme 51">
              <a:extLst>
                <a:ext uri="{FF2B5EF4-FFF2-40B4-BE49-F238E27FC236}">
                  <a16:creationId xmlns:a16="http://schemas.microsoft.com/office/drawing/2014/main" id="{7483FE80-086E-4315-A408-442CB6B23F24}"/>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ctr" anchorCtr="0" compatLnSpc="1">
              <a:prstTxWarp prst="textNoShape">
                <a:avLst/>
              </a:prstTxWarp>
              <a:noAutofit/>
            </a:bodyPr>
            <a:lstStyle/>
            <a:p>
              <a:endParaRPr lang="fr-FR" sz="2400" dirty="0"/>
            </a:p>
          </p:txBody>
        </p:sp>
        <p:sp>
          <p:nvSpPr>
            <p:cNvPr id="53" name="Forme libre : forme 52">
              <a:extLst>
                <a:ext uri="{FF2B5EF4-FFF2-40B4-BE49-F238E27FC236}">
                  <a16:creationId xmlns:a16="http://schemas.microsoft.com/office/drawing/2014/main" id="{698C88D1-D4B2-4E80-829D-B83CC438A224}"/>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2400" dirty="0"/>
            </a:p>
          </p:txBody>
        </p:sp>
        <p:sp>
          <p:nvSpPr>
            <p:cNvPr id="54" name="Freeform 10">
              <a:extLst>
                <a:ext uri="{FF2B5EF4-FFF2-40B4-BE49-F238E27FC236}">
                  <a16:creationId xmlns:a16="http://schemas.microsoft.com/office/drawing/2014/main" id="{DB1ABDE3-D216-481C-AECB-5FC25659EED1}"/>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2400" dirty="0"/>
            </a:p>
          </p:txBody>
        </p:sp>
        <p:sp>
          <p:nvSpPr>
            <p:cNvPr id="55" name="Forme libre : forme 54">
              <a:extLst>
                <a:ext uri="{FF2B5EF4-FFF2-40B4-BE49-F238E27FC236}">
                  <a16:creationId xmlns:a16="http://schemas.microsoft.com/office/drawing/2014/main" id="{ADBF7D5B-2512-4DB3-8D22-7B1D2F6D67B0}"/>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2400" dirty="0"/>
            </a:p>
          </p:txBody>
        </p:sp>
        <p:sp>
          <p:nvSpPr>
            <p:cNvPr id="56" name="Freeform 13">
              <a:extLst>
                <a:ext uri="{FF2B5EF4-FFF2-40B4-BE49-F238E27FC236}">
                  <a16:creationId xmlns:a16="http://schemas.microsoft.com/office/drawing/2014/main" id="{6A9C569B-5B5F-4754-AAEE-96B4F07066FB}"/>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2400" dirty="0"/>
            </a:p>
          </p:txBody>
        </p:sp>
        <p:sp>
          <p:nvSpPr>
            <p:cNvPr id="57" name="Freeform 14">
              <a:extLst>
                <a:ext uri="{FF2B5EF4-FFF2-40B4-BE49-F238E27FC236}">
                  <a16:creationId xmlns:a16="http://schemas.microsoft.com/office/drawing/2014/main" id="{DB52900D-ECF1-4D01-AAFA-58F57C61EC45}"/>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2400" dirty="0"/>
            </a:p>
          </p:txBody>
        </p:sp>
        <p:sp>
          <p:nvSpPr>
            <p:cNvPr id="58" name="Freeform 15">
              <a:extLst>
                <a:ext uri="{FF2B5EF4-FFF2-40B4-BE49-F238E27FC236}">
                  <a16:creationId xmlns:a16="http://schemas.microsoft.com/office/drawing/2014/main" id="{A0E4AF17-1637-4DB3-9606-BFDAF77D5F62}"/>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2400" dirty="0"/>
            </a:p>
          </p:txBody>
        </p:sp>
        <p:sp>
          <p:nvSpPr>
            <p:cNvPr id="59" name="Freeform 16">
              <a:extLst>
                <a:ext uri="{FF2B5EF4-FFF2-40B4-BE49-F238E27FC236}">
                  <a16:creationId xmlns:a16="http://schemas.microsoft.com/office/drawing/2014/main" id="{322F4476-3FD9-411F-B93C-08ED9A8C8DA1}"/>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endParaRPr lang="fr-FR" sz="2400" dirty="0"/>
            </a:p>
          </p:txBody>
        </p:sp>
        <p:sp>
          <p:nvSpPr>
            <p:cNvPr id="60" name="Forme libre : forme 59">
              <a:extLst>
                <a:ext uri="{FF2B5EF4-FFF2-40B4-BE49-F238E27FC236}">
                  <a16:creationId xmlns:a16="http://schemas.microsoft.com/office/drawing/2014/main" id="{7136DAD1-0505-4EE3-A9D8-411D3BF8D273}"/>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2400" dirty="0"/>
            </a:p>
          </p:txBody>
        </p:sp>
        <p:sp>
          <p:nvSpPr>
            <p:cNvPr id="61" name="Forme libre : forme 60">
              <a:extLst>
                <a:ext uri="{FF2B5EF4-FFF2-40B4-BE49-F238E27FC236}">
                  <a16:creationId xmlns:a16="http://schemas.microsoft.com/office/drawing/2014/main" id="{6B1DB1C7-9A76-4D69-BD22-45BE61E26853}"/>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ctr" anchorCtr="0" compatLnSpc="1">
              <a:prstTxWarp prst="textNoShape">
                <a:avLst/>
              </a:prstTxWarp>
              <a:noAutofit/>
            </a:bodyPr>
            <a:lstStyle/>
            <a:p>
              <a:endParaRPr lang="fr-FR" sz="2400" dirty="0"/>
            </a:p>
          </p:txBody>
        </p:sp>
      </p:grpSp>
      <p:sp>
        <p:nvSpPr>
          <p:cNvPr id="3" name="Espace réservé du texte 2">
            <a:extLst>
              <a:ext uri="{FF2B5EF4-FFF2-40B4-BE49-F238E27FC236}">
                <a16:creationId xmlns:a16="http://schemas.microsoft.com/office/drawing/2014/main" id="{0904D1C0-64CE-4EB2-ADCC-697213740591}"/>
              </a:ext>
            </a:extLst>
          </p:cNvPr>
          <p:cNvSpPr>
            <a:spLocks noGrp="1"/>
          </p:cNvSpPr>
          <p:nvPr>
            <p:ph type="body" sz="quarter" idx="10"/>
          </p:nvPr>
        </p:nvSpPr>
        <p:spPr>
          <a:xfrm>
            <a:off x="5856289" y="3121225"/>
            <a:ext cx="5614988" cy="615553"/>
          </a:xfrm>
        </p:spPr>
        <p:txBody>
          <a:bodyPr anchor="ctr"/>
          <a:lstStyle>
            <a:lvl1pPr marL="195258" indent="-195258">
              <a:spcBef>
                <a:spcPts val="1200"/>
              </a:spcBef>
              <a:spcAft>
                <a:spcPts val="0"/>
              </a:spcAft>
              <a:buFontTx/>
              <a:buBlip>
                <a:blip r:embed="rId3"/>
              </a:buBlip>
              <a:defRPr b="1">
                <a:solidFill>
                  <a:schemeClr val="accent2"/>
                </a:solidFill>
                <a:latin typeface="+mj-lt"/>
              </a:defRPr>
            </a:lvl1pPr>
            <a:lvl2pPr marL="204783" indent="0">
              <a:spcBef>
                <a:spcPts val="0"/>
              </a:spcBef>
              <a:spcAft>
                <a:spcPts val="0"/>
              </a:spcAft>
              <a:defRPr sz="2000" b="0">
                <a:solidFill>
                  <a:schemeClr val="accent1"/>
                </a:solidFill>
                <a:latin typeface="+mj-lt"/>
              </a:defRPr>
            </a:lvl2pPr>
          </a:lstStyle>
          <a:p>
            <a:pPr lvl="0"/>
            <a:r>
              <a:rPr lang="fr-FR" dirty="0"/>
              <a:t>Modifier les styles du texte du masque</a:t>
            </a:r>
          </a:p>
          <a:p>
            <a:pPr lvl="1"/>
            <a:r>
              <a:rPr lang="fr-FR" dirty="0"/>
              <a:t>Deuxième niveau</a:t>
            </a:r>
          </a:p>
        </p:txBody>
      </p:sp>
    </p:spTree>
    <p:extLst>
      <p:ext uri="{BB962C8B-B14F-4D97-AF65-F5344CB8AC3E}">
        <p14:creationId xmlns:p14="http://schemas.microsoft.com/office/powerpoint/2010/main" val="201968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ection">
    <p:bg>
      <p:bgPr>
        <a:solidFill>
          <a:schemeClr val="bg1"/>
        </a:solidFill>
        <a:effectLst/>
      </p:bgPr>
    </p:bg>
    <p:spTree>
      <p:nvGrpSpPr>
        <p:cNvPr id="1" name=""/>
        <p:cNvGrpSpPr/>
        <p:nvPr/>
      </p:nvGrpSpPr>
      <p:grpSpPr>
        <a:xfrm>
          <a:off x="0" y="0"/>
          <a:ext cx="0" cy="0"/>
          <a:chOff x="0" y="0"/>
          <a:chExt cx="0" cy="0"/>
        </a:xfrm>
      </p:grpSpPr>
      <p:pic>
        <p:nvPicPr>
          <p:cNvPr id="64" name="Image 63">
            <a:extLst>
              <a:ext uri="{FF2B5EF4-FFF2-40B4-BE49-F238E27FC236}">
                <a16:creationId xmlns:a16="http://schemas.microsoft.com/office/drawing/2014/main" id="{439484D6-5A1A-4D47-BEA0-C11F8B4C03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4379976" cy="6858000"/>
          </a:xfrm>
          <a:prstGeom prst="rect">
            <a:avLst/>
          </a:prstGeom>
        </p:spPr>
      </p:pic>
      <p:sp>
        <p:nvSpPr>
          <p:cNvPr id="59" name="Rectangle 58">
            <a:extLst>
              <a:ext uri="{FF2B5EF4-FFF2-40B4-BE49-F238E27FC236}">
                <a16:creationId xmlns:a16="http://schemas.microsoft.com/office/drawing/2014/main" id="{CB4269C1-0081-4B22-B071-E346F9AE3AE0}"/>
              </a:ext>
            </a:extLst>
          </p:cNvPr>
          <p:cNvSpPr>
            <a:spLocks/>
          </p:cNvSpPr>
          <p:nvPr userDrawn="1"/>
        </p:nvSpPr>
        <p:spPr>
          <a:xfrm>
            <a:off x="0" y="0"/>
            <a:ext cx="4379976" cy="6858000"/>
          </a:xfrm>
          <a:prstGeom prst="rect">
            <a:avLst/>
          </a:prstGeom>
          <a:gradFill flip="none" rotWithShape="1">
            <a:gsLst>
              <a:gs pos="32000">
                <a:schemeClr val="tx1">
                  <a:alpha val="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2000" tIns="72000" rIns="72000" bIns="72000" numCol="1" spcCol="0" rtlCol="0" fromWordArt="0" anchor="ctr" anchorCtr="0" forceAA="0" compatLnSpc="1">
            <a:prstTxWarp prst="textNoShape">
              <a:avLst/>
            </a:prstTxWarp>
            <a:noAutofit/>
          </a:bodyPr>
          <a:lstStyle/>
          <a:p>
            <a:pPr algn="ctr"/>
            <a:endParaRPr lang="fr-FR" sz="1200" dirty="0"/>
          </a:p>
        </p:txBody>
      </p:sp>
      <p:sp>
        <p:nvSpPr>
          <p:cNvPr id="49" name="Forme libre : forme 48">
            <a:extLst>
              <a:ext uri="{FF2B5EF4-FFF2-40B4-BE49-F238E27FC236}">
                <a16:creationId xmlns:a16="http://schemas.microsoft.com/office/drawing/2014/main" id="{AA56CA67-4476-4A99-895F-11590ADEAF0B}"/>
              </a:ext>
            </a:extLst>
          </p:cNvPr>
          <p:cNvSpPr>
            <a:spLocks/>
          </p:cNvSpPr>
          <p:nvPr/>
        </p:nvSpPr>
        <p:spPr bwMode="auto">
          <a:xfrm>
            <a:off x="1886234" y="2211762"/>
            <a:ext cx="3691367" cy="2434479"/>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bg1">
              <a:alpha val="30000"/>
            </a:schemeClr>
          </a:solidFill>
          <a:ln w="6350">
            <a:noFill/>
            <a:round/>
            <a:headEnd/>
            <a:tailEnd/>
          </a:ln>
        </p:spPr>
        <p:txBody>
          <a:bodyPr vert="horz" wrap="square" lIns="91440" tIns="45720" rIns="91440" bIns="45720" numCol="1" anchor="t" anchorCtr="0" compatLnSpc="1">
            <a:prstTxWarp prst="textNoShape">
              <a:avLst/>
            </a:prstTxWarp>
            <a:noAutofit/>
          </a:bodyPr>
          <a:lstStyle/>
          <a:p>
            <a:endParaRPr lang="fr-FR" sz="2400" dirty="0"/>
          </a:p>
        </p:txBody>
      </p:sp>
      <p:grpSp>
        <p:nvGrpSpPr>
          <p:cNvPr id="65" name="Groupe 64">
            <a:extLst>
              <a:ext uri="{FF2B5EF4-FFF2-40B4-BE49-F238E27FC236}">
                <a16:creationId xmlns:a16="http://schemas.microsoft.com/office/drawing/2014/main" id="{ACE07426-C8ED-4529-8437-6553F28B5BE2}"/>
              </a:ext>
            </a:extLst>
          </p:cNvPr>
          <p:cNvGrpSpPr/>
          <p:nvPr userDrawn="1"/>
        </p:nvGrpSpPr>
        <p:grpSpPr>
          <a:xfrm>
            <a:off x="8377671" y="485679"/>
            <a:ext cx="3093604" cy="485516"/>
            <a:chOff x="8377671" y="485679"/>
            <a:chExt cx="3093604" cy="485516"/>
          </a:xfrm>
        </p:grpSpPr>
        <p:sp>
          <p:nvSpPr>
            <p:cNvPr id="66" name="Forme libre : forme 65">
              <a:extLst>
                <a:ext uri="{FF2B5EF4-FFF2-40B4-BE49-F238E27FC236}">
                  <a16:creationId xmlns:a16="http://schemas.microsoft.com/office/drawing/2014/main" id="{D14A5BF4-DE9E-4BD4-AD9D-C18F535D7361}"/>
                </a:ext>
              </a:extLst>
            </p:cNvPr>
            <p:cNvSpPr>
              <a:spLocks/>
            </p:cNvSpPr>
            <p:nvPr/>
          </p:nvSpPr>
          <p:spPr bwMode="auto">
            <a:xfrm>
              <a:off x="8377671" y="485679"/>
              <a:ext cx="375117" cy="247392"/>
            </a:xfrm>
            <a:custGeom>
              <a:avLst/>
              <a:gdLst>
                <a:gd name="connsiteX0" fmla="*/ 992188 w 1477963"/>
                <a:gd name="connsiteY0" fmla="*/ 96837 h 974725"/>
                <a:gd name="connsiteX1" fmla="*/ 603250 w 1477963"/>
                <a:gd name="connsiteY1" fmla="*/ 487362 h 974725"/>
                <a:gd name="connsiteX2" fmla="*/ 992188 w 1477963"/>
                <a:gd name="connsiteY2" fmla="*/ 877887 h 974725"/>
                <a:gd name="connsiteX3" fmla="*/ 1381126 w 1477963"/>
                <a:gd name="connsiteY3" fmla="*/ 487362 h 974725"/>
                <a:gd name="connsiteX4" fmla="*/ 992188 w 1477963"/>
                <a:gd name="connsiteY4" fmla="*/ 96837 h 974725"/>
                <a:gd name="connsiteX5" fmla="*/ 486943 w 1477963"/>
                <a:gd name="connsiteY5" fmla="*/ 96837 h 974725"/>
                <a:gd name="connsiteX6" fmla="*/ 96837 w 1477963"/>
                <a:gd name="connsiteY6" fmla="*/ 488244 h 974725"/>
                <a:gd name="connsiteX7" fmla="*/ 486943 w 1477963"/>
                <a:gd name="connsiteY7" fmla="*/ 877887 h 974725"/>
                <a:gd name="connsiteX8" fmla="*/ 655637 w 1477963"/>
                <a:gd name="connsiteY8" fmla="*/ 839099 h 974725"/>
                <a:gd name="connsiteX9" fmla="*/ 504515 w 1477963"/>
                <a:gd name="connsiteY9" fmla="*/ 488244 h 974725"/>
                <a:gd name="connsiteX10" fmla="*/ 655637 w 1477963"/>
                <a:gd name="connsiteY10" fmla="*/ 135625 h 974725"/>
                <a:gd name="connsiteX11" fmla="*/ 486943 w 1477963"/>
                <a:gd name="connsiteY11" fmla="*/ 96837 h 974725"/>
                <a:gd name="connsiteX12" fmla="*/ 486796 w 1477963"/>
                <a:gd name="connsiteY12" fmla="*/ 0 h 974725"/>
                <a:gd name="connsiteX13" fmla="*/ 739860 w 1477963"/>
                <a:gd name="connsiteY13" fmla="*/ 70505 h 974725"/>
                <a:gd name="connsiteX14" fmla="*/ 991167 w 1477963"/>
                <a:gd name="connsiteY14" fmla="*/ 0 h 974725"/>
                <a:gd name="connsiteX15" fmla="*/ 1477963 w 1477963"/>
                <a:gd name="connsiteY15" fmla="*/ 488244 h 974725"/>
                <a:gd name="connsiteX16" fmla="*/ 991167 w 1477963"/>
                <a:gd name="connsiteY16" fmla="*/ 974725 h 974725"/>
                <a:gd name="connsiteX17" fmla="*/ 739860 w 1477963"/>
                <a:gd name="connsiteY17" fmla="*/ 904221 h 974725"/>
                <a:gd name="connsiteX18" fmla="*/ 486796 w 1477963"/>
                <a:gd name="connsiteY18" fmla="*/ 974725 h 974725"/>
                <a:gd name="connsiteX19" fmla="*/ 0 w 1477963"/>
                <a:gd name="connsiteY19" fmla="*/ 488244 h 974725"/>
                <a:gd name="connsiteX20" fmla="*/ 486796 w 1477963"/>
                <a:gd name="connsiteY20" fmla="*/ 0 h 9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77963" h="974725">
                  <a:moveTo>
                    <a:pt x="992188" y="96837"/>
                  </a:moveTo>
                  <a:cubicBezTo>
                    <a:pt x="777383" y="96837"/>
                    <a:pt x="603250" y="271681"/>
                    <a:pt x="603250" y="487362"/>
                  </a:cubicBezTo>
                  <a:cubicBezTo>
                    <a:pt x="603250" y="703043"/>
                    <a:pt x="777383" y="877887"/>
                    <a:pt x="992188" y="877887"/>
                  </a:cubicBezTo>
                  <a:cubicBezTo>
                    <a:pt x="1206993" y="877887"/>
                    <a:pt x="1381126" y="703043"/>
                    <a:pt x="1381126" y="487362"/>
                  </a:cubicBezTo>
                  <a:cubicBezTo>
                    <a:pt x="1381126" y="271681"/>
                    <a:pt x="1206993" y="96837"/>
                    <a:pt x="992188" y="96837"/>
                  </a:cubicBezTo>
                  <a:close/>
                  <a:moveTo>
                    <a:pt x="486943" y="96837"/>
                  </a:moveTo>
                  <a:cubicBezTo>
                    <a:pt x="270803" y="96837"/>
                    <a:pt x="96837" y="271383"/>
                    <a:pt x="96837" y="488244"/>
                  </a:cubicBezTo>
                  <a:cubicBezTo>
                    <a:pt x="96837" y="703341"/>
                    <a:pt x="270803" y="877887"/>
                    <a:pt x="486943" y="877887"/>
                  </a:cubicBezTo>
                  <a:cubicBezTo>
                    <a:pt x="546689" y="877887"/>
                    <a:pt x="604677" y="863782"/>
                    <a:pt x="655637" y="839099"/>
                  </a:cubicBezTo>
                  <a:cubicBezTo>
                    <a:pt x="562504" y="750944"/>
                    <a:pt x="504515" y="625765"/>
                    <a:pt x="504515" y="488244"/>
                  </a:cubicBezTo>
                  <a:cubicBezTo>
                    <a:pt x="504515" y="348959"/>
                    <a:pt x="562504" y="223780"/>
                    <a:pt x="655637" y="135625"/>
                  </a:cubicBezTo>
                  <a:cubicBezTo>
                    <a:pt x="604677" y="110942"/>
                    <a:pt x="546689" y="96837"/>
                    <a:pt x="486943" y="96837"/>
                  </a:cubicBezTo>
                  <a:close/>
                  <a:moveTo>
                    <a:pt x="486796" y="0"/>
                  </a:moveTo>
                  <a:cubicBezTo>
                    <a:pt x="579938" y="0"/>
                    <a:pt x="666050" y="26439"/>
                    <a:pt x="739860" y="70505"/>
                  </a:cubicBezTo>
                  <a:cubicBezTo>
                    <a:pt x="813671" y="26439"/>
                    <a:pt x="899782" y="0"/>
                    <a:pt x="991167" y="0"/>
                  </a:cubicBezTo>
                  <a:cubicBezTo>
                    <a:pt x="1260047" y="0"/>
                    <a:pt x="1477963" y="218564"/>
                    <a:pt x="1477963" y="488244"/>
                  </a:cubicBezTo>
                  <a:cubicBezTo>
                    <a:pt x="1477963" y="757924"/>
                    <a:pt x="1260047" y="974725"/>
                    <a:pt x="991167" y="974725"/>
                  </a:cubicBezTo>
                  <a:cubicBezTo>
                    <a:pt x="899782" y="974725"/>
                    <a:pt x="813671" y="950049"/>
                    <a:pt x="739860" y="904221"/>
                  </a:cubicBezTo>
                  <a:cubicBezTo>
                    <a:pt x="666050" y="950049"/>
                    <a:pt x="579938" y="974725"/>
                    <a:pt x="486796" y="974725"/>
                  </a:cubicBezTo>
                  <a:cubicBezTo>
                    <a:pt x="217916" y="974725"/>
                    <a:pt x="0" y="757924"/>
                    <a:pt x="0" y="488244"/>
                  </a:cubicBezTo>
                  <a:cubicBezTo>
                    <a:pt x="0" y="218564"/>
                    <a:pt x="217916" y="0"/>
                    <a:pt x="48679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67" name="Forme libre : forme 66">
              <a:extLst>
                <a:ext uri="{FF2B5EF4-FFF2-40B4-BE49-F238E27FC236}">
                  <a16:creationId xmlns:a16="http://schemas.microsoft.com/office/drawing/2014/main" id="{860B57C8-E758-4AE2-9C9C-86877F806C70}"/>
                </a:ext>
              </a:extLst>
            </p:cNvPr>
            <p:cNvSpPr>
              <a:spLocks/>
            </p:cNvSpPr>
            <p:nvPr/>
          </p:nvSpPr>
          <p:spPr bwMode="auto">
            <a:xfrm>
              <a:off x="8935712" y="500990"/>
              <a:ext cx="181313" cy="265523"/>
            </a:xfrm>
            <a:custGeom>
              <a:avLst/>
              <a:gdLst>
                <a:gd name="connsiteX0" fmla="*/ 361653 w 714375"/>
                <a:gd name="connsiteY0" fmla="*/ 107950 h 1046162"/>
                <a:gd name="connsiteX1" fmla="*/ 146050 w 714375"/>
                <a:gd name="connsiteY1" fmla="*/ 443621 h 1046162"/>
                <a:gd name="connsiteX2" fmla="*/ 358147 w 714375"/>
                <a:gd name="connsiteY2" fmla="*/ 781050 h 1046162"/>
                <a:gd name="connsiteX3" fmla="*/ 566738 w 714375"/>
                <a:gd name="connsiteY3" fmla="*/ 438349 h 1046162"/>
                <a:gd name="connsiteX4" fmla="*/ 361653 w 714375"/>
                <a:gd name="connsiteY4" fmla="*/ 107950 h 1046162"/>
                <a:gd name="connsiteX5" fmla="*/ 368597 w 714375"/>
                <a:gd name="connsiteY5" fmla="*/ 0 h 1046162"/>
                <a:gd name="connsiteX6" fmla="*/ 714375 w 714375"/>
                <a:gd name="connsiteY6" fmla="*/ 442065 h 1046162"/>
                <a:gd name="connsiteX7" fmla="*/ 449337 w 714375"/>
                <a:gd name="connsiteY7" fmla="*/ 854190 h 1046162"/>
                <a:gd name="connsiteX8" fmla="*/ 591510 w 714375"/>
                <a:gd name="connsiteY8" fmla="*/ 894698 h 1046162"/>
                <a:gd name="connsiteX9" fmla="*/ 700333 w 714375"/>
                <a:gd name="connsiteY9" fmla="*/ 921116 h 1046162"/>
                <a:gd name="connsiteX10" fmla="*/ 654698 w 714375"/>
                <a:gd name="connsiteY10" fmla="*/ 1046162 h 1046162"/>
                <a:gd name="connsiteX11" fmla="*/ 528322 w 714375"/>
                <a:gd name="connsiteY11" fmla="*/ 993326 h 1046162"/>
                <a:gd name="connsiteX12" fmla="*/ 310674 w 714375"/>
                <a:gd name="connsiteY12" fmla="*/ 910549 h 1046162"/>
                <a:gd name="connsiteX13" fmla="*/ 93027 w 714375"/>
                <a:gd name="connsiteY13" fmla="*/ 774935 h 1046162"/>
                <a:gd name="connsiteX14" fmla="*/ 0 w 714375"/>
                <a:gd name="connsiteY14" fmla="*/ 450871 h 1046162"/>
                <a:gd name="connsiteX15" fmla="*/ 368597 w 714375"/>
                <a:gd name="connsiteY15" fmla="*/ 0 h 104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5" h="1046162">
                  <a:moveTo>
                    <a:pt x="361653" y="107950"/>
                  </a:moveTo>
                  <a:cubicBezTo>
                    <a:pt x="230188" y="107950"/>
                    <a:pt x="146050" y="238001"/>
                    <a:pt x="146050" y="443621"/>
                  </a:cubicBezTo>
                  <a:cubicBezTo>
                    <a:pt x="146050" y="659787"/>
                    <a:pt x="223176" y="781050"/>
                    <a:pt x="358147" y="781050"/>
                  </a:cubicBezTo>
                  <a:cubicBezTo>
                    <a:pt x="484353" y="781050"/>
                    <a:pt x="566738" y="643970"/>
                    <a:pt x="566738" y="438349"/>
                  </a:cubicBezTo>
                  <a:cubicBezTo>
                    <a:pt x="566738" y="229213"/>
                    <a:pt x="491365" y="107950"/>
                    <a:pt x="361653" y="107950"/>
                  </a:cubicBezTo>
                  <a:close/>
                  <a:moveTo>
                    <a:pt x="368597" y="0"/>
                  </a:moveTo>
                  <a:cubicBezTo>
                    <a:pt x="586244" y="0"/>
                    <a:pt x="714375" y="162032"/>
                    <a:pt x="714375" y="442065"/>
                  </a:cubicBezTo>
                  <a:cubicBezTo>
                    <a:pt x="714375" y="651650"/>
                    <a:pt x="607307" y="815443"/>
                    <a:pt x="449337" y="854190"/>
                  </a:cubicBezTo>
                  <a:cubicBezTo>
                    <a:pt x="591510" y="894698"/>
                    <a:pt x="591510" y="894698"/>
                    <a:pt x="591510" y="894698"/>
                  </a:cubicBezTo>
                  <a:cubicBezTo>
                    <a:pt x="658208" y="914071"/>
                    <a:pt x="674005" y="917593"/>
                    <a:pt x="700333" y="921116"/>
                  </a:cubicBezTo>
                  <a:lnTo>
                    <a:pt x="654698" y="1046162"/>
                  </a:lnTo>
                  <a:cubicBezTo>
                    <a:pt x="633635" y="1033834"/>
                    <a:pt x="626614" y="1032072"/>
                    <a:pt x="528322" y="993326"/>
                  </a:cubicBezTo>
                  <a:cubicBezTo>
                    <a:pt x="310674" y="910549"/>
                    <a:pt x="310674" y="910549"/>
                    <a:pt x="310674" y="910549"/>
                  </a:cubicBezTo>
                  <a:cubicBezTo>
                    <a:pt x="203606" y="868279"/>
                    <a:pt x="136907" y="827771"/>
                    <a:pt x="93027" y="774935"/>
                  </a:cubicBezTo>
                  <a:cubicBezTo>
                    <a:pt x="35105" y="704486"/>
                    <a:pt x="0" y="582962"/>
                    <a:pt x="0" y="450871"/>
                  </a:cubicBezTo>
                  <a:cubicBezTo>
                    <a:pt x="0" y="183166"/>
                    <a:pt x="149194" y="0"/>
                    <a:pt x="368597"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68" name="Freeform 10">
              <a:extLst>
                <a:ext uri="{FF2B5EF4-FFF2-40B4-BE49-F238E27FC236}">
                  <a16:creationId xmlns:a16="http://schemas.microsoft.com/office/drawing/2014/main" id="{B50195AE-76CB-456F-A446-0D71D04BF6F0}"/>
                </a:ext>
              </a:extLst>
            </p:cNvPr>
            <p:cNvSpPr>
              <a:spLocks/>
            </p:cNvSpPr>
            <p:nvPr/>
          </p:nvSpPr>
          <p:spPr bwMode="auto">
            <a:xfrm>
              <a:off x="9273761" y="506631"/>
              <a:ext cx="168017" cy="222411"/>
            </a:xfrm>
            <a:custGeom>
              <a:avLst/>
              <a:gdLst>
                <a:gd name="T0" fmla="*/ 89 w 377"/>
                <a:gd name="T1" fmla="*/ 0 h 497"/>
                <a:gd name="T2" fmla="*/ 85 w 377"/>
                <a:gd name="T3" fmla="*/ 74 h 497"/>
                <a:gd name="T4" fmla="*/ 85 w 377"/>
                <a:gd name="T5" fmla="*/ 303 h 497"/>
                <a:gd name="T6" fmla="*/ 110 w 377"/>
                <a:gd name="T7" fmla="*/ 407 h 497"/>
                <a:gd name="T8" fmla="*/ 184 w 377"/>
                <a:gd name="T9" fmla="*/ 439 h 497"/>
                <a:gd name="T10" fmla="*/ 272 w 377"/>
                <a:gd name="T11" fmla="*/ 398 h 497"/>
                <a:gd name="T12" fmla="*/ 296 w 377"/>
                <a:gd name="T13" fmla="*/ 291 h 497"/>
                <a:gd name="T14" fmla="*/ 296 w 377"/>
                <a:gd name="T15" fmla="*/ 74 h 497"/>
                <a:gd name="T16" fmla="*/ 292 w 377"/>
                <a:gd name="T17" fmla="*/ 0 h 497"/>
                <a:gd name="T18" fmla="*/ 377 w 377"/>
                <a:gd name="T19" fmla="*/ 0 h 497"/>
                <a:gd name="T20" fmla="*/ 373 w 377"/>
                <a:gd name="T21" fmla="*/ 75 h 497"/>
                <a:gd name="T22" fmla="*/ 373 w 377"/>
                <a:gd name="T23" fmla="*/ 292 h 497"/>
                <a:gd name="T24" fmla="*/ 325 w 377"/>
                <a:gd name="T25" fmla="*/ 444 h 497"/>
                <a:gd name="T26" fmla="*/ 180 w 377"/>
                <a:gd name="T27" fmla="*/ 497 h 497"/>
                <a:gd name="T28" fmla="*/ 45 w 377"/>
                <a:gd name="T29" fmla="*/ 450 h 497"/>
                <a:gd name="T30" fmla="*/ 4 w 377"/>
                <a:gd name="T31" fmla="*/ 308 h 497"/>
                <a:gd name="T32" fmla="*/ 4 w 377"/>
                <a:gd name="T33" fmla="*/ 74 h 497"/>
                <a:gd name="T34" fmla="*/ 0 w 377"/>
                <a:gd name="T35" fmla="*/ 0 h 497"/>
                <a:gd name="T36" fmla="*/ 89 w 377"/>
                <a:gd name="T37"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7" h="497">
                  <a:moveTo>
                    <a:pt x="89" y="0"/>
                  </a:moveTo>
                  <a:cubicBezTo>
                    <a:pt x="86" y="16"/>
                    <a:pt x="85" y="44"/>
                    <a:pt x="85" y="74"/>
                  </a:cubicBezTo>
                  <a:cubicBezTo>
                    <a:pt x="85" y="303"/>
                    <a:pt x="85" y="303"/>
                    <a:pt x="85" y="303"/>
                  </a:cubicBezTo>
                  <a:cubicBezTo>
                    <a:pt x="85" y="356"/>
                    <a:pt x="92" y="386"/>
                    <a:pt x="110" y="407"/>
                  </a:cubicBezTo>
                  <a:cubicBezTo>
                    <a:pt x="126" y="426"/>
                    <a:pt x="155" y="439"/>
                    <a:pt x="184" y="439"/>
                  </a:cubicBezTo>
                  <a:cubicBezTo>
                    <a:pt x="221" y="439"/>
                    <a:pt x="253" y="424"/>
                    <a:pt x="272" y="398"/>
                  </a:cubicBezTo>
                  <a:cubicBezTo>
                    <a:pt x="290" y="373"/>
                    <a:pt x="296" y="346"/>
                    <a:pt x="296" y="291"/>
                  </a:cubicBezTo>
                  <a:cubicBezTo>
                    <a:pt x="296" y="74"/>
                    <a:pt x="296" y="74"/>
                    <a:pt x="296" y="74"/>
                  </a:cubicBezTo>
                  <a:cubicBezTo>
                    <a:pt x="296" y="44"/>
                    <a:pt x="295" y="16"/>
                    <a:pt x="292" y="0"/>
                  </a:cubicBezTo>
                  <a:cubicBezTo>
                    <a:pt x="377" y="0"/>
                    <a:pt x="377" y="0"/>
                    <a:pt x="377" y="0"/>
                  </a:cubicBezTo>
                  <a:cubicBezTo>
                    <a:pt x="375" y="19"/>
                    <a:pt x="373" y="46"/>
                    <a:pt x="373" y="75"/>
                  </a:cubicBezTo>
                  <a:cubicBezTo>
                    <a:pt x="373" y="292"/>
                    <a:pt x="373" y="292"/>
                    <a:pt x="373" y="292"/>
                  </a:cubicBezTo>
                  <a:cubicBezTo>
                    <a:pt x="373" y="369"/>
                    <a:pt x="361" y="408"/>
                    <a:pt x="325" y="444"/>
                  </a:cubicBezTo>
                  <a:cubicBezTo>
                    <a:pt x="289" y="480"/>
                    <a:pt x="241" y="497"/>
                    <a:pt x="180" y="497"/>
                  </a:cubicBezTo>
                  <a:cubicBezTo>
                    <a:pt x="123" y="497"/>
                    <a:pt x="75" y="480"/>
                    <a:pt x="45" y="450"/>
                  </a:cubicBezTo>
                  <a:cubicBezTo>
                    <a:pt x="14" y="419"/>
                    <a:pt x="4" y="384"/>
                    <a:pt x="4" y="308"/>
                  </a:cubicBezTo>
                  <a:cubicBezTo>
                    <a:pt x="4" y="74"/>
                    <a:pt x="4" y="74"/>
                    <a:pt x="4" y="74"/>
                  </a:cubicBezTo>
                  <a:cubicBezTo>
                    <a:pt x="4" y="43"/>
                    <a:pt x="2" y="20"/>
                    <a:pt x="0" y="0"/>
                  </a:cubicBezTo>
                  <a:lnTo>
                    <a:pt x="8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69" name="Forme libre : forme 68">
              <a:extLst>
                <a:ext uri="{FF2B5EF4-FFF2-40B4-BE49-F238E27FC236}">
                  <a16:creationId xmlns:a16="http://schemas.microsoft.com/office/drawing/2014/main" id="{BF3AC340-A4B0-4D27-8C8F-E526140F192D}"/>
                </a:ext>
              </a:extLst>
            </p:cNvPr>
            <p:cNvSpPr>
              <a:spLocks/>
            </p:cNvSpPr>
            <p:nvPr/>
          </p:nvSpPr>
          <p:spPr bwMode="auto">
            <a:xfrm>
              <a:off x="9572323" y="506631"/>
              <a:ext cx="203876" cy="217978"/>
            </a:xfrm>
            <a:custGeom>
              <a:avLst/>
              <a:gdLst>
                <a:gd name="connsiteX0" fmla="*/ 402678 w 803275"/>
                <a:gd name="connsiteY0" fmla="*/ 146050 h 858837"/>
                <a:gd name="connsiteX1" fmla="*/ 273050 w 803275"/>
                <a:gd name="connsiteY1" fmla="*/ 517525 h 858837"/>
                <a:gd name="connsiteX2" fmla="*/ 325602 w 803275"/>
                <a:gd name="connsiteY2" fmla="*/ 514004 h 858837"/>
                <a:gd name="connsiteX3" fmla="*/ 399174 w 803275"/>
                <a:gd name="connsiteY3" fmla="*/ 512243 h 858837"/>
                <a:gd name="connsiteX4" fmla="*/ 456981 w 803275"/>
                <a:gd name="connsiteY4" fmla="*/ 514004 h 858837"/>
                <a:gd name="connsiteX5" fmla="*/ 527050 w 803275"/>
                <a:gd name="connsiteY5" fmla="*/ 517525 h 858837"/>
                <a:gd name="connsiteX6" fmla="*/ 333966 w 803275"/>
                <a:gd name="connsiteY6" fmla="*/ 0 h 858837"/>
                <a:gd name="connsiteX7" fmla="*/ 471067 w 803275"/>
                <a:gd name="connsiteY7" fmla="*/ 0 h 858837"/>
                <a:gd name="connsiteX8" fmla="*/ 727694 w 803275"/>
                <a:gd name="connsiteY8" fmla="*/ 686012 h 858837"/>
                <a:gd name="connsiteX9" fmla="*/ 803275 w 803275"/>
                <a:gd name="connsiteY9" fmla="*/ 858837 h 858837"/>
                <a:gd name="connsiteX10" fmla="*/ 629262 w 803275"/>
                <a:gd name="connsiteY10" fmla="*/ 858837 h 858837"/>
                <a:gd name="connsiteX11" fmla="*/ 620473 w 803275"/>
                <a:gd name="connsiteY11" fmla="*/ 812985 h 858837"/>
                <a:gd name="connsiteX12" fmla="*/ 616958 w 803275"/>
                <a:gd name="connsiteY12" fmla="*/ 798877 h 858837"/>
                <a:gd name="connsiteX13" fmla="*/ 597623 w 803275"/>
                <a:gd name="connsiteY13" fmla="*/ 735390 h 858837"/>
                <a:gd name="connsiteX14" fmla="*/ 560711 w 803275"/>
                <a:gd name="connsiteY14" fmla="*/ 624288 h 858837"/>
                <a:gd name="connsiteX15" fmla="*/ 555438 w 803275"/>
                <a:gd name="connsiteY15" fmla="*/ 624288 h 858837"/>
                <a:gd name="connsiteX16" fmla="*/ 523799 w 803275"/>
                <a:gd name="connsiteY16" fmla="*/ 622525 h 858837"/>
                <a:gd name="connsiteX17" fmla="*/ 400759 w 803275"/>
                <a:gd name="connsiteY17" fmla="*/ 618998 h 858837"/>
                <a:gd name="connsiteX18" fmla="*/ 253111 w 803275"/>
                <a:gd name="connsiteY18" fmla="*/ 624288 h 858837"/>
                <a:gd name="connsiteX19" fmla="*/ 237292 w 803275"/>
                <a:gd name="connsiteY19" fmla="*/ 624288 h 858837"/>
                <a:gd name="connsiteX20" fmla="*/ 193349 w 803275"/>
                <a:gd name="connsiteY20" fmla="*/ 745971 h 858837"/>
                <a:gd name="connsiteX21" fmla="*/ 161710 w 803275"/>
                <a:gd name="connsiteY21" fmla="*/ 858837 h 858837"/>
                <a:gd name="connsiteX22" fmla="*/ 0 w 803275"/>
                <a:gd name="connsiteY22" fmla="*/ 858837 h 858837"/>
                <a:gd name="connsiteX23" fmla="*/ 72066 w 803275"/>
                <a:gd name="connsiteY23" fmla="*/ 701883 h 858837"/>
                <a:gd name="connsiteX24" fmla="*/ 281234 w 803275"/>
                <a:gd name="connsiteY24" fmla="*/ 160481 h 858837"/>
                <a:gd name="connsiteX25" fmla="*/ 333966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678" y="146050"/>
                  </a:moveTo>
                  <a:cubicBezTo>
                    <a:pt x="273050" y="517525"/>
                    <a:pt x="273050" y="517525"/>
                    <a:pt x="273050" y="517525"/>
                  </a:cubicBezTo>
                  <a:cubicBezTo>
                    <a:pt x="292319" y="515765"/>
                    <a:pt x="292319" y="515765"/>
                    <a:pt x="325602" y="514004"/>
                  </a:cubicBezTo>
                  <a:cubicBezTo>
                    <a:pt x="360636" y="514004"/>
                    <a:pt x="390416" y="512243"/>
                    <a:pt x="399174" y="512243"/>
                  </a:cubicBezTo>
                  <a:cubicBezTo>
                    <a:pt x="402678" y="512243"/>
                    <a:pt x="427202" y="512243"/>
                    <a:pt x="456981" y="514004"/>
                  </a:cubicBezTo>
                  <a:cubicBezTo>
                    <a:pt x="500774" y="515765"/>
                    <a:pt x="509533" y="515765"/>
                    <a:pt x="527050" y="517525"/>
                  </a:cubicBezTo>
                  <a:close/>
                  <a:moveTo>
                    <a:pt x="333966" y="0"/>
                  </a:moveTo>
                  <a:lnTo>
                    <a:pt x="471067" y="0"/>
                  </a:lnTo>
                  <a:cubicBezTo>
                    <a:pt x="727694" y="686012"/>
                    <a:pt x="727694" y="686012"/>
                    <a:pt x="727694" y="686012"/>
                  </a:cubicBezTo>
                  <a:cubicBezTo>
                    <a:pt x="757575" y="765370"/>
                    <a:pt x="769879" y="793587"/>
                    <a:pt x="803275" y="858837"/>
                  </a:cubicBezTo>
                  <a:cubicBezTo>
                    <a:pt x="629262" y="858837"/>
                    <a:pt x="629262" y="858837"/>
                    <a:pt x="629262" y="858837"/>
                  </a:cubicBezTo>
                  <a:cubicBezTo>
                    <a:pt x="627504" y="837675"/>
                    <a:pt x="623988" y="825330"/>
                    <a:pt x="620473" y="812985"/>
                  </a:cubicBezTo>
                  <a:cubicBezTo>
                    <a:pt x="616958" y="798877"/>
                    <a:pt x="616958" y="798877"/>
                    <a:pt x="616958" y="798877"/>
                  </a:cubicBezTo>
                  <a:cubicBezTo>
                    <a:pt x="601138" y="747735"/>
                    <a:pt x="599380" y="740681"/>
                    <a:pt x="597623" y="735390"/>
                  </a:cubicBezTo>
                  <a:cubicBezTo>
                    <a:pt x="560711" y="624288"/>
                    <a:pt x="560711" y="624288"/>
                    <a:pt x="560711" y="624288"/>
                  </a:cubicBezTo>
                  <a:cubicBezTo>
                    <a:pt x="555438" y="624288"/>
                    <a:pt x="555438" y="624288"/>
                    <a:pt x="555438" y="624288"/>
                  </a:cubicBezTo>
                  <a:cubicBezTo>
                    <a:pt x="544891" y="624288"/>
                    <a:pt x="555438" y="624288"/>
                    <a:pt x="523799" y="622525"/>
                  </a:cubicBezTo>
                  <a:cubicBezTo>
                    <a:pt x="451733" y="618998"/>
                    <a:pt x="442944" y="618998"/>
                    <a:pt x="400759" y="618998"/>
                  </a:cubicBezTo>
                  <a:cubicBezTo>
                    <a:pt x="348027" y="618998"/>
                    <a:pt x="360331" y="618998"/>
                    <a:pt x="253111" y="624288"/>
                  </a:cubicBezTo>
                  <a:cubicBezTo>
                    <a:pt x="237292" y="624288"/>
                    <a:pt x="237292" y="624288"/>
                    <a:pt x="237292" y="624288"/>
                  </a:cubicBezTo>
                  <a:cubicBezTo>
                    <a:pt x="193349" y="745971"/>
                    <a:pt x="193349" y="745971"/>
                    <a:pt x="193349" y="745971"/>
                  </a:cubicBezTo>
                  <a:cubicBezTo>
                    <a:pt x="181045" y="781242"/>
                    <a:pt x="170498" y="820040"/>
                    <a:pt x="161710" y="858837"/>
                  </a:cubicBezTo>
                  <a:cubicBezTo>
                    <a:pt x="0" y="858837"/>
                    <a:pt x="0" y="858837"/>
                    <a:pt x="0" y="858837"/>
                  </a:cubicBezTo>
                  <a:cubicBezTo>
                    <a:pt x="24608" y="816512"/>
                    <a:pt x="40428" y="779478"/>
                    <a:pt x="72066" y="701883"/>
                  </a:cubicBezTo>
                  <a:cubicBezTo>
                    <a:pt x="281234" y="160481"/>
                    <a:pt x="281234" y="160481"/>
                    <a:pt x="281234" y="160481"/>
                  </a:cubicBezTo>
                  <a:cubicBezTo>
                    <a:pt x="309358" y="84649"/>
                    <a:pt x="321662" y="47615"/>
                    <a:pt x="333966"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70" name="Freeform 13">
              <a:extLst>
                <a:ext uri="{FF2B5EF4-FFF2-40B4-BE49-F238E27FC236}">
                  <a16:creationId xmlns:a16="http://schemas.microsoft.com/office/drawing/2014/main" id="{EEF8A4F9-E3A2-4807-A34D-8FBBC9C7E6E6}"/>
                </a:ext>
              </a:extLst>
            </p:cNvPr>
            <p:cNvSpPr>
              <a:spLocks/>
            </p:cNvSpPr>
            <p:nvPr/>
          </p:nvSpPr>
          <p:spPr bwMode="auto">
            <a:xfrm>
              <a:off x="9919235" y="506631"/>
              <a:ext cx="114429" cy="217978"/>
            </a:xfrm>
            <a:custGeom>
              <a:avLst/>
              <a:gdLst>
                <a:gd name="T0" fmla="*/ 90 w 256"/>
                <a:gd name="T1" fmla="*/ 0 h 487"/>
                <a:gd name="T2" fmla="*/ 86 w 256"/>
                <a:gd name="T3" fmla="*/ 73 h 487"/>
                <a:gd name="T4" fmla="*/ 86 w 256"/>
                <a:gd name="T5" fmla="*/ 426 h 487"/>
                <a:gd name="T6" fmla="*/ 190 w 256"/>
                <a:gd name="T7" fmla="*/ 426 h 487"/>
                <a:gd name="T8" fmla="*/ 256 w 256"/>
                <a:gd name="T9" fmla="*/ 423 h 487"/>
                <a:gd name="T10" fmla="*/ 256 w 256"/>
                <a:gd name="T11" fmla="*/ 487 h 487"/>
                <a:gd name="T12" fmla="*/ 0 w 256"/>
                <a:gd name="T13" fmla="*/ 487 h 487"/>
                <a:gd name="T14" fmla="*/ 5 w 256"/>
                <a:gd name="T15" fmla="*/ 414 h 487"/>
                <a:gd name="T16" fmla="*/ 5 w 256"/>
                <a:gd name="T17" fmla="*/ 73 h 487"/>
                <a:gd name="T18" fmla="*/ 0 w 256"/>
                <a:gd name="T19" fmla="*/ 0 h 487"/>
                <a:gd name="T20" fmla="*/ 90 w 256"/>
                <a:gd name="T2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487">
                  <a:moveTo>
                    <a:pt x="90" y="0"/>
                  </a:moveTo>
                  <a:cubicBezTo>
                    <a:pt x="87" y="16"/>
                    <a:pt x="86" y="44"/>
                    <a:pt x="86" y="73"/>
                  </a:cubicBezTo>
                  <a:cubicBezTo>
                    <a:pt x="86" y="426"/>
                    <a:pt x="86" y="426"/>
                    <a:pt x="86" y="426"/>
                  </a:cubicBezTo>
                  <a:cubicBezTo>
                    <a:pt x="190" y="426"/>
                    <a:pt x="190" y="426"/>
                    <a:pt x="190" y="426"/>
                  </a:cubicBezTo>
                  <a:cubicBezTo>
                    <a:pt x="227" y="426"/>
                    <a:pt x="245" y="426"/>
                    <a:pt x="256" y="423"/>
                  </a:cubicBezTo>
                  <a:cubicBezTo>
                    <a:pt x="256" y="487"/>
                    <a:pt x="256" y="487"/>
                    <a:pt x="256" y="487"/>
                  </a:cubicBezTo>
                  <a:cubicBezTo>
                    <a:pt x="0" y="487"/>
                    <a:pt x="0" y="487"/>
                    <a:pt x="0" y="487"/>
                  </a:cubicBezTo>
                  <a:cubicBezTo>
                    <a:pt x="3" y="467"/>
                    <a:pt x="5" y="444"/>
                    <a:pt x="5" y="414"/>
                  </a:cubicBezTo>
                  <a:cubicBezTo>
                    <a:pt x="5" y="73"/>
                    <a:pt x="5" y="73"/>
                    <a:pt x="5" y="73"/>
                  </a:cubicBezTo>
                  <a:cubicBezTo>
                    <a:pt x="5"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71" name="Freeform 14">
              <a:extLst>
                <a:ext uri="{FF2B5EF4-FFF2-40B4-BE49-F238E27FC236}">
                  <a16:creationId xmlns:a16="http://schemas.microsoft.com/office/drawing/2014/main" id="{5EDF629E-04E6-466A-B80E-0F22A99681F9}"/>
                </a:ext>
              </a:extLst>
            </p:cNvPr>
            <p:cNvSpPr>
              <a:spLocks/>
            </p:cNvSpPr>
            <p:nvPr/>
          </p:nvSpPr>
          <p:spPr bwMode="auto">
            <a:xfrm>
              <a:off x="10178714" y="506631"/>
              <a:ext cx="40292" cy="217978"/>
            </a:xfrm>
            <a:custGeom>
              <a:avLst/>
              <a:gdLst>
                <a:gd name="T0" fmla="*/ 90 w 90"/>
                <a:gd name="T1" fmla="*/ 0 h 487"/>
                <a:gd name="T2" fmla="*/ 85 w 90"/>
                <a:gd name="T3" fmla="*/ 74 h 487"/>
                <a:gd name="T4" fmla="*/ 85 w 90"/>
                <a:gd name="T5" fmla="*/ 414 h 487"/>
                <a:gd name="T6" fmla="*/ 90 w 90"/>
                <a:gd name="T7" fmla="*/ 487 h 487"/>
                <a:gd name="T8" fmla="*/ 0 w 90"/>
                <a:gd name="T9" fmla="*/ 487 h 487"/>
                <a:gd name="T10" fmla="*/ 4 w 90"/>
                <a:gd name="T11" fmla="*/ 414 h 487"/>
                <a:gd name="T12" fmla="*/ 4 w 90"/>
                <a:gd name="T13" fmla="*/ 74 h 487"/>
                <a:gd name="T14" fmla="*/ 0 w 90"/>
                <a:gd name="T15" fmla="*/ 0 h 487"/>
                <a:gd name="T16" fmla="*/ 90 w 90"/>
                <a:gd name="T1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487">
                  <a:moveTo>
                    <a:pt x="90" y="0"/>
                  </a:moveTo>
                  <a:cubicBezTo>
                    <a:pt x="87" y="16"/>
                    <a:pt x="85" y="44"/>
                    <a:pt x="85" y="74"/>
                  </a:cubicBezTo>
                  <a:cubicBezTo>
                    <a:pt x="85" y="414"/>
                    <a:pt x="85" y="414"/>
                    <a:pt x="85" y="414"/>
                  </a:cubicBezTo>
                  <a:cubicBezTo>
                    <a:pt x="85" y="444"/>
                    <a:pt x="87" y="472"/>
                    <a:pt x="90" y="487"/>
                  </a:cubicBezTo>
                  <a:cubicBezTo>
                    <a:pt x="0" y="487"/>
                    <a:pt x="0" y="487"/>
                    <a:pt x="0" y="487"/>
                  </a:cubicBezTo>
                  <a:cubicBezTo>
                    <a:pt x="3" y="467"/>
                    <a:pt x="4" y="444"/>
                    <a:pt x="4" y="414"/>
                  </a:cubicBezTo>
                  <a:cubicBezTo>
                    <a:pt x="4" y="74"/>
                    <a:pt x="4" y="74"/>
                    <a:pt x="4" y="74"/>
                  </a:cubicBezTo>
                  <a:cubicBezTo>
                    <a:pt x="4" y="43"/>
                    <a:pt x="3" y="20"/>
                    <a:pt x="0" y="0"/>
                  </a:cubicBezTo>
                  <a:lnTo>
                    <a:pt x="9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72" name="Freeform 15">
              <a:extLst>
                <a:ext uri="{FF2B5EF4-FFF2-40B4-BE49-F238E27FC236}">
                  <a16:creationId xmlns:a16="http://schemas.microsoft.com/office/drawing/2014/main" id="{BE0296F0-B4DD-4CE6-855E-E60DAB737326}"/>
                </a:ext>
              </a:extLst>
            </p:cNvPr>
            <p:cNvSpPr>
              <a:spLocks/>
            </p:cNvSpPr>
            <p:nvPr/>
          </p:nvSpPr>
          <p:spPr bwMode="auto">
            <a:xfrm>
              <a:off x="10391052" y="506631"/>
              <a:ext cx="163182" cy="217978"/>
            </a:xfrm>
            <a:custGeom>
              <a:avLst/>
              <a:gdLst>
                <a:gd name="T0" fmla="*/ 96 w 366"/>
                <a:gd name="T1" fmla="*/ 0 h 487"/>
                <a:gd name="T2" fmla="*/ 294 w 366"/>
                <a:gd name="T3" fmla="*/ 381 h 487"/>
                <a:gd name="T4" fmla="*/ 294 w 366"/>
                <a:gd name="T5" fmla="*/ 74 h 487"/>
                <a:gd name="T6" fmla="*/ 288 w 366"/>
                <a:gd name="T7" fmla="*/ 0 h 487"/>
                <a:gd name="T8" fmla="*/ 366 w 366"/>
                <a:gd name="T9" fmla="*/ 0 h 487"/>
                <a:gd name="T10" fmla="*/ 361 w 366"/>
                <a:gd name="T11" fmla="*/ 74 h 487"/>
                <a:gd name="T12" fmla="*/ 361 w 366"/>
                <a:gd name="T13" fmla="*/ 487 h 487"/>
                <a:gd name="T14" fmla="*/ 274 w 366"/>
                <a:gd name="T15" fmla="*/ 487 h 487"/>
                <a:gd name="T16" fmla="*/ 72 w 366"/>
                <a:gd name="T17" fmla="*/ 100 h 487"/>
                <a:gd name="T18" fmla="*/ 72 w 366"/>
                <a:gd name="T19" fmla="*/ 414 h 487"/>
                <a:gd name="T20" fmla="*/ 77 w 366"/>
                <a:gd name="T21" fmla="*/ 487 h 487"/>
                <a:gd name="T22" fmla="*/ 0 w 366"/>
                <a:gd name="T23" fmla="*/ 487 h 487"/>
                <a:gd name="T24" fmla="*/ 4 w 366"/>
                <a:gd name="T25" fmla="*/ 414 h 487"/>
                <a:gd name="T26" fmla="*/ 4 w 366"/>
                <a:gd name="T27" fmla="*/ 74 h 487"/>
                <a:gd name="T28" fmla="*/ 0 w 366"/>
                <a:gd name="T29" fmla="*/ 0 h 487"/>
                <a:gd name="T30" fmla="*/ 96 w 366"/>
                <a:gd name="T31"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6" h="487">
                  <a:moveTo>
                    <a:pt x="96" y="0"/>
                  </a:moveTo>
                  <a:cubicBezTo>
                    <a:pt x="294" y="381"/>
                    <a:pt x="294" y="381"/>
                    <a:pt x="294" y="381"/>
                  </a:cubicBezTo>
                  <a:cubicBezTo>
                    <a:pt x="294" y="74"/>
                    <a:pt x="294" y="74"/>
                    <a:pt x="294" y="74"/>
                  </a:cubicBezTo>
                  <a:cubicBezTo>
                    <a:pt x="294" y="48"/>
                    <a:pt x="292" y="23"/>
                    <a:pt x="288" y="0"/>
                  </a:cubicBezTo>
                  <a:cubicBezTo>
                    <a:pt x="366" y="0"/>
                    <a:pt x="366" y="0"/>
                    <a:pt x="366" y="0"/>
                  </a:cubicBezTo>
                  <a:cubicBezTo>
                    <a:pt x="363" y="16"/>
                    <a:pt x="361" y="43"/>
                    <a:pt x="361" y="74"/>
                  </a:cubicBezTo>
                  <a:cubicBezTo>
                    <a:pt x="361" y="487"/>
                    <a:pt x="361" y="487"/>
                    <a:pt x="361" y="487"/>
                  </a:cubicBezTo>
                  <a:cubicBezTo>
                    <a:pt x="274" y="487"/>
                    <a:pt x="274" y="487"/>
                    <a:pt x="274" y="487"/>
                  </a:cubicBezTo>
                  <a:cubicBezTo>
                    <a:pt x="72" y="100"/>
                    <a:pt x="72" y="100"/>
                    <a:pt x="72" y="100"/>
                  </a:cubicBezTo>
                  <a:cubicBezTo>
                    <a:pt x="72" y="414"/>
                    <a:pt x="72" y="414"/>
                    <a:pt x="72" y="414"/>
                  </a:cubicBezTo>
                  <a:cubicBezTo>
                    <a:pt x="72" y="439"/>
                    <a:pt x="73" y="464"/>
                    <a:pt x="77" y="487"/>
                  </a:cubicBezTo>
                  <a:cubicBezTo>
                    <a:pt x="0" y="487"/>
                    <a:pt x="0" y="487"/>
                    <a:pt x="0" y="487"/>
                  </a:cubicBezTo>
                  <a:cubicBezTo>
                    <a:pt x="3" y="467"/>
                    <a:pt x="4" y="444"/>
                    <a:pt x="4" y="414"/>
                  </a:cubicBezTo>
                  <a:cubicBezTo>
                    <a:pt x="4" y="74"/>
                    <a:pt x="4" y="74"/>
                    <a:pt x="4" y="74"/>
                  </a:cubicBezTo>
                  <a:cubicBezTo>
                    <a:pt x="4" y="43"/>
                    <a:pt x="3" y="20"/>
                    <a:pt x="0" y="0"/>
                  </a:cubicBezTo>
                  <a:lnTo>
                    <a:pt x="9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73" name="Freeform 16">
              <a:extLst>
                <a:ext uri="{FF2B5EF4-FFF2-40B4-BE49-F238E27FC236}">
                  <a16:creationId xmlns:a16="http://schemas.microsoft.com/office/drawing/2014/main" id="{B0682E28-6841-4EAC-9DC6-B815D3E2397B}"/>
                </a:ext>
              </a:extLst>
            </p:cNvPr>
            <p:cNvSpPr>
              <a:spLocks/>
            </p:cNvSpPr>
            <p:nvPr/>
          </p:nvSpPr>
          <p:spPr bwMode="auto">
            <a:xfrm>
              <a:off x="10696464" y="506631"/>
              <a:ext cx="158347" cy="217978"/>
            </a:xfrm>
            <a:custGeom>
              <a:avLst/>
              <a:gdLst>
                <a:gd name="T0" fmla="*/ 63 w 355"/>
                <a:gd name="T1" fmla="*/ 59 h 487"/>
                <a:gd name="T2" fmla="*/ 0 w 355"/>
                <a:gd name="T3" fmla="*/ 61 h 487"/>
                <a:gd name="T4" fmla="*/ 0 w 355"/>
                <a:gd name="T5" fmla="*/ 0 h 487"/>
                <a:gd name="T6" fmla="*/ 355 w 355"/>
                <a:gd name="T7" fmla="*/ 0 h 487"/>
                <a:gd name="T8" fmla="*/ 355 w 355"/>
                <a:gd name="T9" fmla="*/ 61 h 487"/>
                <a:gd name="T10" fmla="*/ 291 w 355"/>
                <a:gd name="T11" fmla="*/ 59 h 487"/>
                <a:gd name="T12" fmla="*/ 218 w 355"/>
                <a:gd name="T13" fmla="*/ 59 h 487"/>
                <a:gd name="T14" fmla="*/ 218 w 355"/>
                <a:gd name="T15" fmla="*/ 414 h 487"/>
                <a:gd name="T16" fmla="*/ 222 w 355"/>
                <a:gd name="T17" fmla="*/ 487 h 487"/>
                <a:gd name="T18" fmla="*/ 132 w 355"/>
                <a:gd name="T19" fmla="*/ 487 h 487"/>
                <a:gd name="T20" fmla="*/ 137 w 355"/>
                <a:gd name="T21" fmla="*/ 414 h 487"/>
                <a:gd name="T22" fmla="*/ 137 w 355"/>
                <a:gd name="T23" fmla="*/ 59 h 487"/>
                <a:gd name="T24" fmla="*/ 63 w 355"/>
                <a:gd name="T25" fmla="*/ 5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487">
                  <a:moveTo>
                    <a:pt x="63" y="59"/>
                  </a:moveTo>
                  <a:cubicBezTo>
                    <a:pt x="31" y="59"/>
                    <a:pt x="12" y="59"/>
                    <a:pt x="0" y="61"/>
                  </a:cubicBezTo>
                  <a:cubicBezTo>
                    <a:pt x="0" y="0"/>
                    <a:pt x="0" y="0"/>
                    <a:pt x="0" y="0"/>
                  </a:cubicBezTo>
                  <a:cubicBezTo>
                    <a:pt x="355" y="0"/>
                    <a:pt x="355" y="0"/>
                    <a:pt x="355" y="0"/>
                  </a:cubicBezTo>
                  <a:cubicBezTo>
                    <a:pt x="355" y="61"/>
                    <a:pt x="355" y="61"/>
                    <a:pt x="355" y="61"/>
                  </a:cubicBezTo>
                  <a:cubicBezTo>
                    <a:pt x="333" y="59"/>
                    <a:pt x="316" y="59"/>
                    <a:pt x="291" y="59"/>
                  </a:cubicBezTo>
                  <a:cubicBezTo>
                    <a:pt x="218" y="59"/>
                    <a:pt x="218" y="59"/>
                    <a:pt x="218" y="59"/>
                  </a:cubicBezTo>
                  <a:cubicBezTo>
                    <a:pt x="218" y="414"/>
                    <a:pt x="218" y="414"/>
                    <a:pt x="218" y="414"/>
                  </a:cubicBezTo>
                  <a:cubicBezTo>
                    <a:pt x="218" y="445"/>
                    <a:pt x="219" y="470"/>
                    <a:pt x="222" y="487"/>
                  </a:cubicBezTo>
                  <a:cubicBezTo>
                    <a:pt x="132" y="487"/>
                    <a:pt x="132" y="487"/>
                    <a:pt x="132" y="487"/>
                  </a:cubicBezTo>
                  <a:cubicBezTo>
                    <a:pt x="135" y="471"/>
                    <a:pt x="137" y="445"/>
                    <a:pt x="137" y="414"/>
                  </a:cubicBezTo>
                  <a:cubicBezTo>
                    <a:pt x="137" y="59"/>
                    <a:pt x="137" y="59"/>
                    <a:pt x="137" y="59"/>
                  </a:cubicBezTo>
                  <a:lnTo>
                    <a:pt x="63" y="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74" name="Forme libre : forme 73">
              <a:extLst>
                <a:ext uri="{FF2B5EF4-FFF2-40B4-BE49-F238E27FC236}">
                  <a16:creationId xmlns:a16="http://schemas.microsoft.com/office/drawing/2014/main" id="{E6E6DB6A-1B90-4C63-8EBF-B6142786E750}"/>
                </a:ext>
              </a:extLst>
            </p:cNvPr>
            <p:cNvSpPr>
              <a:spLocks/>
            </p:cNvSpPr>
            <p:nvPr/>
          </p:nvSpPr>
          <p:spPr bwMode="auto">
            <a:xfrm>
              <a:off x="10997443" y="506631"/>
              <a:ext cx="149080" cy="217978"/>
            </a:xfrm>
            <a:custGeom>
              <a:avLst/>
              <a:gdLst>
                <a:gd name="connsiteX0" fmla="*/ 150812 w 587375"/>
                <a:gd name="connsiteY0" fmla="*/ 98425 h 858837"/>
                <a:gd name="connsiteX1" fmla="*/ 150812 w 587375"/>
                <a:gd name="connsiteY1" fmla="*/ 363537 h 858837"/>
                <a:gd name="connsiteX2" fmla="*/ 219242 w 587375"/>
                <a:gd name="connsiteY2" fmla="*/ 363537 h 858837"/>
                <a:gd name="connsiteX3" fmla="*/ 384175 w 587375"/>
                <a:gd name="connsiteY3" fmla="*/ 222144 h 858837"/>
                <a:gd name="connsiteX4" fmla="*/ 205205 w 587375"/>
                <a:gd name="connsiteY4" fmla="*/ 98425 h 858837"/>
                <a:gd name="connsiteX5" fmla="*/ 150812 w 587375"/>
                <a:gd name="connsiteY5" fmla="*/ 98425 h 858837"/>
                <a:gd name="connsiteX6" fmla="*/ 0 w 587375"/>
                <a:gd name="connsiteY6" fmla="*/ 0 h 858837"/>
                <a:gd name="connsiteX7" fmla="*/ 235653 w 587375"/>
                <a:gd name="connsiteY7" fmla="*/ 0 h 858837"/>
                <a:gd name="connsiteX8" fmla="*/ 522307 w 587375"/>
                <a:gd name="connsiteY8" fmla="*/ 208096 h 858837"/>
                <a:gd name="connsiteX9" fmla="*/ 348204 w 587375"/>
                <a:gd name="connsiteY9" fmla="*/ 412665 h 858837"/>
                <a:gd name="connsiteX10" fmla="*/ 494169 w 587375"/>
                <a:gd name="connsiteY10" fmla="*/ 574909 h 858837"/>
                <a:gd name="connsiteX11" fmla="*/ 543410 w 587375"/>
                <a:gd name="connsiteY11" fmla="*/ 731863 h 858837"/>
                <a:gd name="connsiteX12" fmla="*/ 559237 w 587375"/>
                <a:gd name="connsiteY12" fmla="*/ 779478 h 858837"/>
                <a:gd name="connsiteX13" fmla="*/ 587375 w 587375"/>
                <a:gd name="connsiteY13" fmla="*/ 858837 h 858837"/>
                <a:gd name="connsiteX14" fmla="*/ 430859 w 587375"/>
                <a:gd name="connsiteY14" fmla="*/ 858837 h 858837"/>
                <a:gd name="connsiteX15" fmla="*/ 423824 w 587375"/>
                <a:gd name="connsiteY15" fmla="*/ 820040 h 858837"/>
                <a:gd name="connsiteX16" fmla="*/ 406238 w 587375"/>
                <a:gd name="connsiteY16" fmla="*/ 758316 h 858837"/>
                <a:gd name="connsiteX17" fmla="*/ 364032 w 587375"/>
                <a:gd name="connsiteY17" fmla="*/ 618998 h 858837"/>
                <a:gd name="connsiteX18" fmla="*/ 205757 w 587375"/>
                <a:gd name="connsiteY18" fmla="*/ 465571 h 858837"/>
                <a:gd name="connsiteX19" fmla="*/ 149482 w 587375"/>
                <a:gd name="connsiteY19" fmla="*/ 465571 h 858837"/>
                <a:gd name="connsiteX20" fmla="*/ 149482 w 587375"/>
                <a:gd name="connsiteY20" fmla="*/ 728336 h 858837"/>
                <a:gd name="connsiteX21" fmla="*/ 156516 w 587375"/>
                <a:gd name="connsiteY21" fmla="*/ 858837 h 858837"/>
                <a:gd name="connsiteX22" fmla="*/ 0 w 587375"/>
                <a:gd name="connsiteY22" fmla="*/ 858837 h 858837"/>
                <a:gd name="connsiteX23" fmla="*/ 8793 w 587375"/>
                <a:gd name="connsiteY23" fmla="*/ 728336 h 858837"/>
                <a:gd name="connsiteX24" fmla="*/ 8793 w 587375"/>
                <a:gd name="connsiteY24" fmla="*/ 128737 h 858837"/>
                <a:gd name="connsiteX25" fmla="*/ 0 w 5873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7375" h="858837">
                  <a:moveTo>
                    <a:pt x="150812" y="98425"/>
                  </a:moveTo>
                  <a:cubicBezTo>
                    <a:pt x="150812" y="363537"/>
                    <a:pt x="150812" y="363537"/>
                    <a:pt x="150812" y="363537"/>
                  </a:cubicBezTo>
                  <a:lnTo>
                    <a:pt x="219242" y="363537"/>
                  </a:lnTo>
                  <a:cubicBezTo>
                    <a:pt x="328028" y="363537"/>
                    <a:pt x="384175" y="314049"/>
                    <a:pt x="384175" y="222144"/>
                  </a:cubicBezTo>
                  <a:cubicBezTo>
                    <a:pt x="384175" y="132006"/>
                    <a:pt x="335046" y="98425"/>
                    <a:pt x="205205" y="98425"/>
                  </a:cubicBezTo>
                  <a:cubicBezTo>
                    <a:pt x="150812" y="98425"/>
                    <a:pt x="150812" y="98425"/>
                    <a:pt x="150812" y="98425"/>
                  </a:cubicBezTo>
                  <a:close/>
                  <a:moveTo>
                    <a:pt x="0" y="0"/>
                  </a:moveTo>
                  <a:lnTo>
                    <a:pt x="235653" y="0"/>
                  </a:lnTo>
                  <a:cubicBezTo>
                    <a:pt x="425583" y="0"/>
                    <a:pt x="522307" y="70541"/>
                    <a:pt x="522307" y="208096"/>
                  </a:cubicBezTo>
                  <a:cubicBezTo>
                    <a:pt x="522307" y="312144"/>
                    <a:pt x="464272" y="380922"/>
                    <a:pt x="348204" y="412665"/>
                  </a:cubicBezTo>
                  <a:cubicBezTo>
                    <a:pt x="425583" y="428537"/>
                    <a:pt x="458997" y="467334"/>
                    <a:pt x="494169" y="574909"/>
                  </a:cubicBezTo>
                  <a:cubicBezTo>
                    <a:pt x="543410" y="731863"/>
                    <a:pt x="543410" y="731863"/>
                    <a:pt x="543410" y="731863"/>
                  </a:cubicBezTo>
                  <a:cubicBezTo>
                    <a:pt x="559237" y="777715"/>
                    <a:pt x="553961" y="761843"/>
                    <a:pt x="559237" y="779478"/>
                  </a:cubicBezTo>
                  <a:cubicBezTo>
                    <a:pt x="575065" y="828857"/>
                    <a:pt x="576823" y="832384"/>
                    <a:pt x="587375" y="858837"/>
                  </a:cubicBezTo>
                  <a:cubicBezTo>
                    <a:pt x="430859" y="858837"/>
                    <a:pt x="430859" y="858837"/>
                    <a:pt x="430859" y="858837"/>
                  </a:cubicBezTo>
                  <a:cubicBezTo>
                    <a:pt x="429100" y="842965"/>
                    <a:pt x="427342" y="835911"/>
                    <a:pt x="423824" y="820040"/>
                  </a:cubicBezTo>
                  <a:cubicBezTo>
                    <a:pt x="416790" y="797114"/>
                    <a:pt x="409756" y="768897"/>
                    <a:pt x="406238" y="758316"/>
                  </a:cubicBezTo>
                  <a:cubicBezTo>
                    <a:pt x="364032" y="618998"/>
                    <a:pt x="364032" y="618998"/>
                    <a:pt x="364032" y="618998"/>
                  </a:cubicBezTo>
                  <a:cubicBezTo>
                    <a:pt x="325342" y="486733"/>
                    <a:pt x="302481" y="465571"/>
                    <a:pt x="205757" y="465571"/>
                  </a:cubicBezTo>
                  <a:cubicBezTo>
                    <a:pt x="149482" y="465571"/>
                    <a:pt x="149482" y="465571"/>
                    <a:pt x="149482" y="465571"/>
                  </a:cubicBezTo>
                  <a:cubicBezTo>
                    <a:pt x="149482" y="728336"/>
                    <a:pt x="149482" y="728336"/>
                    <a:pt x="149482" y="728336"/>
                  </a:cubicBezTo>
                  <a:cubicBezTo>
                    <a:pt x="149482" y="781242"/>
                    <a:pt x="151240" y="827094"/>
                    <a:pt x="156516" y="858837"/>
                  </a:cubicBezTo>
                  <a:cubicBezTo>
                    <a:pt x="0" y="858837"/>
                    <a:pt x="0" y="858837"/>
                    <a:pt x="0" y="858837"/>
                  </a:cubicBezTo>
                  <a:cubicBezTo>
                    <a:pt x="5276" y="823567"/>
                    <a:pt x="8793" y="783005"/>
                    <a:pt x="8793" y="728336"/>
                  </a:cubicBezTo>
                  <a:cubicBezTo>
                    <a:pt x="8793" y="128737"/>
                    <a:pt x="8793" y="128737"/>
                    <a:pt x="8793" y="128737"/>
                  </a:cubicBezTo>
                  <a:cubicBezTo>
                    <a:pt x="8793" y="75832"/>
                    <a:pt x="5276" y="35271"/>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75" name="Forme libre : forme 74">
              <a:extLst>
                <a:ext uri="{FF2B5EF4-FFF2-40B4-BE49-F238E27FC236}">
                  <a16:creationId xmlns:a16="http://schemas.microsoft.com/office/drawing/2014/main" id="{FA443F55-033E-4A55-9468-55B5403381AE}"/>
                </a:ext>
              </a:extLst>
            </p:cNvPr>
            <p:cNvSpPr>
              <a:spLocks/>
            </p:cNvSpPr>
            <p:nvPr/>
          </p:nvSpPr>
          <p:spPr bwMode="auto">
            <a:xfrm>
              <a:off x="11267399" y="506631"/>
              <a:ext cx="203876" cy="217978"/>
            </a:xfrm>
            <a:custGeom>
              <a:avLst/>
              <a:gdLst>
                <a:gd name="connsiteX0" fmla="*/ 402762 w 803275"/>
                <a:gd name="connsiteY0" fmla="*/ 146050 h 858837"/>
                <a:gd name="connsiteX1" fmla="*/ 273050 w 803275"/>
                <a:gd name="connsiteY1" fmla="*/ 517525 h 858837"/>
                <a:gd name="connsiteX2" fmla="*/ 325636 w 803275"/>
                <a:gd name="connsiteY2" fmla="*/ 514004 h 858837"/>
                <a:gd name="connsiteX3" fmla="*/ 397504 w 803275"/>
                <a:gd name="connsiteY3" fmla="*/ 512243 h 858837"/>
                <a:gd name="connsiteX4" fmla="*/ 457101 w 803275"/>
                <a:gd name="connsiteY4" fmla="*/ 514004 h 858837"/>
                <a:gd name="connsiteX5" fmla="*/ 525463 w 803275"/>
                <a:gd name="connsiteY5" fmla="*/ 517525 h 858837"/>
                <a:gd name="connsiteX6" fmla="*/ 332208 w 803275"/>
                <a:gd name="connsiteY6" fmla="*/ 0 h 858837"/>
                <a:gd name="connsiteX7" fmla="*/ 471067 w 803275"/>
                <a:gd name="connsiteY7" fmla="*/ 0 h 858837"/>
                <a:gd name="connsiteX8" fmla="*/ 727693 w 803275"/>
                <a:gd name="connsiteY8" fmla="*/ 686012 h 858837"/>
                <a:gd name="connsiteX9" fmla="*/ 803275 w 803275"/>
                <a:gd name="connsiteY9" fmla="*/ 858837 h 858837"/>
                <a:gd name="connsiteX10" fmla="*/ 629261 w 803275"/>
                <a:gd name="connsiteY10" fmla="*/ 858837 h 858837"/>
                <a:gd name="connsiteX11" fmla="*/ 618715 w 803275"/>
                <a:gd name="connsiteY11" fmla="*/ 812985 h 858837"/>
                <a:gd name="connsiteX12" fmla="*/ 615200 w 803275"/>
                <a:gd name="connsiteY12" fmla="*/ 798877 h 858837"/>
                <a:gd name="connsiteX13" fmla="*/ 595865 w 803275"/>
                <a:gd name="connsiteY13" fmla="*/ 735390 h 858837"/>
                <a:gd name="connsiteX14" fmla="*/ 558953 w 803275"/>
                <a:gd name="connsiteY14" fmla="*/ 624288 h 858837"/>
                <a:gd name="connsiteX15" fmla="*/ 555437 w 803275"/>
                <a:gd name="connsiteY15" fmla="*/ 624288 h 858837"/>
                <a:gd name="connsiteX16" fmla="*/ 523799 w 803275"/>
                <a:gd name="connsiteY16" fmla="*/ 622525 h 858837"/>
                <a:gd name="connsiteX17" fmla="*/ 400759 w 803275"/>
                <a:gd name="connsiteY17" fmla="*/ 618998 h 858837"/>
                <a:gd name="connsiteX18" fmla="*/ 251353 w 803275"/>
                <a:gd name="connsiteY18" fmla="*/ 624288 h 858837"/>
                <a:gd name="connsiteX19" fmla="*/ 235534 w 803275"/>
                <a:gd name="connsiteY19" fmla="*/ 624288 h 858837"/>
                <a:gd name="connsiteX20" fmla="*/ 193348 w 803275"/>
                <a:gd name="connsiteY20" fmla="*/ 745971 h 858837"/>
                <a:gd name="connsiteX21" fmla="*/ 159952 w 803275"/>
                <a:gd name="connsiteY21" fmla="*/ 858837 h 858837"/>
                <a:gd name="connsiteX22" fmla="*/ 0 w 803275"/>
                <a:gd name="connsiteY22" fmla="*/ 858837 h 858837"/>
                <a:gd name="connsiteX23" fmla="*/ 70309 w 803275"/>
                <a:gd name="connsiteY23" fmla="*/ 701883 h 858837"/>
                <a:gd name="connsiteX24" fmla="*/ 279476 w 803275"/>
                <a:gd name="connsiteY24" fmla="*/ 160481 h 858837"/>
                <a:gd name="connsiteX25" fmla="*/ 332208 w 803275"/>
                <a:gd name="connsiteY25" fmla="*/ 0 h 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3275" h="858837">
                  <a:moveTo>
                    <a:pt x="402762" y="146050"/>
                  </a:moveTo>
                  <a:cubicBezTo>
                    <a:pt x="273050" y="517525"/>
                    <a:pt x="273050" y="517525"/>
                    <a:pt x="273050" y="517525"/>
                  </a:cubicBezTo>
                  <a:cubicBezTo>
                    <a:pt x="292332" y="515765"/>
                    <a:pt x="292332" y="515765"/>
                    <a:pt x="325636" y="514004"/>
                  </a:cubicBezTo>
                  <a:cubicBezTo>
                    <a:pt x="358941" y="514004"/>
                    <a:pt x="390492" y="512243"/>
                    <a:pt x="397504" y="512243"/>
                  </a:cubicBezTo>
                  <a:cubicBezTo>
                    <a:pt x="402762" y="512243"/>
                    <a:pt x="425550" y="512243"/>
                    <a:pt x="457101" y="514004"/>
                  </a:cubicBezTo>
                  <a:cubicBezTo>
                    <a:pt x="500923" y="515765"/>
                    <a:pt x="507934" y="515765"/>
                    <a:pt x="525463" y="517525"/>
                  </a:cubicBezTo>
                  <a:close/>
                  <a:moveTo>
                    <a:pt x="332208" y="0"/>
                  </a:moveTo>
                  <a:lnTo>
                    <a:pt x="471067" y="0"/>
                  </a:lnTo>
                  <a:cubicBezTo>
                    <a:pt x="727693" y="686012"/>
                    <a:pt x="727693" y="686012"/>
                    <a:pt x="727693" y="686012"/>
                  </a:cubicBezTo>
                  <a:cubicBezTo>
                    <a:pt x="757574" y="765370"/>
                    <a:pt x="769878" y="793587"/>
                    <a:pt x="803275" y="858837"/>
                  </a:cubicBezTo>
                  <a:cubicBezTo>
                    <a:pt x="629261" y="858837"/>
                    <a:pt x="629261" y="858837"/>
                    <a:pt x="629261" y="858837"/>
                  </a:cubicBezTo>
                  <a:cubicBezTo>
                    <a:pt x="625746" y="837675"/>
                    <a:pt x="623988" y="825330"/>
                    <a:pt x="618715" y="812985"/>
                  </a:cubicBezTo>
                  <a:cubicBezTo>
                    <a:pt x="615200" y="798877"/>
                    <a:pt x="615200" y="798877"/>
                    <a:pt x="615200" y="798877"/>
                  </a:cubicBezTo>
                  <a:cubicBezTo>
                    <a:pt x="601138" y="747735"/>
                    <a:pt x="599380" y="740681"/>
                    <a:pt x="595865" y="735390"/>
                  </a:cubicBezTo>
                  <a:cubicBezTo>
                    <a:pt x="558953" y="624288"/>
                    <a:pt x="558953" y="624288"/>
                    <a:pt x="558953" y="624288"/>
                  </a:cubicBezTo>
                  <a:cubicBezTo>
                    <a:pt x="555437" y="624288"/>
                    <a:pt x="555437" y="624288"/>
                    <a:pt x="555437" y="624288"/>
                  </a:cubicBezTo>
                  <a:cubicBezTo>
                    <a:pt x="543133" y="624288"/>
                    <a:pt x="553680" y="624288"/>
                    <a:pt x="523799" y="622525"/>
                  </a:cubicBezTo>
                  <a:cubicBezTo>
                    <a:pt x="451732" y="618998"/>
                    <a:pt x="442944" y="618998"/>
                    <a:pt x="400759" y="618998"/>
                  </a:cubicBezTo>
                  <a:cubicBezTo>
                    <a:pt x="346270" y="618998"/>
                    <a:pt x="358574" y="618998"/>
                    <a:pt x="251353" y="624288"/>
                  </a:cubicBezTo>
                  <a:cubicBezTo>
                    <a:pt x="235534" y="624288"/>
                    <a:pt x="235534" y="624288"/>
                    <a:pt x="235534" y="624288"/>
                  </a:cubicBezTo>
                  <a:cubicBezTo>
                    <a:pt x="193348" y="745971"/>
                    <a:pt x="193348" y="745971"/>
                    <a:pt x="193348" y="745971"/>
                  </a:cubicBezTo>
                  <a:cubicBezTo>
                    <a:pt x="179287" y="781242"/>
                    <a:pt x="168740" y="820040"/>
                    <a:pt x="159952" y="858837"/>
                  </a:cubicBezTo>
                  <a:cubicBezTo>
                    <a:pt x="0" y="858837"/>
                    <a:pt x="0" y="858837"/>
                    <a:pt x="0" y="858837"/>
                  </a:cubicBezTo>
                  <a:cubicBezTo>
                    <a:pt x="24608" y="816512"/>
                    <a:pt x="40427" y="779478"/>
                    <a:pt x="70309" y="701883"/>
                  </a:cubicBezTo>
                  <a:cubicBezTo>
                    <a:pt x="279476" y="160481"/>
                    <a:pt x="279476" y="160481"/>
                    <a:pt x="279476" y="160481"/>
                  </a:cubicBezTo>
                  <a:cubicBezTo>
                    <a:pt x="309358" y="84649"/>
                    <a:pt x="319904" y="47615"/>
                    <a:pt x="332208"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76" name="Freeform 21">
              <a:extLst>
                <a:ext uri="{FF2B5EF4-FFF2-40B4-BE49-F238E27FC236}">
                  <a16:creationId xmlns:a16="http://schemas.microsoft.com/office/drawing/2014/main" id="{95B3781F-55E0-47E4-9003-5A1176A18298}"/>
                </a:ext>
              </a:extLst>
            </p:cNvPr>
            <p:cNvSpPr>
              <a:spLocks/>
            </p:cNvSpPr>
            <p:nvPr/>
          </p:nvSpPr>
          <p:spPr bwMode="auto">
            <a:xfrm>
              <a:off x="11422522" y="853140"/>
              <a:ext cx="47544" cy="98715"/>
            </a:xfrm>
            <a:custGeom>
              <a:avLst/>
              <a:gdLst>
                <a:gd name="T0" fmla="*/ 98 w 106"/>
                <a:gd name="T1" fmla="*/ 183 h 221"/>
                <a:gd name="T2" fmla="*/ 81 w 106"/>
                <a:gd name="T3" fmla="*/ 189 h 221"/>
                <a:gd name="T4" fmla="*/ 65 w 106"/>
                <a:gd name="T5" fmla="*/ 169 h 221"/>
                <a:gd name="T6" fmla="*/ 65 w 106"/>
                <a:gd name="T7" fmla="*/ 79 h 221"/>
                <a:gd name="T8" fmla="*/ 99 w 106"/>
                <a:gd name="T9" fmla="*/ 79 h 221"/>
                <a:gd name="T10" fmla="*/ 99 w 106"/>
                <a:gd name="T11" fmla="*/ 47 h 221"/>
                <a:gd name="T12" fmla="*/ 65 w 106"/>
                <a:gd name="T13" fmla="*/ 47 h 221"/>
                <a:gd name="T14" fmla="*/ 65 w 106"/>
                <a:gd name="T15" fmla="*/ 0 h 221"/>
                <a:gd name="T16" fmla="*/ 28 w 106"/>
                <a:gd name="T17" fmla="*/ 0 h 221"/>
                <a:gd name="T18" fmla="*/ 28 w 106"/>
                <a:gd name="T19" fmla="*/ 47 h 221"/>
                <a:gd name="T20" fmla="*/ 0 w 106"/>
                <a:gd name="T21" fmla="*/ 47 h 221"/>
                <a:gd name="T22" fmla="*/ 0 w 106"/>
                <a:gd name="T23" fmla="*/ 79 h 221"/>
                <a:gd name="T24" fmla="*/ 28 w 106"/>
                <a:gd name="T25" fmla="*/ 79 h 221"/>
                <a:gd name="T26" fmla="*/ 28 w 106"/>
                <a:gd name="T27" fmla="*/ 178 h 221"/>
                <a:gd name="T28" fmla="*/ 71 w 106"/>
                <a:gd name="T29" fmla="*/ 221 h 221"/>
                <a:gd name="T30" fmla="*/ 106 w 106"/>
                <a:gd name="T31" fmla="*/ 211 h 221"/>
                <a:gd name="T32" fmla="*/ 98 w 106"/>
                <a:gd name="T33" fmla="*/ 18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98" y="183"/>
                  </a:moveTo>
                  <a:cubicBezTo>
                    <a:pt x="95" y="186"/>
                    <a:pt x="88" y="189"/>
                    <a:pt x="81" y="189"/>
                  </a:cubicBez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lnTo>
                    <a:pt x="98" y="1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77" name="Freeform 22">
              <a:extLst>
                <a:ext uri="{FF2B5EF4-FFF2-40B4-BE49-F238E27FC236}">
                  <a16:creationId xmlns:a16="http://schemas.microsoft.com/office/drawing/2014/main" id="{B420D839-2966-4C38-AEA9-FC10DF205A38}"/>
                </a:ext>
              </a:extLst>
            </p:cNvPr>
            <p:cNvSpPr>
              <a:spLocks/>
            </p:cNvSpPr>
            <p:nvPr/>
          </p:nvSpPr>
          <p:spPr bwMode="auto">
            <a:xfrm>
              <a:off x="11339118" y="874092"/>
              <a:ext cx="76152" cy="76151"/>
            </a:xfrm>
            <a:custGeom>
              <a:avLst/>
              <a:gdLst>
                <a:gd name="T0" fmla="*/ 185 w 189"/>
                <a:gd name="T1" fmla="*/ 0 h 189"/>
                <a:gd name="T2" fmla="*/ 140 w 189"/>
                <a:gd name="T3" fmla="*/ 0 h 189"/>
                <a:gd name="T4" fmla="*/ 95 w 189"/>
                <a:gd name="T5" fmla="*/ 65 h 189"/>
                <a:gd name="T6" fmla="*/ 50 w 189"/>
                <a:gd name="T7" fmla="*/ 0 h 189"/>
                <a:gd name="T8" fmla="*/ 4 w 189"/>
                <a:gd name="T9" fmla="*/ 0 h 189"/>
                <a:gd name="T10" fmla="*/ 69 w 189"/>
                <a:gd name="T11" fmla="*/ 92 h 189"/>
                <a:gd name="T12" fmla="*/ 0 w 189"/>
                <a:gd name="T13" fmla="*/ 189 h 189"/>
                <a:gd name="T14" fmla="*/ 46 w 189"/>
                <a:gd name="T15" fmla="*/ 189 h 189"/>
                <a:gd name="T16" fmla="*/ 95 w 189"/>
                <a:gd name="T17" fmla="*/ 119 h 189"/>
                <a:gd name="T18" fmla="*/ 144 w 189"/>
                <a:gd name="T19" fmla="*/ 189 h 189"/>
                <a:gd name="T20" fmla="*/ 189 w 189"/>
                <a:gd name="T21" fmla="*/ 189 h 189"/>
                <a:gd name="T22" fmla="*/ 120 w 189"/>
                <a:gd name="T23" fmla="*/ 92 h 189"/>
                <a:gd name="T24" fmla="*/ 185 w 189"/>
                <a:gd name="T25"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185" y="0"/>
                  </a:moveTo>
                  <a:lnTo>
                    <a:pt x="140" y="0"/>
                  </a:lnTo>
                  <a:lnTo>
                    <a:pt x="95" y="65"/>
                  </a:lnTo>
                  <a:lnTo>
                    <a:pt x="50" y="0"/>
                  </a:lnTo>
                  <a:lnTo>
                    <a:pt x="4" y="0"/>
                  </a:lnTo>
                  <a:lnTo>
                    <a:pt x="69" y="92"/>
                  </a:lnTo>
                  <a:lnTo>
                    <a:pt x="0" y="189"/>
                  </a:lnTo>
                  <a:lnTo>
                    <a:pt x="46" y="189"/>
                  </a:lnTo>
                  <a:lnTo>
                    <a:pt x="95" y="119"/>
                  </a:lnTo>
                  <a:lnTo>
                    <a:pt x="144" y="189"/>
                  </a:lnTo>
                  <a:lnTo>
                    <a:pt x="189" y="189"/>
                  </a:lnTo>
                  <a:lnTo>
                    <a:pt x="120" y="92"/>
                  </a:lnTo>
                  <a:lnTo>
                    <a:pt x="18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78" name="Forme libre : forme 77">
              <a:extLst>
                <a:ext uri="{FF2B5EF4-FFF2-40B4-BE49-F238E27FC236}">
                  <a16:creationId xmlns:a16="http://schemas.microsoft.com/office/drawing/2014/main" id="{708DDE85-EF93-405A-A1B8-39A2120B1930}"/>
                </a:ext>
              </a:extLst>
            </p:cNvPr>
            <p:cNvSpPr>
              <a:spLocks/>
            </p:cNvSpPr>
            <p:nvPr/>
          </p:nvSpPr>
          <p:spPr bwMode="auto">
            <a:xfrm>
              <a:off x="11252088" y="872480"/>
              <a:ext cx="76152" cy="79375"/>
            </a:xfrm>
            <a:custGeom>
              <a:avLst/>
              <a:gdLst>
                <a:gd name="connsiteX0" fmla="*/ 151607 w 300038"/>
                <a:gd name="connsiteY0" fmla="*/ 52387 h 312737"/>
                <a:gd name="connsiteX1" fmla="*/ 66675 w 300038"/>
                <a:gd name="connsiteY1" fmla="*/ 131762 h 312737"/>
                <a:gd name="connsiteX2" fmla="*/ 236538 w 300038"/>
                <a:gd name="connsiteY2" fmla="*/ 131762 h 312737"/>
                <a:gd name="connsiteX3" fmla="*/ 151607 w 300038"/>
                <a:gd name="connsiteY3" fmla="*/ 52387 h 312737"/>
                <a:gd name="connsiteX4" fmla="*/ 151784 w 300038"/>
                <a:gd name="connsiteY4" fmla="*/ 0 h 312737"/>
                <a:gd name="connsiteX5" fmla="*/ 300038 w 300038"/>
                <a:gd name="connsiteY5" fmla="*/ 161639 h 312737"/>
                <a:gd name="connsiteX6" fmla="*/ 300038 w 300038"/>
                <a:gd name="connsiteY6" fmla="*/ 177452 h 312737"/>
                <a:gd name="connsiteX7" fmla="*/ 68832 w 300038"/>
                <a:gd name="connsiteY7" fmla="*/ 177452 h 312737"/>
                <a:gd name="connsiteX8" fmla="*/ 164138 w 300038"/>
                <a:gd name="connsiteY8" fmla="*/ 260029 h 312737"/>
                <a:gd name="connsiteX9" fmla="*/ 248855 w 300038"/>
                <a:gd name="connsiteY9" fmla="*/ 226647 h 312737"/>
                <a:gd name="connsiteX10" fmla="*/ 278859 w 300038"/>
                <a:gd name="connsiteY10" fmla="*/ 270570 h 312737"/>
                <a:gd name="connsiteX11" fmla="*/ 157079 w 300038"/>
                <a:gd name="connsiteY11" fmla="*/ 312737 h 312737"/>
                <a:gd name="connsiteX12" fmla="*/ 0 w 300038"/>
                <a:gd name="connsiteY12" fmla="*/ 156369 h 312737"/>
                <a:gd name="connsiteX13" fmla="*/ 151784 w 300038"/>
                <a:gd name="connsiteY13"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038" h="312737">
                  <a:moveTo>
                    <a:pt x="151607" y="52387"/>
                  </a:moveTo>
                  <a:cubicBezTo>
                    <a:pt x="94985" y="52387"/>
                    <a:pt x="70214" y="94720"/>
                    <a:pt x="66675" y="131762"/>
                  </a:cubicBezTo>
                  <a:lnTo>
                    <a:pt x="236538" y="131762"/>
                  </a:lnTo>
                  <a:cubicBezTo>
                    <a:pt x="234769" y="96484"/>
                    <a:pt x="211766" y="52387"/>
                    <a:pt x="151607" y="52387"/>
                  </a:cubicBezTo>
                  <a:close/>
                  <a:moveTo>
                    <a:pt x="151784" y="0"/>
                  </a:moveTo>
                  <a:cubicBezTo>
                    <a:pt x="241795" y="0"/>
                    <a:pt x="300038" y="68521"/>
                    <a:pt x="300038" y="161639"/>
                  </a:cubicBezTo>
                  <a:cubicBezTo>
                    <a:pt x="300038" y="161639"/>
                    <a:pt x="300038" y="161639"/>
                    <a:pt x="300038" y="177452"/>
                  </a:cubicBezTo>
                  <a:cubicBezTo>
                    <a:pt x="300038" y="177452"/>
                    <a:pt x="300038" y="177452"/>
                    <a:pt x="68832" y="177452"/>
                  </a:cubicBezTo>
                  <a:cubicBezTo>
                    <a:pt x="72362" y="223133"/>
                    <a:pt x="107661" y="260029"/>
                    <a:pt x="164138" y="260029"/>
                  </a:cubicBezTo>
                  <a:cubicBezTo>
                    <a:pt x="192377" y="260029"/>
                    <a:pt x="227676" y="247730"/>
                    <a:pt x="248855" y="226647"/>
                  </a:cubicBezTo>
                  <a:cubicBezTo>
                    <a:pt x="248855" y="226647"/>
                    <a:pt x="248855" y="226647"/>
                    <a:pt x="278859" y="270570"/>
                  </a:cubicBezTo>
                  <a:cubicBezTo>
                    <a:pt x="248855" y="298682"/>
                    <a:pt x="204732" y="312737"/>
                    <a:pt x="157079" y="312737"/>
                  </a:cubicBezTo>
                  <a:cubicBezTo>
                    <a:pt x="67067" y="312737"/>
                    <a:pt x="0" y="251244"/>
                    <a:pt x="0" y="156369"/>
                  </a:cubicBezTo>
                  <a:cubicBezTo>
                    <a:pt x="0" y="68521"/>
                    <a:pt x="63537" y="0"/>
                    <a:pt x="151784"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79" name="Freeform 25">
              <a:extLst>
                <a:ext uri="{FF2B5EF4-FFF2-40B4-BE49-F238E27FC236}">
                  <a16:creationId xmlns:a16="http://schemas.microsoft.com/office/drawing/2014/main" id="{4C0CC431-D9EA-4298-A303-C638599DDD58}"/>
                </a:ext>
              </a:extLst>
            </p:cNvPr>
            <p:cNvSpPr>
              <a:spLocks/>
            </p:cNvSpPr>
            <p:nvPr/>
          </p:nvSpPr>
          <p:spPr bwMode="auto">
            <a:xfrm>
              <a:off x="11163043" y="872480"/>
              <a:ext cx="67690"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1"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80" name="Freeform 26">
              <a:extLst>
                <a:ext uri="{FF2B5EF4-FFF2-40B4-BE49-F238E27FC236}">
                  <a16:creationId xmlns:a16="http://schemas.microsoft.com/office/drawing/2014/main" id="{BEBEFC1A-8ABF-404F-925A-3A941F873304}"/>
                </a:ext>
              </a:extLst>
            </p:cNvPr>
            <p:cNvSpPr>
              <a:spLocks/>
            </p:cNvSpPr>
            <p:nvPr/>
          </p:nvSpPr>
          <p:spPr bwMode="auto">
            <a:xfrm>
              <a:off x="11032497" y="872480"/>
              <a:ext cx="64064" cy="79375"/>
            </a:xfrm>
            <a:custGeom>
              <a:avLst/>
              <a:gdLst>
                <a:gd name="T0" fmla="*/ 41 w 144"/>
                <a:gd name="T1" fmla="*/ 50 h 178"/>
                <a:gd name="T2" fmla="*/ 73 w 144"/>
                <a:gd name="T3" fmla="*/ 29 h 178"/>
                <a:gd name="T4" fmla="*/ 123 w 144"/>
                <a:gd name="T5" fmla="*/ 50 h 178"/>
                <a:gd name="T6" fmla="*/ 139 w 144"/>
                <a:gd name="T7" fmla="*/ 24 h 178"/>
                <a:gd name="T8" fmla="*/ 73 w 144"/>
                <a:gd name="T9" fmla="*/ 0 h 178"/>
                <a:gd name="T10" fmla="*/ 6 w 144"/>
                <a:gd name="T11" fmla="*/ 52 h 178"/>
                <a:gd name="T12" fmla="*/ 109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4" y="29"/>
                    <a:pt x="73" y="29"/>
                  </a:cubicBezTo>
                  <a:cubicBezTo>
                    <a:pt x="94" y="29"/>
                    <a:pt x="113" y="38"/>
                    <a:pt x="123" y="50"/>
                  </a:cubicBezTo>
                  <a:cubicBezTo>
                    <a:pt x="139" y="24"/>
                    <a:pt x="139" y="24"/>
                    <a:pt x="139" y="24"/>
                  </a:cubicBezTo>
                  <a:cubicBezTo>
                    <a:pt x="123" y="10"/>
                    <a:pt x="102" y="0"/>
                    <a:pt x="73" y="0"/>
                  </a:cubicBezTo>
                  <a:cubicBezTo>
                    <a:pt x="30" y="0"/>
                    <a:pt x="6" y="24"/>
                    <a:pt x="6" y="52"/>
                  </a:cubicBezTo>
                  <a:cubicBezTo>
                    <a:pt x="6" y="117"/>
                    <a:pt x="109" y="93"/>
                    <a:pt x="109" y="126"/>
                  </a:cubicBezTo>
                  <a:cubicBezTo>
                    <a:pt x="109" y="140"/>
                    <a:pt x="97" y="149"/>
                    <a:pt x="75" y="149"/>
                  </a:cubicBezTo>
                  <a:cubicBezTo>
                    <a:pt x="53" y="149"/>
                    <a:pt x="29" y="138"/>
                    <a:pt x="17" y="125"/>
                  </a:cubicBezTo>
                  <a:cubicBezTo>
                    <a:pt x="0" y="152"/>
                    <a:pt x="0" y="152"/>
                    <a:pt x="0" y="152"/>
                  </a:cubicBezTo>
                  <a:cubicBezTo>
                    <a:pt x="18" y="169"/>
                    <a:pt x="45"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81" name="Freeform 27">
              <a:extLst>
                <a:ext uri="{FF2B5EF4-FFF2-40B4-BE49-F238E27FC236}">
                  <a16:creationId xmlns:a16="http://schemas.microsoft.com/office/drawing/2014/main" id="{EEA41CB2-2437-4B0D-B6A9-C05A3CF05FB6}"/>
                </a:ext>
              </a:extLst>
            </p:cNvPr>
            <p:cNvSpPr>
              <a:spLocks/>
            </p:cNvSpPr>
            <p:nvPr/>
          </p:nvSpPr>
          <p:spPr bwMode="auto">
            <a:xfrm>
              <a:off x="10998652" y="843470"/>
              <a:ext cx="22563" cy="41500"/>
            </a:xfrm>
            <a:custGeom>
              <a:avLst/>
              <a:gdLst>
                <a:gd name="T0" fmla="*/ 24 w 51"/>
                <a:gd name="T1" fmla="*/ 0 h 93"/>
                <a:gd name="T2" fmla="*/ 0 w 51"/>
                <a:gd name="T3" fmla="*/ 25 h 93"/>
                <a:gd name="T4" fmla="*/ 21 w 51"/>
                <a:gd name="T5" fmla="*/ 47 h 93"/>
                <a:gd name="T6" fmla="*/ 27 w 51"/>
                <a:gd name="T7" fmla="*/ 46 h 93"/>
                <a:gd name="T8" fmla="*/ 1 w 51"/>
                <a:gd name="T9" fmla="*/ 79 h 93"/>
                <a:gd name="T10" fmla="*/ 18 w 51"/>
                <a:gd name="T11" fmla="*/ 93 h 93"/>
                <a:gd name="T12" fmla="*/ 51 w 51"/>
                <a:gd name="T13" fmla="*/ 33 h 93"/>
                <a:gd name="T14" fmla="*/ 24 w 51"/>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93">
                  <a:moveTo>
                    <a:pt x="24" y="0"/>
                  </a:moveTo>
                  <a:cubicBezTo>
                    <a:pt x="11" y="0"/>
                    <a:pt x="0" y="11"/>
                    <a:pt x="0" y="25"/>
                  </a:cubicBezTo>
                  <a:cubicBezTo>
                    <a:pt x="0" y="38"/>
                    <a:pt x="9" y="47"/>
                    <a:pt x="21" y="47"/>
                  </a:cubicBezTo>
                  <a:cubicBezTo>
                    <a:pt x="23" y="47"/>
                    <a:pt x="26" y="46"/>
                    <a:pt x="27" y="46"/>
                  </a:cubicBezTo>
                  <a:cubicBezTo>
                    <a:pt x="24" y="58"/>
                    <a:pt x="13" y="72"/>
                    <a:pt x="1" y="79"/>
                  </a:cubicBezTo>
                  <a:cubicBezTo>
                    <a:pt x="18" y="93"/>
                    <a:pt x="18" y="93"/>
                    <a:pt x="18" y="93"/>
                  </a:cubicBezTo>
                  <a:cubicBezTo>
                    <a:pt x="37" y="79"/>
                    <a:pt x="51" y="57"/>
                    <a:pt x="51" y="33"/>
                  </a:cubicBezTo>
                  <a:cubicBezTo>
                    <a:pt x="51" y="12"/>
                    <a:pt x="38"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82" name="Freeform 28">
              <a:extLst>
                <a:ext uri="{FF2B5EF4-FFF2-40B4-BE49-F238E27FC236}">
                  <a16:creationId xmlns:a16="http://schemas.microsoft.com/office/drawing/2014/main" id="{8775C675-A5F1-4653-9461-21EA2548CF5C}"/>
                </a:ext>
              </a:extLst>
            </p:cNvPr>
            <p:cNvSpPr>
              <a:spLocks/>
            </p:cNvSpPr>
            <p:nvPr/>
          </p:nvSpPr>
          <p:spPr bwMode="auto">
            <a:xfrm>
              <a:off x="10937006" y="853140"/>
              <a:ext cx="47142" cy="98715"/>
            </a:xfrm>
            <a:custGeom>
              <a:avLst/>
              <a:gdLst>
                <a:gd name="T0" fmla="*/ 81 w 106"/>
                <a:gd name="T1" fmla="*/ 189 h 221"/>
                <a:gd name="T2" fmla="*/ 65 w 106"/>
                <a:gd name="T3" fmla="*/ 169 h 221"/>
                <a:gd name="T4" fmla="*/ 65 w 106"/>
                <a:gd name="T5" fmla="*/ 79 h 221"/>
                <a:gd name="T6" fmla="*/ 99 w 106"/>
                <a:gd name="T7" fmla="*/ 79 h 221"/>
                <a:gd name="T8" fmla="*/ 99 w 106"/>
                <a:gd name="T9" fmla="*/ 47 h 221"/>
                <a:gd name="T10" fmla="*/ 65 w 106"/>
                <a:gd name="T11" fmla="*/ 47 h 221"/>
                <a:gd name="T12" fmla="*/ 65 w 106"/>
                <a:gd name="T13" fmla="*/ 0 h 221"/>
                <a:gd name="T14" fmla="*/ 28 w 106"/>
                <a:gd name="T15" fmla="*/ 0 h 221"/>
                <a:gd name="T16" fmla="*/ 28 w 106"/>
                <a:gd name="T17" fmla="*/ 47 h 221"/>
                <a:gd name="T18" fmla="*/ 0 w 106"/>
                <a:gd name="T19" fmla="*/ 47 h 221"/>
                <a:gd name="T20" fmla="*/ 0 w 106"/>
                <a:gd name="T21" fmla="*/ 79 h 221"/>
                <a:gd name="T22" fmla="*/ 28 w 106"/>
                <a:gd name="T23" fmla="*/ 79 h 221"/>
                <a:gd name="T24" fmla="*/ 28 w 106"/>
                <a:gd name="T25" fmla="*/ 178 h 221"/>
                <a:gd name="T26" fmla="*/ 71 w 106"/>
                <a:gd name="T27" fmla="*/ 221 h 221"/>
                <a:gd name="T28" fmla="*/ 106 w 106"/>
                <a:gd name="T29" fmla="*/ 211 h 221"/>
                <a:gd name="T30" fmla="*/ 97 w 106"/>
                <a:gd name="T31" fmla="*/ 183 h 221"/>
                <a:gd name="T32" fmla="*/ 81 w 106"/>
                <a:gd name="T33" fmla="*/ 18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221">
                  <a:moveTo>
                    <a:pt x="81" y="189"/>
                  </a:moveTo>
                  <a:cubicBezTo>
                    <a:pt x="70" y="189"/>
                    <a:pt x="65" y="180"/>
                    <a:pt x="65" y="169"/>
                  </a:cubicBezTo>
                  <a:cubicBezTo>
                    <a:pt x="65" y="79"/>
                    <a:pt x="65" y="79"/>
                    <a:pt x="65" y="79"/>
                  </a:cubicBezTo>
                  <a:cubicBezTo>
                    <a:pt x="99" y="79"/>
                    <a:pt x="99" y="79"/>
                    <a:pt x="99" y="79"/>
                  </a:cubicBezTo>
                  <a:cubicBezTo>
                    <a:pt x="99" y="47"/>
                    <a:pt x="99" y="47"/>
                    <a:pt x="99" y="47"/>
                  </a:cubicBezTo>
                  <a:cubicBezTo>
                    <a:pt x="65" y="47"/>
                    <a:pt x="65" y="47"/>
                    <a:pt x="65" y="47"/>
                  </a:cubicBezTo>
                  <a:cubicBezTo>
                    <a:pt x="65" y="0"/>
                    <a:pt x="65" y="0"/>
                    <a:pt x="65" y="0"/>
                  </a:cubicBezTo>
                  <a:cubicBezTo>
                    <a:pt x="28" y="0"/>
                    <a:pt x="28" y="0"/>
                    <a:pt x="28" y="0"/>
                  </a:cubicBezTo>
                  <a:cubicBezTo>
                    <a:pt x="28" y="47"/>
                    <a:pt x="28" y="47"/>
                    <a:pt x="28" y="47"/>
                  </a:cubicBezTo>
                  <a:cubicBezTo>
                    <a:pt x="0" y="47"/>
                    <a:pt x="0" y="47"/>
                    <a:pt x="0" y="47"/>
                  </a:cubicBezTo>
                  <a:cubicBezTo>
                    <a:pt x="0" y="79"/>
                    <a:pt x="0" y="79"/>
                    <a:pt x="0" y="79"/>
                  </a:cubicBezTo>
                  <a:cubicBezTo>
                    <a:pt x="28" y="79"/>
                    <a:pt x="28" y="79"/>
                    <a:pt x="28" y="79"/>
                  </a:cubicBezTo>
                  <a:cubicBezTo>
                    <a:pt x="28" y="178"/>
                    <a:pt x="28" y="178"/>
                    <a:pt x="28" y="178"/>
                  </a:cubicBezTo>
                  <a:cubicBezTo>
                    <a:pt x="28" y="206"/>
                    <a:pt x="43" y="221"/>
                    <a:pt x="71" y="221"/>
                  </a:cubicBezTo>
                  <a:cubicBezTo>
                    <a:pt x="89" y="221"/>
                    <a:pt x="100" y="217"/>
                    <a:pt x="106" y="211"/>
                  </a:cubicBezTo>
                  <a:cubicBezTo>
                    <a:pt x="97" y="183"/>
                    <a:pt x="97" y="183"/>
                    <a:pt x="97" y="183"/>
                  </a:cubicBezTo>
                  <a:cubicBezTo>
                    <a:pt x="95" y="186"/>
                    <a:pt x="88" y="189"/>
                    <a:pt x="81" y="1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83" name="Forme libre : forme 82">
              <a:extLst>
                <a:ext uri="{FF2B5EF4-FFF2-40B4-BE49-F238E27FC236}">
                  <a16:creationId xmlns:a16="http://schemas.microsoft.com/office/drawing/2014/main" id="{8B09F400-8322-48D1-BD82-6676EA75470E}"/>
                </a:ext>
              </a:extLst>
            </p:cNvPr>
            <p:cNvSpPr>
              <a:spLocks/>
            </p:cNvSpPr>
            <p:nvPr/>
          </p:nvSpPr>
          <p:spPr bwMode="auto">
            <a:xfrm>
              <a:off x="10852796" y="872480"/>
              <a:ext cx="67287" cy="79375"/>
            </a:xfrm>
            <a:custGeom>
              <a:avLst/>
              <a:gdLst>
                <a:gd name="connsiteX0" fmla="*/ 128176 w 265113"/>
                <a:gd name="connsiteY0" fmla="*/ 161925 h 312737"/>
                <a:gd name="connsiteX1" fmla="*/ 65088 w 265113"/>
                <a:gd name="connsiteY1" fmla="*/ 216785 h 312737"/>
                <a:gd name="connsiteX2" fmla="*/ 128176 w 265113"/>
                <a:gd name="connsiteY2" fmla="*/ 269875 h 312737"/>
                <a:gd name="connsiteX3" fmla="*/ 200026 w 265113"/>
                <a:gd name="connsiteY3" fmla="*/ 238021 h 312737"/>
                <a:gd name="connsiteX4" fmla="*/ 200026 w 265113"/>
                <a:gd name="connsiteY4" fmla="*/ 193779 h 312737"/>
                <a:gd name="connsiteX5" fmla="*/ 128176 w 265113"/>
                <a:gd name="connsiteY5" fmla="*/ 161925 h 312737"/>
                <a:gd name="connsiteX6" fmla="*/ 140457 w 265113"/>
                <a:gd name="connsiteY6" fmla="*/ 0 h 312737"/>
                <a:gd name="connsiteX7" fmla="*/ 265113 w 265113"/>
                <a:gd name="connsiteY7" fmla="*/ 107174 h 312737"/>
                <a:gd name="connsiteX8" fmla="*/ 265113 w 265113"/>
                <a:gd name="connsiteY8" fmla="*/ 305709 h 312737"/>
                <a:gd name="connsiteX9" fmla="*/ 200152 w 265113"/>
                <a:gd name="connsiteY9" fmla="*/ 305709 h 312737"/>
                <a:gd name="connsiteX10" fmla="*/ 200152 w 265113"/>
                <a:gd name="connsiteY10" fmla="*/ 274084 h 312737"/>
                <a:gd name="connsiteX11" fmla="*/ 103587 w 265113"/>
                <a:gd name="connsiteY11" fmla="*/ 312737 h 312737"/>
                <a:gd name="connsiteX12" fmla="*/ 0 w 265113"/>
                <a:gd name="connsiteY12" fmla="*/ 214348 h 312737"/>
                <a:gd name="connsiteX13" fmla="*/ 103587 w 265113"/>
                <a:gd name="connsiteY13" fmla="*/ 117716 h 312737"/>
                <a:gd name="connsiteX14" fmla="*/ 200152 w 265113"/>
                <a:gd name="connsiteY14" fmla="*/ 156369 h 312737"/>
                <a:gd name="connsiteX15" fmla="*/ 200152 w 265113"/>
                <a:gd name="connsiteY15" fmla="*/ 110688 h 312737"/>
                <a:gd name="connsiteX16" fmla="*/ 129923 w 265113"/>
                <a:gd name="connsiteY16" fmla="*/ 54466 h 312737"/>
                <a:gd name="connsiteX17" fmla="*/ 42137 w 265113"/>
                <a:gd name="connsiteY17" fmla="*/ 93118 h 312737"/>
                <a:gd name="connsiteX18" fmla="*/ 15801 w 265113"/>
                <a:gd name="connsiteY18" fmla="*/ 47438 h 312737"/>
                <a:gd name="connsiteX19" fmla="*/ 140457 w 265113"/>
                <a:gd name="connsiteY19"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5113" h="312737">
                  <a:moveTo>
                    <a:pt x="128176" y="161925"/>
                  </a:moveTo>
                  <a:cubicBezTo>
                    <a:pt x="93127" y="161925"/>
                    <a:pt x="65088" y="183161"/>
                    <a:pt x="65088" y="216785"/>
                  </a:cubicBezTo>
                  <a:cubicBezTo>
                    <a:pt x="65088" y="248639"/>
                    <a:pt x="93127" y="269875"/>
                    <a:pt x="128176" y="269875"/>
                  </a:cubicBezTo>
                  <a:cubicBezTo>
                    <a:pt x="157967" y="269875"/>
                    <a:pt x="184254" y="259257"/>
                    <a:pt x="200026" y="238021"/>
                  </a:cubicBezTo>
                  <a:lnTo>
                    <a:pt x="200026" y="193779"/>
                  </a:lnTo>
                  <a:cubicBezTo>
                    <a:pt x="184254" y="172543"/>
                    <a:pt x="157967" y="161925"/>
                    <a:pt x="128176" y="161925"/>
                  </a:cubicBezTo>
                  <a:close/>
                  <a:moveTo>
                    <a:pt x="140457" y="0"/>
                  </a:moveTo>
                  <a:cubicBezTo>
                    <a:pt x="207174" y="0"/>
                    <a:pt x="265113" y="28111"/>
                    <a:pt x="265113" y="107174"/>
                  </a:cubicBezTo>
                  <a:cubicBezTo>
                    <a:pt x="265113" y="107174"/>
                    <a:pt x="265113" y="107174"/>
                    <a:pt x="265113" y="305709"/>
                  </a:cubicBezTo>
                  <a:cubicBezTo>
                    <a:pt x="265113" y="305709"/>
                    <a:pt x="265113" y="305709"/>
                    <a:pt x="200152" y="305709"/>
                  </a:cubicBezTo>
                  <a:cubicBezTo>
                    <a:pt x="200152" y="305709"/>
                    <a:pt x="200152" y="305709"/>
                    <a:pt x="200152" y="274084"/>
                  </a:cubicBezTo>
                  <a:cubicBezTo>
                    <a:pt x="177327" y="298682"/>
                    <a:pt x="143969" y="312737"/>
                    <a:pt x="103587" y="312737"/>
                  </a:cubicBezTo>
                  <a:cubicBezTo>
                    <a:pt x="54427" y="312737"/>
                    <a:pt x="0" y="281112"/>
                    <a:pt x="0" y="214348"/>
                  </a:cubicBezTo>
                  <a:cubicBezTo>
                    <a:pt x="0" y="145827"/>
                    <a:pt x="54427" y="117716"/>
                    <a:pt x="103587" y="117716"/>
                  </a:cubicBezTo>
                  <a:cubicBezTo>
                    <a:pt x="143969" y="117716"/>
                    <a:pt x="179083" y="130014"/>
                    <a:pt x="200152" y="156369"/>
                  </a:cubicBezTo>
                  <a:cubicBezTo>
                    <a:pt x="200152" y="156369"/>
                    <a:pt x="200152" y="156369"/>
                    <a:pt x="200152" y="110688"/>
                  </a:cubicBezTo>
                  <a:cubicBezTo>
                    <a:pt x="200152" y="75549"/>
                    <a:pt x="172060" y="54466"/>
                    <a:pt x="129923" y="54466"/>
                  </a:cubicBezTo>
                  <a:cubicBezTo>
                    <a:pt x="96564" y="54466"/>
                    <a:pt x="68473" y="66764"/>
                    <a:pt x="42137" y="93118"/>
                  </a:cubicBezTo>
                  <a:cubicBezTo>
                    <a:pt x="42137" y="93118"/>
                    <a:pt x="42137" y="93118"/>
                    <a:pt x="15801" y="47438"/>
                  </a:cubicBezTo>
                  <a:cubicBezTo>
                    <a:pt x="49160" y="14056"/>
                    <a:pt x="93053" y="0"/>
                    <a:pt x="140457"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84" name="Freeform 31">
              <a:extLst>
                <a:ext uri="{FF2B5EF4-FFF2-40B4-BE49-F238E27FC236}">
                  <a16:creationId xmlns:a16="http://schemas.microsoft.com/office/drawing/2014/main" id="{3D6F083B-0A9A-40B0-A454-D9BAA4198F9C}"/>
                </a:ext>
              </a:extLst>
            </p:cNvPr>
            <p:cNvSpPr>
              <a:spLocks/>
            </p:cNvSpPr>
            <p:nvPr/>
          </p:nvSpPr>
          <p:spPr bwMode="auto">
            <a:xfrm>
              <a:off x="10763348" y="845082"/>
              <a:ext cx="68093" cy="105161"/>
            </a:xfrm>
            <a:custGeom>
              <a:avLst/>
              <a:gdLst>
                <a:gd name="T0" fmla="*/ 97 w 152"/>
                <a:gd name="T1" fmla="*/ 61 h 235"/>
                <a:gd name="T2" fmla="*/ 36 w 152"/>
                <a:gd name="T3" fmla="*/ 88 h 235"/>
                <a:gd name="T4" fmla="*/ 36 w 152"/>
                <a:gd name="T5" fmla="*/ 0 h 235"/>
                <a:gd name="T6" fmla="*/ 0 w 152"/>
                <a:gd name="T7" fmla="*/ 0 h 235"/>
                <a:gd name="T8" fmla="*/ 0 w 152"/>
                <a:gd name="T9" fmla="*/ 235 h 235"/>
                <a:gd name="T10" fmla="*/ 36 w 152"/>
                <a:gd name="T11" fmla="*/ 235 h 235"/>
                <a:gd name="T12" fmla="*/ 36 w 152"/>
                <a:gd name="T13" fmla="*/ 116 h 235"/>
                <a:gd name="T14" fmla="*/ 80 w 152"/>
                <a:gd name="T15" fmla="*/ 93 h 235"/>
                <a:gd name="T16" fmla="*/ 115 w 152"/>
                <a:gd name="T17" fmla="*/ 128 h 235"/>
                <a:gd name="T18" fmla="*/ 115 w 152"/>
                <a:gd name="T19" fmla="*/ 235 h 235"/>
                <a:gd name="T20" fmla="*/ 152 w 152"/>
                <a:gd name="T21" fmla="*/ 235 h 235"/>
                <a:gd name="T22" fmla="*/ 152 w 152"/>
                <a:gd name="T23" fmla="*/ 115 h 235"/>
                <a:gd name="T24" fmla="*/ 97 w 152"/>
                <a:gd name="T25" fmla="*/ 6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235">
                  <a:moveTo>
                    <a:pt x="97" y="61"/>
                  </a:moveTo>
                  <a:cubicBezTo>
                    <a:pt x="70" y="61"/>
                    <a:pt x="48" y="75"/>
                    <a:pt x="36" y="88"/>
                  </a:cubicBezTo>
                  <a:cubicBezTo>
                    <a:pt x="36" y="0"/>
                    <a:pt x="36" y="0"/>
                    <a:pt x="36" y="0"/>
                  </a:cubicBezTo>
                  <a:cubicBezTo>
                    <a:pt x="0" y="0"/>
                    <a:pt x="0" y="0"/>
                    <a:pt x="0" y="0"/>
                  </a:cubicBezTo>
                  <a:cubicBezTo>
                    <a:pt x="0" y="235"/>
                    <a:pt x="0" y="235"/>
                    <a:pt x="0" y="235"/>
                  </a:cubicBezTo>
                  <a:cubicBezTo>
                    <a:pt x="36" y="235"/>
                    <a:pt x="36" y="235"/>
                    <a:pt x="36" y="235"/>
                  </a:cubicBezTo>
                  <a:cubicBezTo>
                    <a:pt x="36" y="116"/>
                    <a:pt x="36" y="116"/>
                    <a:pt x="36" y="116"/>
                  </a:cubicBezTo>
                  <a:cubicBezTo>
                    <a:pt x="45" y="105"/>
                    <a:pt x="61" y="93"/>
                    <a:pt x="80" y="93"/>
                  </a:cubicBezTo>
                  <a:cubicBezTo>
                    <a:pt x="101" y="93"/>
                    <a:pt x="115" y="102"/>
                    <a:pt x="115" y="128"/>
                  </a:cubicBezTo>
                  <a:cubicBezTo>
                    <a:pt x="115" y="235"/>
                    <a:pt x="115" y="235"/>
                    <a:pt x="115" y="235"/>
                  </a:cubicBezTo>
                  <a:cubicBezTo>
                    <a:pt x="152" y="235"/>
                    <a:pt x="152" y="235"/>
                    <a:pt x="152" y="235"/>
                  </a:cubicBezTo>
                  <a:cubicBezTo>
                    <a:pt x="152" y="115"/>
                    <a:pt x="152" y="115"/>
                    <a:pt x="152" y="115"/>
                  </a:cubicBezTo>
                  <a:cubicBezTo>
                    <a:pt x="152" y="80"/>
                    <a:pt x="133" y="61"/>
                    <a:pt x="97" y="6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85" name="Freeform 32">
              <a:extLst>
                <a:ext uri="{FF2B5EF4-FFF2-40B4-BE49-F238E27FC236}">
                  <a16:creationId xmlns:a16="http://schemas.microsoft.com/office/drawing/2014/main" id="{29FBEB1F-BD58-4089-9EA8-4B1E9ACF1CAA}"/>
                </a:ext>
              </a:extLst>
            </p:cNvPr>
            <p:cNvSpPr>
              <a:spLocks/>
            </p:cNvSpPr>
            <p:nvPr/>
          </p:nvSpPr>
          <p:spPr bwMode="auto">
            <a:xfrm>
              <a:off x="10629982" y="874092"/>
              <a:ext cx="116846" cy="76151"/>
            </a:xfrm>
            <a:custGeom>
              <a:avLst/>
              <a:gdLst>
                <a:gd name="T0" fmla="*/ 209 w 290"/>
                <a:gd name="T1" fmla="*/ 138 h 189"/>
                <a:gd name="T2" fmla="*/ 163 w 290"/>
                <a:gd name="T3" fmla="*/ 0 h 189"/>
                <a:gd name="T4" fmla="*/ 128 w 290"/>
                <a:gd name="T5" fmla="*/ 0 h 189"/>
                <a:gd name="T6" fmla="*/ 82 w 290"/>
                <a:gd name="T7" fmla="*/ 138 h 189"/>
                <a:gd name="T8" fmla="*/ 43 w 290"/>
                <a:gd name="T9" fmla="*/ 0 h 189"/>
                <a:gd name="T10" fmla="*/ 0 w 290"/>
                <a:gd name="T11" fmla="*/ 0 h 189"/>
                <a:gd name="T12" fmla="*/ 59 w 290"/>
                <a:gd name="T13" fmla="*/ 189 h 189"/>
                <a:gd name="T14" fmla="*/ 102 w 290"/>
                <a:gd name="T15" fmla="*/ 189 h 189"/>
                <a:gd name="T16" fmla="*/ 145 w 290"/>
                <a:gd name="T17" fmla="*/ 50 h 189"/>
                <a:gd name="T18" fmla="*/ 190 w 290"/>
                <a:gd name="T19" fmla="*/ 189 h 189"/>
                <a:gd name="T20" fmla="*/ 232 w 290"/>
                <a:gd name="T21" fmla="*/ 189 h 189"/>
                <a:gd name="T22" fmla="*/ 290 w 290"/>
                <a:gd name="T23" fmla="*/ 0 h 189"/>
                <a:gd name="T24" fmla="*/ 248 w 290"/>
                <a:gd name="T25" fmla="*/ 0 h 189"/>
                <a:gd name="T26" fmla="*/ 209 w 290"/>
                <a:gd name="T27" fmla="*/ 13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0" h="189">
                  <a:moveTo>
                    <a:pt x="209" y="138"/>
                  </a:moveTo>
                  <a:lnTo>
                    <a:pt x="163" y="0"/>
                  </a:lnTo>
                  <a:lnTo>
                    <a:pt x="128" y="0"/>
                  </a:lnTo>
                  <a:lnTo>
                    <a:pt x="82" y="138"/>
                  </a:lnTo>
                  <a:lnTo>
                    <a:pt x="43" y="0"/>
                  </a:lnTo>
                  <a:lnTo>
                    <a:pt x="0" y="0"/>
                  </a:lnTo>
                  <a:lnTo>
                    <a:pt x="59" y="189"/>
                  </a:lnTo>
                  <a:lnTo>
                    <a:pt x="102" y="189"/>
                  </a:lnTo>
                  <a:lnTo>
                    <a:pt x="145" y="50"/>
                  </a:lnTo>
                  <a:lnTo>
                    <a:pt x="190" y="189"/>
                  </a:lnTo>
                  <a:lnTo>
                    <a:pt x="232" y="189"/>
                  </a:lnTo>
                  <a:lnTo>
                    <a:pt x="290" y="0"/>
                  </a:lnTo>
                  <a:lnTo>
                    <a:pt x="248" y="0"/>
                  </a:lnTo>
                  <a:lnTo>
                    <a:pt x="209" y="13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86" name="Forme libre : forme 85">
              <a:extLst>
                <a:ext uri="{FF2B5EF4-FFF2-40B4-BE49-F238E27FC236}">
                  <a16:creationId xmlns:a16="http://schemas.microsoft.com/office/drawing/2014/main" id="{6D6DCDB5-4246-4EA6-B57A-BDCC0B9CD26C}"/>
                </a:ext>
              </a:extLst>
            </p:cNvPr>
            <p:cNvSpPr>
              <a:spLocks/>
            </p:cNvSpPr>
            <p:nvPr/>
          </p:nvSpPr>
          <p:spPr bwMode="auto">
            <a:xfrm>
              <a:off x="10405960" y="872480"/>
              <a:ext cx="168017" cy="79375"/>
            </a:xfrm>
            <a:custGeom>
              <a:avLst/>
              <a:gdLst>
                <a:gd name="connsiteX0" fmla="*/ 514349 w 661987"/>
                <a:gd name="connsiteY0" fmla="*/ 52387 h 312737"/>
                <a:gd name="connsiteX1" fmla="*/ 430212 w 661987"/>
                <a:gd name="connsiteY1" fmla="*/ 131762 h 312737"/>
                <a:gd name="connsiteX2" fmla="*/ 598487 w 661987"/>
                <a:gd name="connsiteY2" fmla="*/ 131762 h 312737"/>
                <a:gd name="connsiteX3" fmla="*/ 514349 w 661987"/>
                <a:gd name="connsiteY3" fmla="*/ 52387 h 312737"/>
                <a:gd name="connsiteX4" fmla="*/ 150729 w 661987"/>
                <a:gd name="connsiteY4" fmla="*/ 52387 h 312737"/>
                <a:gd name="connsiteX5" fmla="*/ 68262 w 661987"/>
                <a:gd name="connsiteY5" fmla="*/ 131762 h 312737"/>
                <a:gd name="connsiteX6" fmla="*/ 234950 w 661987"/>
                <a:gd name="connsiteY6" fmla="*/ 131762 h 312737"/>
                <a:gd name="connsiteX7" fmla="*/ 150729 w 661987"/>
                <a:gd name="connsiteY7" fmla="*/ 52387 h 312737"/>
                <a:gd name="connsiteX8" fmla="*/ 514518 w 661987"/>
                <a:gd name="connsiteY8" fmla="*/ 0 h 312737"/>
                <a:gd name="connsiteX9" fmla="*/ 661987 w 661987"/>
                <a:gd name="connsiteY9" fmla="*/ 161639 h 312737"/>
                <a:gd name="connsiteX10" fmla="*/ 661987 w 661987"/>
                <a:gd name="connsiteY10" fmla="*/ 177452 h 312737"/>
                <a:gd name="connsiteX11" fmla="*/ 432005 w 661987"/>
                <a:gd name="connsiteY11" fmla="*/ 177452 h 312737"/>
                <a:gd name="connsiteX12" fmla="*/ 526807 w 661987"/>
                <a:gd name="connsiteY12" fmla="*/ 260029 h 312737"/>
                <a:gd name="connsiteX13" fmla="*/ 611075 w 661987"/>
                <a:gd name="connsiteY13" fmla="*/ 226647 h 312737"/>
                <a:gd name="connsiteX14" fmla="*/ 640920 w 661987"/>
                <a:gd name="connsiteY14" fmla="*/ 270570 h 312737"/>
                <a:gd name="connsiteX15" fmla="*/ 519784 w 661987"/>
                <a:gd name="connsiteY15" fmla="*/ 312737 h 312737"/>
                <a:gd name="connsiteX16" fmla="*/ 363537 w 661987"/>
                <a:gd name="connsiteY16" fmla="*/ 156369 h 312737"/>
                <a:gd name="connsiteX17" fmla="*/ 514518 w 661987"/>
                <a:gd name="connsiteY17" fmla="*/ 0 h 312737"/>
                <a:gd name="connsiteX18" fmla="*/ 150981 w 661987"/>
                <a:gd name="connsiteY18" fmla="*/ 0 h 312737"/>
                <a:gd name="connsiteX19" fmla="*/ 298450 w 661987"/>
                <a:gd name="connsiteY19" fmla="*/ 161639 h 312737"/>
                <a:gd name="connsiteX20" fmla="*/ 298450 w 661987"/>
                <a:gd name="connsiteY20" fmla="*/ 177452 h 312737"/>
                <a:gd name="connsiteX21" fmla="*/ 68468 w 661987"/>
                <a:gd name="connsiteY21" fmla="*/ 177452 h 312737"/>
                <a:gd name="connsiteX22" fmla="*/ 163270 w 661987"/>
                <a:gd name="connsiteY22" fmla="*/ 260029 h 312737"/>
                <a:gd name="connsiteX23" fmla="*/ 247538 w 661987"/>
                <a:gd name="connsiteY23" fmla="*/ 226647 h 312737"/>
                <a:gd name="connsiteX24" fmla="*/ 277383 w 661987"/>
                <a:gd name="connsiteY24" fmla="*/ 270570 h 312737"/>
                <a:gd name="connsiteX25" fmla="*/ 156248 w 661987"/>
                <a:gd name="connsiteY25" fmla="*/ 312737 h 312737"/>
                <a:gd name="connsiteX26" fmla="*/ 0 w 661987"/>
                <a:gd name="connsiteY26" fmla="*/ 156369 h 312737"/>
                <a:gd name="connsiteX27" fmla="*/ 150981 w 661987"/>
                <a:gd name="connsiteY27" fmla="*/ 0 h 312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1987" h="312737">
                  <a:moveTo>
                    <a:pt x="514349" y="52387"/>
                  </a:moveTo>
                  <a:cubicBezTo>
                    <a:pt x="458258" y="52387"/>
                    <a:pt x="433718" y="94720"/>
                    <a:pt x="430212" y="131762"/>
                  </a:cubicBezTo>
                  <a:lnTo>
                    <a:pt x="598487" y="131762"/>
                  </a:lnTo>
                  <a:cubicBezTo>
                    <a:pt x="596734" y="96484"/>
                    <a:pt x="573947" y="52387"/>
                    <a:pt x="514349" y="52387"/>
                  </a:cubicBezTo>
                  <a:close/>
                  <a:moveTo>
                    <a:pt x="150729" y="52387"/>
                  </a:moveTo>
                  <a:cubicBezTo>
                    <a:pt x="96336" y="52387"/>
                    <a:pt x="70017" y="94720"/>
                    <a:pt x="68262" y="131762"/>
                  </a:cubicBezTo>
                  <a:lnTo>
                    <a:pt x="234950" y="131762"/>
                  </a:lnTo>
                  <a:cubicBezTo>
                    <a:pt x="234950" y="96484"/>
                    <a:pt x="210386" y="52387"/>
                    <a:pt x="150729" y="52387"/>
                  </a:cubicBezTo>
                  <a:close/>
                  <a:moveTo>
                    <a:pt x="514518" y="0"/>
                  </a:moveTo>
                  <a:cubicBezTo>
                    <a:pt x="604053" y="0"/>
                    <a:pt x="661987" y="68521"/>
                    <a:pt x="661987" y="161639"/>
                  </a:cubicBezTo>
                  <a:cubicBezTo>
                    <a:pt x="661987" y="161639"/>
                    <a:pt x="661987" y="161639"/>
                    <a:pt x="661987" y="177452"/>
                  </a:cubicBezTo>
                  <a:cubicBezTo>
                    <a:pt x="661987" y="177452"/>
                    <a:pt x="661987" y="177452"/>
                    <a:pt x="432005" y="177452"/>
                  </a:cubicBezTo>
                  <a:cubicBezTo>
                    <a:pt x="435516" y="223133"/>
                    <a:pt x="470628" y="260029"/>
                    <a:pt x="526807" y="260029"/>
                  </a:cubicBezTo>
                  <a:cubicBezTo>
                    <a:pt x="554896" y="260029"/>
                    <a:pt x="590008" y="247730"/>
                    <a:pt x="611075" y="226647"/>
                  </a:cubicBezTo>
                  <a:cubicBezTo>
                    <a:pt x="611075" y="226647"/>
                    <a:pt x="611075" y="226647"/>
                    <a:pt x="640920" y="270570"/>
                  </a:cubicBezTo>
                  <a:cubicBezTo>
                    <a:pt x="611075" y="298682"/>
                    <a:pt x="567185" y="312737"/>
                    <a:pt x="519784" y="312737"/>
                  </a:cubicBezTo>
                  <a:cubicBezTo>
                    <a:pt x="430249" y="312737"/>
                    <a:pt x="363537" y="251244"/>
                    <a:pt x="363537" y="156369"/>
                  </a:cubicBezTo>
                  <a:cubicBezTo>
                    <a:pt x="363537" y="68521"/>
                    <a:pt x="426738" y="0"/>
                    <a:pt x="514518" y="0"/>
                  </a:cubicBezTo>
                  <a:close/>
                  <a:moveTo>
                    <a:pt x="150981" y="0"/>
                  </a:moveTo>
                  <a:cubicBezTo>
                    <a:pt x="240516" y="0"/>
                    <a:pt x="298450" y="68521"/>
                    <a:pt x="298450" y="161639"/>
                  </a:cubicBezTo>
                  <a:cubicBezTo>
                    <a:pt x="298450" y="161639"/>
                    <a:pt x="298450" y="161639"/>
                    <a:pt x="298450" y="177452"/>
                  </a:cubicBezTo>
                  <a:cubicBezTo>
                    <a:pt x="298450" y="177452"/>
                    <a:pt x="298450" y="177452"/>
                    <a:pt x="68468" y="177452"/>
                  </a:cubicBezTo>
                  <a:cubicBezTo>
                    <a:pt x="73735" y="223133"/>
                    <a:pt x="107091" y="260029"/>
                    <a:pt x="163270" y="260029"/>
                  </a:cubicBezTo>
                  <a:cubicBezTo>
                    <a:pt x="193115" y="260029"/>
                    <a:pt x="226471" y="247730"/>
                    <a:pt x="247538" y="226647"/>
                  </a:cubicBezTo>
                  <a:cubicBezTo>
                    <a:pt x="247538" y="226647"/>
                    <a:pt x="247538" y="226647"/>
                    <a:pt x="277383" y="270570"/>
                  </a:cubicBezTo>
                  <a:cubicBezTo>
                    <a:pt x="247538" y="298682"/>
                    <a:pt x="203648" y="312737"/>
                    <a:pt x="156248" y="312737"/>
                  </a:cubicBezTo>
                  <a:cubicBezTo>
                    <a:pt x="66713" y="312737"/>
                    <a:pt x="0" y="251244"/>
                    <a:pt x="0" y="156369"/>
                  </a:cubicBezTo>
                  <a:cubicBezTo>
                    <a:pt x="0" y="68521"/>
                    <a:pt x="63201" y="0"/>
                    <a:pt x="15098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87" name="Freeform 37">
              <a:extLst>
                <a:ext uri="{FF2B5EF4-FFF2-40B4-BE49-F238E27FC236}">
                  <a16:creationId xmlns:a16="http://schemas.microsoft.com/office/drawing/2014/main" id="{9EFAF8F1-5FD1-4391-BB63-7A9E5C56EF89}"/>
                </a:ext>
              </a:extLst>
            </p:cNvPr>
            <p:cNvSpPr>
              <a:spLocks/>
            </p:cNvSpPr>
            <p:nvPr/>
          </p:nvSpPr>
          <p:spPr bwMode="auto">
            <a:xfrm>
              <a:off x="10324973" y="872480"/>
              <a:ext cx="64467" cy="79375"/>
            </a:xfrm>
            <a:custGeom>
              <a:avLst/>
              <a:gdLst>
                <a:gd name="T0" fmla="*/ 41 w 144"/>
                <a:gd name="T1" fmla="*/ 50 h 178"/>
                <a:gd name="T2" fmla="*/ 73 w 144"/>
                <a:gd name="T3" fmla="*/ 29 h 178"/>
                <a:gd name="T4" fmla="*/ 123 w 144"/>
                <a:gd name="T5" fmla="*/ 50 h 178"/>
                <a:gd name="T6" fmla="*/ 138 w 144"/>
                <a:gd name="T7" fmla="*/ 24 h 178"/>
                <a:gd name="T8" fmla="*/ 72 w 144"/>
                <a:gd name="T9" fmla="*/ 0 h 178"/>
                <a:gd name="T10" fmla="*/ 5 w 144"/>
                <a:gd name="T11" fmla="*/ 52 h 178"/>
                <a:gd name="T12" fmla="*/ 108 w 144"/>
                <a:gd name="T13" fmla="*/ 126 h 178"/>
                <a:gd name="T14" fmla="*/ 75 w 144"/>
                <a:gd name="T15" fmla="*/ 149 h 178"/>
                <a:gd name="T16" fmla="*/ 17 w 144"/>
                <a:gd name="T17" fmla="*/ 125 h 178"/>
                <a:gd name="T18" fmla="*/ 0 w 144"/>
                <a:gd name="T19" fmla="*/ 152 h 178"/>
                <a:gd name="T20" fmla="*/ 73 w 144"/>
                <a:gd name="T21" fmla="*/ 178 h 178"/>
                <a:gd name="T22" fmla="*/ 144 w 144"/>
                <a:gd name="T23" fmla="*/ 126 h 178"/>
                <a:gd name="T24" fmla="*/ 41 w 144"/>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78">
                  <a:moveTo>
                    <a:pt x="41" y="50"/>
                  </a:moveTo>
                  <a:cubicBezTo>
                    <a:pt x="41" y="38"/>
                    <a:pt x="53" y="29"/>
                    <a:pt x="73" y="29"/>
                  </a:cubicBezTo>
                  <a:cubicBezTo>
                    <a:pt x="94" y="29"/>
                    <a:pt x="113"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5" y="149"/>
                  </a:cubicBezTo>
                  <a:cubicBezTo>
                    <a:pt x="53" y="149"/>
                    <a:pt x="29" y="138"/>
                    <a:pt x="17" y="125"/>
                  </a:cubicBezTo>
                  <a:cubicBezTo>
                    <a:pt x="0" y="152"/>
                    <a:pt x="0" y="152"/>
                    <a:pt x="0" y="152"/>
                  </a:cubicBezTo>
                  <a:cubicBezTo>
                    <a:pt x="18" y="169"/>
                    <a:pt x="44" y="178"/>
                    <a:pt x="73" y="178"/>
                  </a:cubicBezTo>
                  <a:cubicBezTo>
                    <a:pt x="119" y="178"/>
                    <a:pt x="144" y="156"/>
                    <a:pt x="144" y="126"/>
                  </a:cubicBezTo>
                  <a:cubicBezTo>
                    <a:pt x="144"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88" name="Freeform 38">
              <a:extLst>
                <a:ext uri="{FF2B5EF4-FFF2-40B4-BE49-F238E27FC236}">
                  <a16:creationId xmlns:a16="http://schemas.microsoft.com/office/drawing/2014/main" id="{741A3A9E-4AF3-46BB-A7B0-1BC192D29790}"/>
                </a:ext>
              </a:extLst>
            </p:cNvPr>
            <p:cNvSpPr>
              <a:spLocks/>
            </p:cNvSpPr>
            <p:nvPr/>
          </p:nvSpPr>
          <p:spPr bwMode="auto">
            <a:xfrm>
              <a:off x="10240764" y="930097"/>
              <a:ext cx="23369" cy="41098"/>
            </a:xfrm>
            <a:custGeom>
              <a:avLst/>
              <a:gdLst>
                <a:gd name="T0" fmla="*/ 24 w 52"/>
                <a:gd name="T1" fmla="*/ 0 h 92"/>
                <a:gd name="T2" fmla="*/ 0 w 52"/>
                <a:gd name="T3" fmla="*/ 24 h 92"/>
                <a:gd name="T4" fmla="*/ 22 w 52"/>
                <a:gd name="T5" fmla="*/ 46 h 92"/>
                <a:gd name="T6" fmla="*/ 28 w 52"/>
                <a:gd name="T7" fmla="*/ 45 h 92"/>
                <a:gd name="T8" fmla="*/ 2 w 52"/>
                <a:gd name="T9" fmla="*/ 78 h 92"/>
                <a:gd name="T10" fmla="*/ 19 w 52"/>
                <a:gd name="T11" fmla="*/ 92 h 92"/>
                <a:gd name="T12" fmla="*/ 52 w 52"/>
                <a:gd name="T13" fmla="*/ 32 h 92"/>
                <a:gd name="T14" fmla="*/ 24 w 52"/>
                <a:gd name="T15" fmla="*/ 0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92">
                  <a:moveTo>
                    <a:pt x="24" y="0"/>
                  </a:moveTo>
                  <a:cubicBezTo>
                    <a:pt x="11" y="0"/>
                    <a:pt x="0" y="11"/>
                    <a:pt x="0" y="24"/>
                  </a:cubicBezTo>
                  <a:cubicBezTo>
                    <a:pt x="0" y="37"/>
                    <a:pt x="10" y="46"/>
                    <a:pt x="22" y="46"/>
                  </a:cubicBezTo>
                  <a:cubicBezTo>
                    <a:pt x="24" y="46"/>
                    <a:pt x="26" y="46"/>
                    <a:pt x="28" y="45"/>
                  </a:cubicBezTo>
                  <a:cubicBezTo>
                    <a:pt x="25" y="57"/>
                    <a:pt x="13" y="72"/>
                    <a:pt x="2" y="78"/>
                  </a:cubicBezTo>
                  <a:cubicBezTo>
                    <a:pt x="19" y="92"/>
                    <a:pt x="19" y="92"/>
                    <a:pt x="19" y="92"/>
                  </a:cubicBezTo>
                  <a:cubicBezTo>
                    <a:pt x="38" y="78"/>
                    <a:pt x="52" y="56"/>
                    <a:pt x="52" y="32"/>
                  </a:cubicBezTo>
                  <a:cubicBezTo>
                    <a:pt x="52" y="11"/>
                    <a:pt x="39" y="0"/>
                    <a:pt x="24"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89" name="Forme libre : forme 88">
              <a:extLst>
                <a:ext uri="{FF2B5EF4-FFF2-40B4-BE49-F238E27FC236}">
                  <a16:creationId xmlns:a16="http://schemas.microsoft.com/office/drawing/2014/main" id="{B55B8A79-7554-497A-83DF-86B660D51166}"/>
                </a:ext>
              </a:extLst>
            </p:cNvPr>
            <p:cNvSpPr>
              <a:spLocks/>
            </p:cNvSpPr>
            <p:nvPr/>
          </p:nvSpPr>
          <p:spPr bwMode="auto">
            <a:xfrm>
              <a:off x="10051392" y="845082"/>
              <a:ext cx="172046" cy="106773"/>
            </a:xfrm>
            <a:custGeom>
              <a:avLst/>
              <a:gdLst>
                <a:gd name="connsiteX0" fmla="*/ 152745 w 677863"/>
                <a:gd name="connsiteY0" fmla="*/ 163512 h 420687"/>
                <a:gd name="connsiteX1" fmla="*/ 68262 w 677863"/>
                <a:gd name="connsiteY1" fmla="*/ 264318 h 420687"/>
                <a:gd name="connsiteX2" fmla="*/ 152745 w 677863"/>
                <a:gd name="connsiteY2" fmla="*/ 365124 h 420687"/>
                <a:gd name="connsiteX3" fmla="*/ 230187 w 677863"/>
                <a:gd name="connsiteY3" fmla="*/ 324448 h 420687"/>
                <a:gd name="connsiteX4" fmla="*/ 230187 w 677863"/>
                <a:gd name="connsiteY4" fmla="*/ 204188 h 420687"/>
                <a:gd name="connsiteX5" fmla="*/ 152745 w 677863"/>
                <a:gd name="connsiteY5" fmla="*/ 163512 h 420687"/>
                <a:gd name="connsiteX6" fmla="*/ 530225 w 677863"/>
                <a:gd name="connsiteY6" fmla="*/ 160337 h 420687"/>
                <a:gd name="connsiteX7" fmla="*/ 446087 w 677863"/>
                <a:gd name="connsiteY7" fmla="*/ 239712 h 420687"/>
                <a:gd name="connsiteX8" fmla="*/ 614362 w 677863"/>
                <a:gd name="connsiteY8" fmla="*/ 239712 h 420687"/>
                <a:gd name="connsiteX9" fmla="*/ 530225 w 677863"/>
                <a:gd name="connsiteY9" fmla="*/ 160337 h 420687"/>
                <a:gd name="connsiteX10" fmla="*/ 530476 w 677863"/>
                <a:gd name="connsiteY10" fmla="*/ 107950 h 420687"/>
                <a:gd name="connsiteX11" fmla="*/ 677863 w 677863"/>
                <a:gd name="connsiteY11" fmla="*/ 269589 h 420687"/>
                <a:gd name="connsiteX12" fmla="*/ 677863 w 677863"/>
                <a:gd name="connsiteY12" fmla="*/ 285402 h 420687"/>
                <a:gd name="connsiteX13" fmla="*/ 446255 w 677863"/>
                <a:gd name="connsiteY13" fmla="*/ 285402 h 420687"/>
                <a:gd name="connsiteX14" fmla="*/ 541004 w 677863"/>
                <a:gd name="connsiteY14" fmla="*/ 367979 h 420687"/>
                <a:gd name="connsiteX15" fmla="*/ 626980 w 677863"/>
                <a:gd name="connsiteY15" fmla="*/ 334597 h 420687"/>
                <a:gd name="connsiteX16" fmla="*/ 655053 w 677863"/>
                <a:gd name="connsiteY16" fmla="*/ 378520 h 420687"/>
                <a:gd name="connsiteX17" fmla="*/ 535740 w 677863"/>
                <a:gd name="connsiteY17" fmla="*/ 420687 h 420687"/>
                <a:gd name="connsiteX18" fmla="*/ 377825 w 677863"/>
                <a:gd name="connsiteY18" fmla="*/ 264319 h 420687"/>
                <a:gd name="connsiteX19" fmla="*/ 530476 w 677863"/>
                <a:gd name="connsiteY19" fmla="*/ 107950 h 420687"/>
                <a:gd name="connsiteX20" fmla="*/ 230378 w 677863"/>
                <a:gd name="connsiteY20" fmla="*/ 0 h 420687"/>
                <a:gd name="connsiteX21" fmla="*/ 293688 w 677863"/>
                <a:gd name="connsiteY21" fmla="*/ 0 h 420687"/>
                <a:gd name="connsiteX22" fmla="*/ 293688 w 677863"/>
                <a:gd name="connsiteY22" fmla="*/ 413646 h 420687"/>
                <a:gd name="connsiteX23" fmla="*/ 230378 w 677863"/>
                <a:gd name="connsiteY23" fmla="*/ 413646 h 420687"/>
                <a:gd name="connsiteX24" fmla="*/ 230378 w 677863"/>
                <a:gd name="connsiteY24" fmla="*/ 373162 h 420687"/>
                <a:gd name="connsiteX25" fmla="*/ 133655 w 677863"/>
                <a:gd name="connsiteY25" fmla="*/ 420687 h 420687"/>
                <a:gd name="connsiteX26" fmla="*/ 0 w 677863"/>
                <a:gd name="connsiteY26" fmla="*/ 264030 h 420687"/>
                <a:gd name="connsiteX27" fmla="*/ 133655 w 677863"/>
                <a:gd name="connsiteY27" fmla="*/ 107372 h 420687"/>
                <a:gd name="connsiteX28" fmla="*/ 230378 w 677863"/>
                <a:gd name="connsiteY28" fmla="*/ 156658 h 42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77863" h="420687">
                  <a:moveTo>
                    <a:pt x="152745" y="163512"/>
                  </a:moveTo>
                  <a:cubicBezTo>
                    <a:pt x="99943" y="163512"/>
                    <a:pt x="68262" y="205957"/>
                    <a:pt x="68262" y="264318"/>
                  </a:cubicBezTo>
                  <a:cubicBezTo>
                    <a:pt x="68262" y="322680"/>
                    <a:pt x="99943" y="365124"/>
                    <a:pt x="152745" y="365124"/>
                  </a:cubicBezTo>
                  <a:cubicBezTo>
                    <a:pt x="182666" y="365124"/>
                    <a:pt x="214347" y="347439"/>
                    <a:pt x="230187" y="324448"/>
                  </a:cubicBezTo>
                  <a:lnTo>
                    <a:pt x="230187" y="204188"/>
                  </a:lnTo>
                  <a:cubicBezTo>
                    <a:pt x="214347" y="182966"/>
                    <a:pt x="182666" y="163512"/>
                    <a:pt x="152745" y="163512"/>
                  </a:cubicBezTo>
                  <a:close/>
                  <a:moveTo>
                    <a:pt x="530225" y="160337"/>
                  </a:moveTo>
                  <a:cubicBezTo>
                    <a:pt x="474133" y="160337"/>
                    <a:pt x="449593" y="202670"/>
                    <a:pt x="446087" y="239712"/>
                  </a:cubicBezTo>
                  <a:lnTo>
                    <a:pt x="614362" y="239712"/>
                  </a:lnTo>
                  <a:cubicBezTo>
                    <a:pt x="612609" y="204434"/>
                    <a:pt x="588069" y="160337"/>
                    <a:pt x="530225" y="160337"/>
                  </a:cubicBezTo>
                  <a:close/>
                  <a:moveTo>
                    <a:pt x="530476" y="107950"/>
                  </a:moveTo>
                  <a:cubicBezTo>
                    <a:pt x="619961" y="107950"/>
                    <a:pt x="677863" y="176471"/>
                    <a:pt x="677863" y="269589"/>
                  </a:cubicBezTo>
                  <a:cubicBezTo>
                    <a:pt x="677863" y="269589"/>
                    <a:pt x="677863" y="269589"/>
                    <a:pt x="677863" y="285402"/>
                  </a:cubicBezTo>
                  <a:cubicBezTo>
                    <a:pt x="677863" y="285402"/>
                    <a:pt x="677863" y="285402"/>
                    <a:pt x="446255" y="285402"/>
                  </a:cubicBezTo>
                  <a:cubicBezTo>
                    <a:pt x="451519" y="331083"/>
                    <a:pt x="484856" y="367979"/>
                    <a:pt x="541004" y="367979"/>
                  </a:cubicBezTo>
                  <a:cubicBezTo>
                    <a:pt x="570832" y="367979"/>
                    <a:pt x="605924" y="355680"/>
                    <a:pt x="626980" y="334597"/>
                  </a:cubicBezTo>
                  <a:cubicBezTo>
                    <a:pt x="626980" y="334597"/>
                    <a:pt x="626980" y="334597"/>
                    <a:pt x="655053" y="378520"/>
                  </a:cubicBezTo>
                  <a:cubicBezTo>
                    <a:pt x="626980" y="406632"/>
                    <a:pt x="583114" y="420687"/>
                    <a:pt x="535740" y="420687"/>
                  </a:cubicBezTo>
                  <a:cubicBezTo>
                    <a:pt x="444500" y="420687"/>
                    <a:pt x="377825" y="359194"/>
                    <a:pt x="377825" y="264319"/>
                  </a:cubicBezTo>
                  <a:cubicBezTo>
                    <a:pt x="377825" y="176471"/>
                    <a:pt x="440991" y="107950"/>
                    <a:pt x="530476" y="107950"/>
                  </a:cubicBezTo>
                  <a:close/>
                  <a:moveTo>
                    <a:pt x="230378" y="0"/>
                  </a:moveTo>
                  <a:cubicBezTo>
                    <a:pt x="230378" y="0"/>
                    <a:pt x="230378" y="0"/>
                    <a:pt x="293688" y="0"/>
                  </a:cubicBezTo>
                  <a:cubicBezTo>
                    <a:pt x="293688" y="0"/>
                    <a:pt x="293688" y="0"/>
                    <a:pt x="293688" y="413646"/>
                  </a:cubicBezTo>
                  <a:cubicBezTo>
                    <a:pt x="293688" y="413646"/>
                    <a:pt x="293688" y="413646"/>
                    <a:pt x="230378" y="413646"/>
                  </a:cubicBezTo>
                  <a:cubicBezTo>
                    <a:pt x="230378" y="413646"/>
                    <a:pt x="230378" y="413646"/>
                    <a:pt x="230378" y="373162"/>
                  </a:cubicBezTo>
                  <a:cubicBezTo>
                    <a:pt x="205758" y="403085"/>
                    <a:pt x="172344" y="420687"/>
                    <a:pt x="133655" y="420687"/>
                  </a:cubicBezTo>
                  <a:cubicBezTo>
                    <a:pt x="56276" y="420687"/>
                    <a:pt x="0" y="362601"/>
                    <a:pt x="0" y="264030"/>
                  </a:cubicBezTo>
                  <a:cubicBezTo>
                    <a:pt x="0" y="167219"/>
                    <a:pt x="56276" y="107372"/>
                    <a:pt x="133655" y="107372"/>
                  </a:cubicBezTo>
                  <a:cubicBezTo>
                    <a:pt x="170585" y="107372"/>
                    <a:pt x="205758" y="124974"/>
                    <a:pt x="230378" y="156658"/>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90" name="Rectangle 43">
              <a:extLst>
                <a:ext uri="{FF2B5EF4-FFF2-40B4-BE49-F238E27FC236}">
                  <a16:creationId xmlns:a16="http://schemas.microsoft.com/office/drawing/2014/main" id="{1EE217FC-C212-4766-95BB-AC068FBF175C}"/>
                </a:ext>
              </a:extLst>
            </p:cNvPr>
            <p:cNvSpPr>
              <a:spLocks noChangeArrowheads="1"/>
            </p:cNvSpPr>
            <p:nvPr/>
          </p:nvSpPr>
          <p:spPr bwMode="auto">
            <a:xfrm>
              <a:off x="10013518"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91" name="Oval 44">
              <a:extLst>
                <a:ext uri="{FF2B5EF4-FFF2-40B4-BE49-F238E27FC236}">
                  <a16:creationId xmlns:a16="http://schemas.microsoft.com/office/drawing/2014/main" id="{752F9ECD-82F5-4DA2-AAAD-FB6DEE98AD4A}"/>
                </a:ext>
              </a:extLst>
            </p:cNvPr>
            <p:cNvSpPr>
              <a:spLocks noChangeArrowheads="1"/>
            </p:cNvSpPr>
            <p:nvPr/>
          </p:nvSpPr>
          <p:spPr bwMode="auto">
            <a:xfrm>
              <a:off x="10011503"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92" name="Freeform 45">
              <a:extLst>
                <a:ext uri="{FF2B5EF4-FFF2-40B4-BE49-F238E27FC236}">
                  <a16:creationId xmlns:a16="http://schemas.microsoft.com/office/drawing/2014/main" id="{3828862D-9FBD-4CE5-A825-26DE031F28BD}"/>
                </a:ext>
              </a:extLst>
            </p:cNvPr>
            <p:cNvSpPr>
              <a:spLocks/>
            </p:cNvSpPr>
            <p:nvPr/>
          </p:nvSpPr>
          <p:spPr bwMode="auto">
            <a:xfrm>
              <a:off x="9928099" y="872480"/>
              <a:ext cx="64064" cy="79375"/>
            </a:xfrm>
            <a:custGeom>
              <a:avLst/>
              <a:gdLst>
                <a:gd name="T0" fmla="*/ 41 w 143"/>
                <a:gd name="T1" fmla="*/ 50 h 178"/>
                <a:gd name="T2" fmla="*/ 72 w 143"/>
                <a:gd name="T3" fmla="*/ 29 h 178"/>
                <a:gd name="T4" fmla="*/ 123 w 143"/>
                <a:gd name="T5" fmla="*/ 50 h 178"/>
                <a:gd name="T6" fmla="*/ 138 w 143"/>
                <a:gd name="T7" fmla="*/ 24 h 178"/>
                <a:gd name="T8" fmla="*/ 72 w 143"/>
                <a:gd name="T9" fmla="*/ 0 h 178"/>
                <a:gd name="T10" fmla="*/ 5 w 143"/>
                <a:gd name="T11" fmla="*/ 52 h 178"/>
                <a:gd name="T12" fmla="*/ 108 w 143"/>
                <a:gd name="T13" fmla="*/ 126 h 178"/>
                <a:gd name="T14" fmla="*/ 74 w 143"/>
                <a:gd name="T15" fmla="*/ 149 h 178"/>
                <a:gd name="T16" fmla="*/ 17 w 143"/>
                <a:gd name="T17" fmla="*/ 125 h 178"/>
                <a:gd name="T18" fmla="*/ 0 w 143"/>
                <a:gd name="T19" fmla="*/ 152 h 178"/>
                <a:gd name="T20" fmla="*/ 73 w 143"/>
                <a:gd name="T21" fmla="*/ 178 h 178"/>
                <a:gd name="T22" fmla="*/ 143 w 143"/>
                <a:gd name="T23" fmla="*/ 126 h 178"/>
                <a:gd name="T24" fmla="*/ 41 w 143"/>
                <a:gd name="T25" fmla="*/ 5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78">
                  <a:moveTo>
                    <a:pt x="41" y="50"/>
                  </a:moveTo>
                  <a:cubicBezTo>
                    <a:pt x="41" y="38"/>
                    <a:pt x="53" y="29"/>
                    <a:pt x="72" y="29"/>
                  </a:cubicBezTo>
                  <a:cubicBezTo>
                    <a:pt x="93" y="29"/>
                    <a:pt x="112" y="38"/>
                    <a:pt x="123" y="50"/>
                  </a:cubicBezTo>
                  <a:cubicBezTo>
                    <a:pt x="138" y="24"/>
                    <a:pt x="138" y="24"/>
                    <a:pt x="138" y="24"/>
                  </a:cubicBezTo>
                  <a:cubicBezTo>
                    <a:pt x="123" y="10"/>
                    <a:pt x="101" y="0"/>
                    <a:pt x="72" y="0"/>
                  </a:cubicBezTo>
                  <a:cubicBezTo>
                    <a:pt x="29" y="0"/>
                    <a:pt x="5" y="24"/>
                    <a:pt x="5" y="52"/>
                  </a:cubicBezTo>
                  <a:cubicBezTo>
                    <a:pt x="5" y="117"/>
                    <a:pt x="108" y="93"/>
                    <a:pt x="108" y="126"/>
                  </a:cubicBezTo>
                  <a:cubicBezTo>
                    <a:pt x="108" y="140"/>
                    <a:pt x="97" y="149"/>
                    <a:pt x="74" y="149"/>
                  </a:cubicBezTo>
                  <a:cubicBezTo>
                    <a:pt x="52" y="149"/>
                    <a:pt x="29" y="138"/>
                    <a:pt x="17" y="125"/>
                  </a:cubicBezTo>
                  <a:cubicBezTo>
                    <a:pt x="0" y="152"/>
                    <a:pt x="0" y="152"/>
                    <a:pt x="0" y="152"/>
                  </a:cubicBezTo>
                  <a:cubicBezTo>
                    <a:pt x="17" y="169"/>
                    <a:pt x="44" y="178"/>
                    <a:pt x="73" y="178"/>
                  </a:cubicBezTo>
                  <a:cubicBezTo>
                    <a:pt x="118" y="178"/>
                    <a:pt x="143" y="156"/>
                    <a:pt x="143" y="126"/>
                  </a:cubicBezTo>
                  <a:cubicBezTo>
                    <a:pt x="143" y="58"/>
                    <a:pt x="41" y="80"/>
                    <a:pt x="41" y="5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93" name="Freeform 46">
              <a:extLst>
                <a:ext uri="{FF2B5EF4-FFF2-40B4-BE49-F238E27FC236}">
                  <a16:creationId xmlns:a16="http://schemas.microsoft.com/office/drawing/2014/main" id="{3C3FD00A-B262-40B4-8DD9-4CDF591A07A7}"/>
                </a:ext>
              </a:extLst>
            </p:cNvPr>
            <p:cNvSpPr>
              <a:spLocks/>
            </p:cNvSpPr>
            <p:nvPr/>
          </p:nvSpPr>
          <p:spPr bwMode="auto">
            <a:xfrm>
              <a:off x="9840666" y="872480"/>
              <a:ext cx="68093" cy="77763"/>
            </a:xfrm>
            <a:custGeom>
              <a:avLst/>
              <a:gdLst>
                <a:gd name="T0" fmla="*/ 97 w 152"/>
                <a:gd name="T1" fmla="*/ 0 h 174"/>
                <a:gd name="T2" fmla="*/ 37 w 152"/>
                <a:gd name="T3" fmla="*/ 27 h 174"/>
                <a:gd name="T4" fmla="*/ 37 w 152"/>
                <a:gd name="T5" fmla="*/ 4 h 174"/>
                <a:gd name="T6" fmla="*/ 0 w 152"/>
                <a:gd name="T7" fmla="*/ 4 h 174"/>
                <a:gd name="T8" fmla="*/ 0 w 152"/>
                <a:gd name="T9" fmla="*/ 174 h 174"/>
                <a:gd name="T10" fmla="*/ 37 w 152"/>
                <a:gd name="T11" fmla="*/ 174 h 174"/>
                <a:gd name="T12" fmla="*/ 37 w 152"/>
                <a:gd name="T13" fmla="*/ 55 h 174"/>
                <a:gd name="T14" fmla="*/ 81 w 152"/>
                <a:gd name="T15" fmla="*/ 32 h 174"/>
                <a:gd name="T16" fmla="*/ 115 w 152"/>
                <a:gd name="T17" fmla="*/ 68 h 174"/>
                <a:gd name="T18" fmla="*/ 115 w 152"/>
                <a:gd name="T19" fmla="*/ 174 h 174"/>
                <a:gd name="T20" fmla="*/ 152 w 152"/>
                <a:gd name="T21" fmla="*/ 174 h 174"/>
                <a:gd name="T22" fmla="*/ 152 w 152"/>
                <a:gd name="T23" fmla="*/ 54 h 174"/>
                <a:gd name="T24" fmla="*/ 97 w 152"/>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 h="174">
                  <a:moveTo>
                    <a:pt x="97" y="0"/>
                  </a:moveTo>
                  <a:cubicBezTo>
                    <a:pt x="70" y="0"/>
                    <a:pt x="48" y="14"/>
                    <a:pt x="37" y="27"/>
                  </a:cubicBezTo>
                  <a:cubicBezTo>
                    <a:pt x="37" y="4"/>
                    <a:pt x="37" y="4"/>
                    <a:pt x="37" y="4"/>
                  </a:cubicBezTo>
                  <a:cubicBezTo>
                    <a:pt x="0" y="4"/>
                    <a:pt x="0" y="4"/>
                    <a:pt x="0" y="4"/>
                  </a:cubicBezTo>
                  <a:cubicBezTo>
                    <a:pt x="0" y="174"/>
                    <a:pt x="0" y="174"/>
                    <a:pt x="0" y="174"/>
                  </a:cubicBezTo>
                  <a:cubicBezTo>
                    <a:pt x="37" y="174"/>
                    <a:pt x="37" y="174"/>
                    <a:pt x="37" y="174"/>
                  </a:cubicBezTo>
                  <a:cubicBezTo>
                    <a:pt x="37" y="55"/>
                    <a:pt x="37" y="55"/>
                    <a:pt x="37" y="55"/>
                  </a:cubicBezTo>
                  <a:cubicBezTo>
                    <a:pt x="46" y="44"/>
                    <a:pt x="62" y="32"/>
                    <a:pt x="81" y="32"/>
                  </a:cubicBezTo>
                  <a:cubicBezTo>
                    <a:pt x="102" y="32"/>
                    <a:pt x="115" y="41"/>
                    <a:pt x="115" y="68"/>
                  </a:cubicBezTo>
                  <a:cubicBezTo>
                    <a:pt x="115" y="174"/>
                    <a:pt x="115" y="174"/>
                    <a:pt x="115" y="174"/>
                  </a:cubicBezTo>
                  <a:cubicBezTo>
                    <a:pt x="152" y="174"/>
                    <a:pt x="152" y="174"/>
                    <a:pt x="152" y="174"/>
                  </a:cubicBezTo>
                  <a:cubicBezTo>
                    <a:pt x="152" y="54"/>
                    <a:pt x="152" y="54"/>
                    <a:pt x="152" y="54"/>
                  </a:cubicBezTo>
                  <a:cubicBezTo>
                    <a:pt x="152" y="19"/>
                    <a:pt x="134" y="0"/>
                    <a:pt x="9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94" name="Rectangle 47">
              <a:extLst>
                <a:ext uri="{FF2B5EF4-FFF2-40B4-BE49-F238E27FC236}">
                  <a16:creationId xmlns:a16="http://schemas.microsoft.com/office/drawing/2014/main" id="{5A20D559-0896-4E6F-9941-BCC6D005EE64}"/>
                </a:ext>
              </a:extLst>
            </p:cNvPr>
            <p:cNvSpPr>
              <a:spLocks noChangeArrowheads="1"/>
            </p:cNvSpPr>
            <p:nvPr/>
          </p:nvSpPr>
          <p:spPr bwMode="auto">
            <a:xfrm>
              <a:off x="9798360" y="874092"/>
              <a:ext cx="16520" cy="7615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95" name="Oval 48">
              <a:extLst>
                <a:ext uri="{FF2B5EF4-FFF2-40B4-BE49-F238E27FC236}">
                  <a16:creationId xmlns:a16="http://schemas.microsoft.com/office/drawing/2014/main" id="{AE9F95C9-D91A-477A-8151-C6EC86AABB70}"/>
                </a:ext>
              </a:extLst>
            </p:cNvPr>
            <p:cNvSpPr>
              <a:spLocks noChangeArrowheads="1"/>
            </p:cNvSpPr>
            <p:nvPr/>
          </p:nvSpPr>
          <p:spPr bwMode="auto">
            <a:xfrm>
              <a:off x="9796345" y="844276"/>
              <a:ext cx="20549" cy="20549"/>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96" name="Freeform 49">
              <a:extLst>
                <a:ext uri="{FF2B5EF4-FFF2-40B4-BE49-F238E27FC236}">
                  <a16:creationId xmlns:a16="http://schemas.microsoft.com/office/drawing/2014/main" id="{6B011680-6787-4E3A-A812-50857F976D81}"/>
                </a:ext>
              </a:extLst>
            </p:cNvPr>
            <p:cNvSpPr>
              <a:spLocks/>
            </p:cNvSpPr>
            <p:nvPr/>
          </p:nvSpPr>
          <p:spPr bwMode="auto">
            <a:xfrm>
              <a:off x="9666203" y="845082"/>
              <a:ext cx="70914" cy="105161"/>
            </a:xfrm>
            <a:custGeom>
              <a:avLst/>
              <a:gdLst>
                <a:gd name="T0" fmla="*/ 174 w 176"/>
                <a:gd name="T1" fmla="*/ 72 h 261"/>
                <a:gd name="T2" fmla="*/ 124 w 176"/>
                <a:gd name="T3" fmla="*/ 72 h 261"/>
                <a:gd name="T4" fmla="*/ 41 w 176"/>
                <a:gd name="T5" fmla="*/ 163 h 261"/>
                <a:gd name="T6" fmla="*/ 41 w 176"/>
                <a:gd name="T7" fmla="*/ 0 h 261"/>
                <a:gd name="T8" fmla="*/ 0 w 176"/>
                <a:gd name="T9" fmla="*/ 0 h 261"/>
                <a:gd name="T10" fmla="*/ 0 w 176"/>
                <a:gd name="T11" fmla="*/ 261 h 261"/>
                <a:gd name="T12" fmla="*/ 41 w 176"/>
                <a:gd name="T13" fmla="*/ 261 h 261"/>
                <a:gd name="T14" fmla="*/ 41 w 176"/>
                <a:gd name="T15" fmla="*/ 210 h 261"/>
                <a:gd name="T16" fmla="*/ 67 w 176"/>
                <a:gd name="T17" fmla="*/ 183 h 261"/>
                <a:gd name="T18" fmla="*/ 125 w 176"/>
                <a:gd name="T19" fmla="*/ 261 h 261"/>
                <a:gd name="T20" fmla="*/ 176 w 176"/>
                <a:gd name="T21" fmla="*/ 261 h 261"/>
                <a:gd name="T22" fmla="*/ 96 w 176"/>
                <a:gd name="T23" fmla="*/ 158 h 261"/>
                <a:gd name="T24" fmla="*/ 174 w 176"/>
                <a:gd name="T25" fmla="*/ 72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261">
                  <a:moveTo>
                    <a:pt x="174" y="72"/>
                  </a:moveTo>
                  <a:lnTo>
                    <a:pt x="124" y="72"/>
                  </a:lnTo>
                  <a:lnTo>
                    <a:pt x="41" y="163"/>
                  </a:lnTo>
                  <a:lnTo>
                    <a:pt x="41" y="0"/>
                  </a:lnTo>
                  <a:lnTo>
                    <a:pt x="0" y="0"/>
                  </a:lnTo>
                  <a:lnTo>
                    <a:pt x="0" y="261"/>
                  </a:lnTo>
                  <a:lnTo>
                    <a:pt x="41" y="261"/>
                  </a:lnTo>
                  <a:lnTo>
                    <a:pt x="41" y="210"/>
                  </a:lnTo>
                  <a:lnTo>
                    <a:pt x="67" y="183"/>
                  </a:lnTo>
                  <a:lnTo>
                    <a:pt x="125" y="261"/>
                  </a:lnTo>
                  <a:lnTo>
                    <a:pt x="176" y="261"/>
                  </a:lnTo>
                  <a:lnTo>
                    <a:pt x="96" y="158"/>
                  </a:lnTo>
                  <a:lnTo>
                    <a:pt x="174" y="7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sp>
          <p:nvSpPr>
            <p:cNvPr id="97" name="Forme libre : forme 96">
              <a:extLst>
                <a:ext uri="{FF2B5EF4-FFF2-40B4-BE49-F238E27FC236}">
                  <a16:creationId xmlns:a16="http://schemas.microsoft.com/office/drawing/2014/main" id="{4BB3FC5B-829D-47F1-909B-55E7556E06CF}"/>
                </a:ext>
              </a:extLst>
            </p:cNvPr>
            <p:cNvSpPr>
              <a:spLocks noChangeArrowheads="1"/>
            </p:cNvSpPr>
            <p:nvPr/>
          </p:nvSpPr>
          <p:spPr bwMode="auto">
            <a:xfrm>
              <a:off x="9471996" y="872480"/>
              <a:ext cx="172449" cy="79375"/>
            </a:xfrm>
            <a:custGeom>
              <a:avLst/>
              <a:gdLst>
                <a:gd name="connsiteX0" fmla="*/ 526256 w 679450"/>
                <a:gd name="connsiteY0" fmla="*/ 55562 h 312738"/>
                <a:gd name="connsiteX1" fmla="*/ 439737 w 679450"/>
                <a:gd name="connsiteY1" fmla="*/ 156368 h 312738"/>
                <a:gd name="connsiteX2" fmla="*/ 526256 w 679450"/>
                <a:gd name="connsiteY2" fmla="*/ 257174 h 312738"/>
                <a:gd name="connsiteX3" fmla="*/ 612775 w 679450"/>
                <a:gd name="connsiteY3" fmla="*/ 156368 h 312738"/>
                <a:gd name="connsiteX4" fmla="*/ 526256 w 679450"/>
                <a:gd name="connsiteY4" fmla="*/ 55562 h 312738"/>
                <a:gd name="connsiteX5" fmla="*/ 153194 w 679450"/>
                <a:gd name="connsiteY5" fmla="*/ 55562 h 312738"/>
                <a:gd name="connsiteX6" fmla="*/ 66675 w 679450"/>
                <a:gd name="connsiteY6" fmla="*/ 156368 h 312738"/>
                <a:gd name="connsiteX7" fmla="*/ 153194 w 679450"/>
                <a:gd name="connsiteY7" fmla="*/ 257174 h 312738"/>
                <a:gd name="connsiteX8" fmla="*/ 239713 w 679450"/>
                <a:gd name="connsiteY8" fmla="*/ 156368 h 312738"/>
                <a:gd name="connsiteX9" fmla="*/ 153194 w 679450"/>
                <a:gd name="connsiteY9" fmla="*/ 55562 h 312738"/>
                <a:gd name="connsiteX10" fmla="*/ 526256 w 679450"/>
                <a:gd name="connsiteY10" fmla="*/ 0 h 312738"/>
                <a:gd name="connsiteX11" fmla="*/ 679450 w 679450"/>
                <a:gd name="connsiteY11" fmla="*/ 156369 h 312738"/>
                <a:gd name="connsiteX12" fmla="*/ 526256 w 679450"/>
                <a:gd name="connsiteY12" fmla="*/ 312738 h 312738"/>
                <a:gd name="connsiteX13" fmla="*/ 373062 w 679450"/>
                <a:gd name="connsiteY13" fmla="*/ 156369 h 312738"/>
                <a:gd name="connsiteX14" fmla="*/ 526256 w 679450"/>
                <a:gd name="connsiteY14" fmla="*/ 0 h 312738"/>
                <a:gd name="connsiteX15" fmla="*/ 153988 w 679450"/>
                <a:gd name="connsiteY15" fmla="*/ 0 h 312738"/>
                <a:gd name="connsiteX16" fmla="*/ 307976 w 679450"/>
                <a:gd name="connsiteY16" fmla="*/ 156369 h 312738"/>
                <a:gd name="connsiteX17" fmla="*/ 153988 w 679450"/>
                <a:gd name="connsiteY17" fmla="*/ 312738 h 312738"/>
                <a:gd name="connsiteX18" fmla="*/ 0 w 679450"/>
                <a:gd name="connsiteY18" fmla="*/ 156369 h 312738"/>
                <a:gd name="connsiteX19" fmla="*/ 153988 w 679450"/>
                <a:gd name="connsiteY19" fmla="*/ 0 h 31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9450" h="312738">
                  <a:moveTo>
                    <a:pt x="526256" y="55562"/>
                  </a:moveTo>
                  <a:cubicBezTo>
                    <a:pt x="478473" y="55562"/>
                    <a:pt x="439737" y="100694"/>
                    <a:pt x="439737" y="156368"/>
                  </a:cubicBezTo>
                  <a:cubicBezTo>
                    <a:pt x="439737" y="212042"/>
                    <a:pt x="478473" y="257174"/>
                    <a:pt x="526256" y="257174"/>
                  </a:cubicBezTo>
                  <a:cubicBezTo>
                    <a:pt x="574039" y="257174"/>
                    <a:pt x="612775" y="212042"/>
                    <a:pt x="612775" y="156368"/>
                  </a:cubicBezTo>
                  <a:cubicBezTo>
                    <a:pt x="612775" y="100694"/>
                    <a:pt x="574039" y="55562"/>
                    <a:pt x="526256" y="55562"/>
                  </a:cubicBezTo>
                  <a:close/>
                  <a:moveTo>
                    <a:pt x="153194" y="55562"/>
                  </a:moveTo>
                  <a:cubicBezTo>
                    <a:pt x="105411" y="55562"/>
                    <a:pt x="66675" y="100694"/>
                    <a:pt x="66675" y="156368"/>
                  </a:cubicBezTo>
                  <a:cubicBezTo>
                    <a:pt x="66675" y="212042"/>
                    <a:pt x="105411" y="257174"/>
                    <a:pt x="153194" y="257174"/>
                  </a:cubicBezTo>
                  <a:cubicBezTo>
                    <a:pt x="200977" y="257174"/>
                    <a:pt x="239713" y="212042"/>
                    <a:pt x="239713" y="156368"/>
                  </a:cubicBezTo>
                  <a:cubicBezTo>
                    <a:pt x="239713" y="100694"/>
                    <a:pt x="200977" y="55562"/>
                    <a:pt x="153194" y="55562"/>
                  </a:cubicBezTo>
                  <a:close/>
                  <a:moveTo>
                    <a:pt x="526256" y="0"/>
                  </a:moveTo>
                  <a:cubicBezTo>
                    <a:pt x="610863" y="0"/>
                    <a:pt x="679450" y="70009"/>
                    <a:pt x="679450" y="156369"/>
                  </a:cubicBezTo>
                  <a:cubicBezTo>
                    <a:pt x="679450" y="242729"/>
                    <a:pt x="610863" y="312738"/>
                    <a:pt x="526256" y="312738"/>
                  </a:cubicBezTo>
                  <a:cubicBezTo>
                    <a:pt x="441649" y="312738"/>
                    <a:pt x="373062" y="242729"/>
                    <a:pt x="373062" y="156369"/>
                  </a:cubicBezTo>
                  <a:cubicBezTo>
                    <a:pt x="373062" y="70009"/>
                    <a:pt x="441649" y="0"/>
                    <a:pt x="526256" y="0"/>
                  </a:cubicBezTo>
                  <a:close/>
                  <a:moveTo>
                    <a:pt x="153988" y="0"/>
                  </a:moveTo>
                  <a:cubicBezTo>
                    <a:pt x="239033" y="0"/>
                    <a:pt x="307976" y="70009"/>
                    <a:pt x="307976" y="156369"/>
                  </a:cubicBezTo>
                  <a:cubicBezTo>
                    <a:pt x="307976" y="242729"/>
                    <a:pt x="239033" y="312738"/>
                    <a:pt x="153988" y="312738"/>
                  </a:cubicBezTo>
                  <a:cubicBezTo>
                    <a:pt x="68943" y="312738"/>
                    <a:pt x="0" y="242729"/>
                    <a:pt x="0" y="156369"/>
                  </a:cubicBezTo>
                  <a:cubicBezTo>
                    <a:pt x="0" y="70009"/>
                    <a:pt x="68943" y="0"/>
                    <a:pt x="153988"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fr-FR" sz="2400" dirty="0"/>
            </a:p>
          </p:txBody>
        </p:sp>
        <p:sp>
          <p:nvSpPr>
            <p:cNvPr id="98" name="Rectangle 54">
              <a:extLst>
                <a:ext uri="{FF2B5EF4-FFF2-40B4-BE49-F238E27FC236}">
                  <a16:creationId xmlns:a16="http://schemas.microsoft.com/office/drawing/2014/main" id="{158E0E94-41BA-4F37-8EA2-CEDCFA51883D}"/>
                </a:ext>
              </a:extLst>
            </p:cNvPr>
            <p:cNvSpPr>
              <a:spLocks noChangeArrowheads="1"/>
            </p:cNvSpPr>
            <p:nvPr/>
          </p:nvSpPr>
          <p:spPr bwMode="auto">
            <a:xfrm>
              <a:off x="9434122" y="845082"/>
              <a:ext cx="16520" cy="105161"/>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fr-FR" sz="2400" dirty="0"/>
            </a:p>
          </p:txBody>
        </p:sp>
      </p:grpSp>
      <p:sp>
        <p:nvSpPr>
          <p:cNvPr id="104" name="Espace réservé du texte 102">
            <a:extLst>
              <a:ext uri="{FF2B5EF4-FFF2-40B4-BE49-F238E27FC236}">
                <a16:creationId xmlns:a16="http://schemas.microsoft.com/office/drawing/2014/main" id="{48DCBC7D-B406-4241-BE46-87BB912E0E5C}"/>
              </a:ext>
            </a:extLst>
          </p:cNvPr>
          <p:cNvSpPr>
            <a:spLocks noGrp="1"/>
          </p:cNvSpPr>
          <p:nvPr>
            <p:ph type="body" sz="quarter" idx="11" hasCustomPrompt="1"/>
          </p:nvPr>
        </p:nvSpPr>
        <p:spPr>
          <a:xfrm>
            <a:off x="3428482" y="2484122"/>
            <a:ext cx="1889759" cy="1889759"/>
          </a:xfrm>
          <a:prstGeom prst="ellipse">
            <a:avLst/>
          </a:prstGeom>
          <a:solidFill>
            <a:schemeClr val="bg1"/>
          </a:solidFill>
        </p:spPr>
        <p:txBody>
          <a:bodyPr wrap="none" anchor="ctr">
            <a:noAutofit/>
          </a:bodyPr>
          <a:lstStyle>
            <a:lvl1pPr algn="ctr">
              <a:spcAft>
                <a:spcPts val="0"/>
              </a:spcAft>
              <a:defRPr sz="8000" b="1">
                <a:solidFill>
                  <a:schemeClr val="accent2"/>
                </a:solidFill>
                <a:latin typeface="+mj-lt"/>
              </a:defRPr>
            </a:lvl1pPr>
          </a:lstStyle>
          <a:p>
            <a:pPr lvl="0"/>
            <a:r>
              <a:rPr lang="fr-FR" dirty="0"/>
              <a:t> </a:t>
            </a:r>
          </a:p>
        </p:txBody>
      </p:sp>
      <p:sp>
        <p:nvSpPr>
          <p:cNvPr id="106" name="Titre 42">
            <a:extLst>
              <a:ext uri="{FF2B5EF4-FFF2-40B4-BE49-F238E27FC236}">
                <a16:creationId xmlns:a16="http://schemas.microsoft.com/office/drawing/2014/main" id="{D3C720E5-727D-4B8B-9F10-B5B4BB73FBB7}"/>
              </a:ext>
            </a:extLst>
          </p:cNvPr>
          <p:cNvSpPr>
            <a:spLocks noGrp="1"/>
          </p:cNvSpPr>
          <p:nvPr>
            <p:ph type="title"/>
          </p:nvPr>
        </p:nvSpPr>
        <p:spPr>
          <a:xfrm>
            <a:off x="5500810" y="3459223"/>
            <a:ext cx="5971191" cy="525272"/>
          </a:xfrm>
        </p:spPr>
        <p:txBody>
          <a:bodyPr/>
          <a:lstStyle>
            <a:lvl1pPr>
              <a:defRPr>
                <a:solidFill>
                  <a:schemeClr val="accent1"/>
                </a:solidFill>
              </a:defRPr>
            </a:lvl1pPr>
          </a:lstStyle>
          <a:p>
            <a:r>
              <a:rPr lang="fr-FR" dirty="0"/>
              <a:t>Modifiez le style du titre</a:t>
            </a:r>
          </a:p>
        </p:txBody>
      </p:sp>
      <p:sp>
        <p:nvSpPr>
          <p:cNvPr id="107" name="Espace réservé du texte 44">
            <a:extLst>
              <a:ext uri="{FF2B5EF4-FFF2-40B4-BE49-F238E27FC236}">
                <a16:creationId xmlns:a16="http://schemas.microsoft.com/office/drawing/2014/main" id="{BEA02A48-064B-4381-8392-BD537E08D549}"/>
              </a:ext>
            </a:extLst>
          </p:cNvPr>
          <p:cNvSpPr>
            <a:spLocks noGrp="1"/>
          </p:cNvSpPr>
          <p:nvPr>
            <p:ph type="body" sz="quarter" idx="10"/>
          </p:nvPr>
        </p:nvSpPr>
        <p:spPr>
          <a:xfrm>
            <a:off x="5500927" y="3870896"/>
            <a:ext cx="5970348" cy="246221"/>
          </a:xfrm>
        </p:spPr>
        <p:txBody>
          <a:bodyPr/>
          <a:lstStyle>
            <a:lvl1pPr>
              <a:spcBef>
                <a:spcPts val="0"/>
              </a:spcBef>
              <a:spcAft>
                <a:spcPts val="0"/>
              </a:spcAft>
              <a:defRPr sz="1600"/>
            </a:lvl1pPr>
            <a:lvl2pPr>
              <a:spcBef>
                <a:spcPts val="0"/>
              </a:spcBef>
              <a:spcAft>
                <a:spcPts val="0"/>
              </a:spcAft>
              <a:defRPr sz="1600"/>
            </a:lvl2pPr>
            <a:lvl3pPr>
              <a:spcBef>
                <a:spcPts val="0"/>
              </a:spcBef>
              <a:spcAft>
                <a:spcPts val="0"/>
              </a:spcAft>
              <a:defRPr sz="1600"/>
            </a:lvl3pPr>
            <a:lvl4pPr>
              <a:spcBef>
                <a:spcPts val="0"/>
              </a:spcBef>
              <a:spcAft>
                <a:spcPts val="0"/>
              </a:spcAft>
              <a:defRPr sz="1600"/>
            </a:lvl4pPr>
            <a:lvl5pPr>
              <a:spcBef>
                <a:spcPts val="0"/>
              </a:spcBef>
              <a:spcAft>
                <a:spcPts val="0"/>
              </a:spcAft>
              <a:defRPr sz="1600"/>
            </a:lvl5pPr>
          </a:lstStyle>
          <a:p>
            <a:pPr lvl="0"/>
            <a:r>
              <a:rPr lang="fr-FR" dirty="0"/>
              <a:t>Modifier les styles du texte du masque</a:t>
            </a:r>
          </a:p>
        </p:txBody>
      </p:sp>
    </p:spTree>
    <p:extLst>
      <p:ext uri="{BB962C8B-B14F-4D97-AF65-F5344CB8AC3E}">
        <p14:creationId xmlns:p14="http://schemas.microsoft.com/office/powerpoint/2010/main" val="177824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ête de chapitr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51945D-46A7-8B15-7131-9340C2EA9171}"/>
              </a:ext>
            </a:extLst>
          </p:cNvPr>
          <p:cNvSpPr/>
          <p:nvPr userDrawn="1"/>
        </p:nvSpPr>
        <p:spPr>
          <a:xfrm>
            <a:off x="0" y="1"/>
            <a:ext cx="12192000" cy="6857999"/>
          </a:xfrm>
          <a:prstGeom prst="rect">
            <a:avLst/>
          </a:prstGeom>
          <a:gradFill flip="none" rotWithShape="1">
            <a:gsLst>
              <a:gs pos="0">
                <a:srgbClr val="A61680"/>
              </a:gs>
              <a:gs pos="83000">
                <a:srgbClr val="EBA4A7"/>
              </a:gs>
            </a:gsLst>
            <a:lin ang="24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30B0B2A2-89B6-1E30-124D-DE5B99D4623C}"/>
              </a:ext>
            </a:extLst>
          </p:cNvPr>
          <p:cNvSpPr/>
          <p:nvPr userDrawn="1"/>
        </p:nvSpPr>
        <p:spPr>
          <a:xfrm>
            <a:off x="-1" y="1"/>
            <a:ext cx="11580945" cy="6857999"/>
          </a:xfrm>
          <a:custGeom>
            <a:avLst/>
            <a:gdLst>
              <a:gd name="connsiteX0" fmla="*/ 0 w 11580945"/>
              <a:gd name="connsiteY0" fmla="*/ 0 h 6857999"/>
              <a:gd name="connsiteX1" fmla="*/ 1980719 w 11580945"/>
              <a:gd name="connsiteY1" fmla="*/ 0 h 6857999"/>
              <a:gd name="connsiteX2" fmla="*/ 2173334 w 11580945"/>
              <a:gd name="connsiteY2" fmla="*/ 109551 h 6857999"/>
              <a:gd name="connsiteX3" fmla="*/ 3617272 w 11580945"/>
              <a:gd name="connsiteY3" fmla="*/ 1408706 h 6857999"/>
              <a:gd name="connsiteX4" fmla="*/ 3758292 w 11580945"/>
              <a:gd name="connsiteY4" fmla="*/ 99396 h 6857999"/>
              <a:gd name="connsiteX5" fmla="*/ 3792196 w 11580945"/>
              <a:gd name="connsiteY5" fmla="*/ 0 h 6857999"/>
              <a:gd name="connsiteX6" fmla="*/ 6542703 w 11580945"/>
              <a:gd name="connsiteY6" fmla="*/ 0 h 6857999"/>
              <a:gd name="connsiteX7" fmla="*/ 6615508 w 11580945"/>
              <a:gd name="connsiteY7" fmla="*/ 134513 h 6857999"/>
              <a:gd name="connsiteX8" fmla="*/ 7072810 w 11580945"/>
              <a:gd name="connsiteY8" fmla="*/ 2157603 h 6857999"/>
              <a:gd name="connsiteX9" fmla="*/ 8735354 w 11580945"/>
              <a:gd name="connsiteY9" fmla="*/ 16937 h 6857999"/>
              <a:gd name="connsiteX10" fmla="*/ 8784349 w 11580945"/>
              <a:gd name="connsiteY10" fmla="*/ 0 h 6857999"/>
              <a:gd name="connsiteX11" fmla="*/ 10367690 w 11580945"/>
              <a:gd name="connsiteY11" fmla="*/ 0 h 6857999"/>
              <a:gd name="connsiteX12" fmla="*/ 10453790 w 11580945"/>
              <a:gd name="connsiteY12" fmla="*/ 40615 h 6857999"/>
              <a:gd name="connsiteX13" fmla="*/ 10454696 w 11580945"/>
              <a:gd name="connsiteY13" fmla="*/ 39840 h 6857999"/>
              <a:gd name="connsiteX14" fmla="*/ 9332076 w 11580945"/>
              <a:gd name="connsiteY14" fmla="*/ 5366503 h 6857999"/>
              <a:gd name="connsiteX15" fmla="*/ 10718851 w 11580945"/>
              <a:gd name="connsiteY15" fmla="*/ 6792405 h 6857999"/>
              <a:gd name="connsiteX16" fmla="*/ 10752277 w 11580945"/>
              <a:gd name="connsiteY16" fmla="*/ 6857999 h 6857999"/>
              <a:gd name="connsiteX17" fmla="*/ 439930 w 11580945"/>
              <a:gd name="connsiteY17" fmla="*/ 6857999 h 6857999"/>
              <a:gd name="connsiteX18" fmla="*/ 589015 w 11580945"/>
              <a:gd name="connsiteY18" fmla="*/ 6733342 h 6857999"/>
              <a:gd name="connsiteX19" fmla="*/ 1403288 w 11580945"/>
              <a:gd name="connsiteY19" fmla="*/ 6322280 h 6857999"/>
              <a:gd name="connsiteX20" fmla="*/ 112064 w 11580945"/>
              <a:gd name="connsiteY20" fmla="*/ 6208588 h 6857999"/>
              <a:gd name="connsiteX21" fmla="*/ 0 w 11580945"/>
              <a:gd name="connsiteY21" fmla="*/ 6176584 h 6857999"/>
              <a:gd name="connsiteX22" fmla="*/ 0 w 11580945"/>
              <a:gd name="connsiteY22" fmla="*/ 2858839 h 6857999"/>
              <a:gd name="connsiteX23" fmla="*/ 154651 w 11580945"/>
              <a:gd name="connsiteY23" fmla="*/ 2862970 h 6857999"/>
              <a:gd name="connsiteX24" fmla="*/ 993100 w 11580945"/>
              <a:gd name="connsiteY24" fmla="*/ 3062274 h 6857999"/>
              <a:gd name="connsiteX25" fmla="*/ 31106 w 11580945"/>
              <a:gd name="connsiteY25" fmla="*/ 1421987 h 6857999"/>
              <a:gd name="connsiteX26" fmla="*/ 0 w 11580945"/>
              <a:gd name="connsiteY26" fmla="*/ 1316336 h 6857999"/>
              <a:gd name="connsiteX27" fmla="*/ 0 w 11580945"/>
              <a:gd name="connsiteY2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580945" h="6857999">
                <a:moveTo>
                  <a:pt x="0" y="0"/>
                </a:moveTo>
                <a:lnTo>
                  <a:pt x="1980719" y="0"/>
                </a:lnTo>
                <a:lnTo>
                  <a:pt x="2173334" y="109551"/>
                </a:lnTo>
                <a:cubicBezTo>
                  <a:pt x="2673039" y="415076"/>
                  <a:pt x="3182116" y="855267"/>
                  <a:pt x="3617272" y="1408706"/>
                </a:cubicBezTo>
                <a:cubicBezTo>
                  <a:pt x="3590366" y="941415"/>
                  <a:pt x="3640419" y="488820"/>
                  <a:pt x="3758292" y="99396"/>
                </a:cubicBezTo>
                <a:lnTo>
                  <a:pt x="3792196" y="0"/>
                </a:lnTo>
                <a:lnTo>
                  <a:pt x="6542703" y="0"/>
                </a:lnTo>
                <a:lnTo>
                  <a:pt x="6615508" y="134513"/>
                </a:lnTo>
                <a:cubicBezTo>
                  <a:pt x="6913681" y="741282"/>
                  <a:pt x="7077394" y="1483908"/>
                  <a:pt x="7072810" y="2157603"/>
                </a:cubicBezTo>
                <a:cubicBezTo>
                  <a:pt x="7112253" y="1113984"/>
                  <a:pt x="7872289" y="340782"/>
                  <a:pt x="8735354" y="16937"/>
                </a:cubicBezTo>
                <a:lnTo>
                  <a:pt x="8784349" y="0"/>
                </a:lnTo>
                <a:lnTo>
                  <a:pt x="10367690" y="0"/>
                </a:lnTo>
                <a:lnTo>
                  <a:pt x="10453790" y="40615"/>
                </a:lnTo>
                <a:lnTo>
                  <a:pt x="10454696" y="39840"/>
                </a:lnTo>
                <a:cubicBezTo>
                  <a:pt x="12395266" y="1057475"/>
                  <a:pt x="11703712" y="4059594"/>
                  <a:pt x="9332076" y="5366503"/>
                </a:cubicBezTo>
                <a:cubicBezTo>
                  <a:pt x="9332076" y="5366503"/>
                  <a:pt x="10270742" y="5976742"/>
                  <a:pt x="10718851" y="6792405"/>
                </a:cubicBezTo>
                <a:lnTo>
                  <a:pt x="10752277" y="6857999"/>
                </a:lnTo>
                <a:lnTo>
                  <a:pt x="439930" y="6857999"/>
                </a:lnTo>
                <a:lnTo>
                  <a:pt x="589015" y="6733342"/>
                </a:lnTo>
                <a:cubicBezTo>
                  <a:pt x="836034" y="6548805"/>
                  <a:pt x="1113169" y="6405585"/>
                  <a:pt x="1403288" y="6322280"/>
                </a:cubicBezTo>
                <a:cubicBezTo>
                  <a:pt x="906225" y="6345637"/>
                  <a:pt x="477515" y="6301872"/>
                  <a:pt x="112064" y="6208588"/>
                </a:cubicBezTo>
                <a:lnTo>
                  <a:pt x="0" y="6176584"/>
                </a:lnTo>
                <a:lnTo>
                  <a:pt x="0" y="2858839"/>
                </a:lnTo>
                <a:lnTo>
                  <a:pt x="154651" y="2862970"/>
                </a:lnTo>
                <a:cubicBezTo>
                  <a:pt x="427583" y="2884613"/>
                  <a:pt x="712757" y="2950034"/>
                  <a:pt x="993100" y="3062274"/>
                </a:cubicBezTo>
                <a:cubicBezTo>
                  <a:pt x="532017" y="2556977"/>
                  <a:pt x="207835" y="1966012"/>
                  <a:pt x="31106" y="1421987"/>
                </a:cubicBezTo>
                <a:lnTo>
                  <a:pt x="0" y="1316336"/>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7A06FB3B-9DBB-D2C2-5497-EC92DA37CD0F}"/>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6BFF5BAE-433D-8956-1277-8259350A895A}"/>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E41262B4-E41D-4F11-7249-8D7BF4D9E1F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173242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re et contenu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5700475" y="833137"/>
            <a:ext cx="782896" cy="365125"/>
          </a:xfrm>
          <a:prstGeom prst="rect">
            <a:avLst/>
          </a:prstGeom>
        </p:spPr>
        <p:txBody>
          <a:bodyPr/>
          <a:lstStyle>
            <a:lvl1pPr algn="ctr">
              <a:defRPr sz="1400">
                <a:solidFill>
                  <a:schemeClr val="bg1"/>
                </a:solidFill>
                <a:latin typeface="Ubuntu"/>
                <a:cs typeface="Ubuntu"/>
              </a:defRPr>
            </a:lvl1pPr>
          </a:lstStyle>
          <a:p>
            <a:fld id="{2D1D393F-DF25-ED46-BAE6-2468C4054374}" type="slidenum">
              <a:rPr lang="fr-FR" smtClean="0"/>
              <a:pPr/>
              <a:t>‹N°›</a:t>
            </a:fld>
            <a:endParaRPr lang="fr-FR" dirty="0"/>
          </a:p>
        </p:txBody>
      </p:sp>
      <p:sp>
        <p:nvSpPr>
          <p:cNvPr id="4" name="Espace réservé du contenu 2"/>
          <p:cNvSpPr>
            <a:spLocks noGrp="1"/>
          </p:cNvSpPr>
          <p:nvPr>
            <p:ph sz="quarter" idx="14"/>
          </p:nvPr>
        </p:nvSpPr>
        <p:spPr>
          <a:xfrm>
            <a:off x="838201" y="2184445"/>
            <a:ext cx="10521817" cy="4538369"/>
          </a:xfrm>
          <a:prstGeom prst="rect">
            <a:avLst/>
          </a:prstGeom>
        </p:spPr>
        <p:txBody>
          <a:bodyPr vert="horz"/>
          <a:lstStyle>
            <a:lvl1pPr marL="309546" indent="-309546">
              <a:buSzPct val="100000"/>
              <a:buFontTx/>
              <a:buBlip>
                <a:blip r:embed="rId3"/>
              </a:buBlip>
              <a:defRPr sz="1951">
                <a:solidFill>
                  <a:srgbClr val="28B8CE"/>
                </a:solidFill>
                <a:latin typeface="Helvetica"/>
                <a:cs typeface="Helvetica"/>
              </a:defRPr>
            </a:lvl1pPr>
            <a:lvl2pPr>
              <a:defRPr sz="1951">
                <a:solidFill>
                  <a:srgbClr val="28B8CE"/>
                </a:solidFill>
                <a:latin typeface="Helvetica"/>
                <a:cs typeface="Helvetica"/>
              </a:defRPr>
            </a:lvl2pPr>
            <a:lvl3pPr>
              <a:defRPr sz="1733">
                <a:solidFill>
                  <a:srgbClr val="28B8CE"/>
                </a:solidFill>
                <a:latin typeface="Helvetica"/>
                <a:cs typeface="Helvetica"/>
              </a:defRPr>
            </a:lvl3pPr>
            <a:lvl4pPr>
              <a:defRPr sz="1517">
                <a:solidFill>
                  <a:srgbClr val="28B8CE"/>
                </a:solidFill>
                <a:latin typeface="Helvetica"/>
                <a:cs typeface="Helvetica"/>
              </a:defRPr>
            </a:lvl4pPr>
            <a:lvl5pPr>
              <a:defRPr sz="1300">
                <a:solidFill>
                  <a:srgbClr val="28B8CE"/>
                </a:solidFill>
                <a:latin typeface="Helvetica"/>
                <a:cs typeface="Helvetica"/>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5" name="Titre 3"/>
          <p:cNvSpPr>
            <a:spLocks noGrp="1"/>
          </p:cNvSpPr>
          <p:nvPr>
            <p:ph type="title"/>
          </p:nvPr>
        </p:nvSpPr>
        <p:spPr>
          <a:xfrm>
            <a:off x="838201" y="1375850"/>
            <a:ext cx="10521817" cy="373436"/>
          </a:xfrm>
          <a:prstGeom prst="rect">
            <a:avLst/>
          </a:prstGeom>
        </p:spPr>
        <p:txBody>
          <a:bodyPr vert="horz"/>
          <a:lstStyle>
            <a:lvl1pPr algn="ctr">
              <a:defRPr sz="3033">
                <a:solidFill>
                  <a:schemeClr val="accent2"/>
                </a:solidFill>
                <a:latin typeface="Ubuntu"/>
                <a:cs typeface="Ubuntu"/>
              </a:defRPr>
            </a:lvl1pPr>
          </a:lstStyle>
          <a:p>
            <a:r>
              <a:rPr lang="fr-FR"/>
              <a:t>Cliquez et modifiez le titre</a:t>
            </a:r>
            <a:endParaRPr lang="fr-FR" dirty="0"/>
          </a:p>
        </p:txBody>
      </p:sp>
    </p:spTree>
    <p:extLst>
      <p:ext uri="{BB962C8B-B14F-4D97-AF65-F5344CB8AC3E}">
        <p14:creationId xmlns:p14="http://schemas.microsoft.com/office/powerpoint/2010/main" val="1220784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99017" y="600000"/>
            <a:ext cx="10955867" cy="541687"/>
          </a:xfrm>
        </p:spPr>
        <p:txBody>
          <a:bodyPr lIns="0" tIns="0" rIns="0" bIns="0"/>
          <a:lstStyle>
            <a:lvl1pPr>
              <a:defRPr sz="4400" b="0"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12/27/2024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137670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ête de chapitr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4E8308-EB41-6F9C-B847-99F5F567D9B4}"/>
              </a:ext>
            </a:extLst>
          </p:cNvPr>
          <p:cNvSpPr/>
          <p:nvPr userDrawn="1"/>
        </p:nvSpPr>
        <p:spPr>
          <a:xfrm>
            <a:off x="0" y="1"/>
            <a:ext cx="12192000" cy="6857999"/>
          </a:xfrm>
          <a:prstGeom prst="rect">
            <a:avLst/>
          </a:prstGeom>
          <a:gradFill flip="none" rotWithShape="1">
            <a:gsLst>
              <a:gs pos="6000">
                <a:srgbClr val="E42312"/>
              </a:gs>
              <a:gs pos="90000">
                <a:srgbClr val="FFDD00"/>
              </a:gs>
            </a:gsLst>
            <a:lin ang="18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178F096D-441A-3BB0-4F8E-A2424514D744}"/>
              </a:ext>
            </a:extLst>
          </p:cNvPr>
          <p:cNvSpPr/>
          <p:nvPr userDrawn="1"/>
        </p:nvSpPr>
        <p:spPr>
          <a:xfrm>
            <a:off x="1" y="1"/>
            <a:ext cx="11565175" cy="6857999"/>
          </a:xfrm>
          <a:custGeom>
            <a:avLst/>
            <a:gdLst>
              <a:gd name="connsiteX0" fmla="*/ 4172570 w 11565175"/>
              <a:gd name="connsiteY0" fmla="*/ 0 h 6857999"/>
              <a:gd name="connsiteX1" fmla="*/ 5283355 w 11565175"/>
              <a:gd name="connsiteY1" fmla="*/ 0 h 6857999"/>
              <a:gd name="connsiteX2" fmla="*/ 5315067 w 11565175"/>
              <a:gd name="connsiteY2" fmla="*/ 27901 h 6857999"/>
              <a:gd name="connsiteX3" fmla="*/ 11539735 w 11565175"/>
              <a:gd name="connsiteY3" fmla="*/ 3515925 h 6857999"/>
              <a:gd name="connsiteX4" fmla="*/ 9218694 w 11565175"/>
              <a:gd name="connsiteY4" fmla="*/ 5326098 h 6857999"/>
              <a:gd name="connsiteX5" fmla="*/ 10444542 w 11565175"/>
              <a:gd name="connsiteY5" fmla="*/ 6841214 h 6857999"/>
              <a:gd name="connsiteX6" fmla="*/ 10454620 w 11565175"/>
              <a:gd name="connsiteY6" fmla="*/ 6857999 h 6857999"/>
              <a:gd name="connsiteX7" fmla="*/ 842327 w 11565175"/>
              <a:gd name="connsiteY7" fmla="*/ 6857999 h 6857999"/>
              <a:gd name="connsiteX8" fmla="*/ 941802 w 11565175"/>
              <a:gd name="connsiteY8" fmla="*/ 6552504 h 6857999"/>
              <a:gd name="connsiteX9" fmla="*/ 1342618 w 11565175"/>
              <a:gd name="connsiteY9" fmla="*/ 5660156 h 6857999"/>
              <a:gd name="connsiteX10" fmla="*/ 161714 w 11565175"/>
              <a:gd name="connsiteY10" fmla="*/ 6063924 h 6857999"/>
              <a:gd name="connsiteX11" fmla="*/ 0 w 11565175"/>
              <a:gd name="connsiteY11" fmla="*/ 6057046 h 6857999"/>
              <a:gd name="connsiteX12" fmla="*/ 0 w 11565175"/>
              <a:gd name="connsiteY12" fmla="*/ 2731459 h 6857999"/>
              <a:gd name="connsiteX13" fmla="*/ 16919 w 11565175"/>
              <a:gd name="connsiteY13" fmla="*/ 2717462 h 6857999"/>
              <a:gd name="connsiteX14" fmla="*/ 3719512 w 11565175"/>
              <a:gd name="connsiteY14" fmla="*/ 309413 h 6857999"/>
              <a:gd name="connsiteX15" fmla="*/ 4172570 w 11565175"/>
              <a:gd name="connsiteY15"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65175" h="6857999">
                <a:moveTo>
                  <a:pt x="4172570" y="0"/>
                </a:moveTo>
                <a:lnTo>
                  <a:pt x="5283355" y="0"/>
                </a:lnTo>
                <a:lnTo>
                  <a:pt x="5315067" y="27901"/>
                </a:lnTo>
                <a:cubicBezTo>
                  <a:pt x="7951455" y="2232843"/>
                  <a:pt x="11175516" y="1610424"/>
                  <a:pt x="11539735" y="3515925"/>
                </a:cubicBezTo>
                <a:cubicBezTo>
                  <a:pt x="11733360" y="4531759"/>
                  <a:pt x="10808448" y="5468414"/>
                  <a:pt x="9218694" y="5326098"/>
                </a:cubicBezTo>
                <a:cubicBezTo>
                  <a:pt x="9680009" y="5780638"/>
                  <a:pt x="10103816" y="6304313"/>
                  <a:pt x="10444542" y="6841214"/>
                </a:cubicBezTo>
                <a:lnTo>
                  <a:pt x="10454620" y="6857999"/>
                </a:lnTo>
                <a:lnTo>
                  <a:pt x="842327" y="6857999"/>
                </a:lnTo>
                <a:lnTo>
                  <a:pt x="941802" y="6552504"/>
                </a:lnTo>
                <a:cubicBezTo>
                  <a:pt x="1055717" y="6238974"/>
                  <a:pt x="1189433" y="5938559"/>
                  <a:pt x="1342618" y="5660156"/>
                </a:cubicBezTo>
                <a:cubicBezTo>
                  <a:pt x="992098" y="5918283"/>
                  <a:pt x="565866" y="6058352"/>
                  <a:pt x="161714" y="6063924"/>
                </a:cubicBezTo>
                <a:lnTo>
                  <a:pt x="0" y="6057046"/>
                </a:lnTo>
                <a:lnTo>
                  <a:pt x="0" y="2731459"/>
                </a:lnTo>
                <a:lnTo>
                  <a:pt x="16919" y="2717462"/>
                </a:lnTo>
                <a:cubicBezTo>
                  <a:pt x="974152" y="1951682"/>
                  <a:pt x="2357062" y="1213074"/>
                  <a:pt x="3719512" y="309413"/>
                </a:cubicBezTo>
                <a:lnTo>
                  <a:pt x="4172570" y="0"/>
                </a:lnTo>
                <a:close/>
              </a:path>
            </a:pathLst>
          </a:custGeom>
          <a:solidFill>
            <a:schemeClr val="bg1"/>
          </a:solidFill>
          <a:ln w="0" cap="flat">
            <a:noFill/>
            <a:prstDash val="solid"/>
            <a:miter/>
          </a:ln>
        </p:spPr>
        <p:txBody>
          <a:bodyPr wrap="square" rtlCol="0" anchor="ctr">
            <a:noAutofit/>
          </a:bodyPr>
          <a:lstStyle/>
          <a:p>
            <a:pPr lvl="0"/>
            <a:endParaRPr lang="fr-FR">
              <a:solidFill>
                <a:schemeClr val="tx1"/>
              </a:solidFill>
            </a:endParaRP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4" name="Titre 1">
            <a:extLst>
              <a:ext uri="{FF2B5EF4-FFF2-40B4-BE49-F238E27FC236}">
                <a16:creationId xmlns:a16="http://schemas.microsoft.com/office/drawing/2014/main" id="{A314A098-9093-47F1-E7C6-F1E6DF91106C}"/>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15" name="Espace réservé du texte 2">
            <a:extLst>
              <a:ext uri="{FF2B5EF4-FFF2-40B4-BE49-F238E27FC236}">
                <a16:creationId xmlns:a16="http://schemas.microsoft.com/office/drawing/2014/main" id="{A27C0F7D-6911-7745-C4A1-9BB2445154BE}"/>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75E5E76A-662B-A1E4-52E4-8B49AE0AE7A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86070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ête de chapitre 4">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53B547-E12F-28EE-EC8C-9EFF2E370B73}"/>
              </a:ext>
            </a:extLst>
          </p:cNvPr>
          <p:cNvSpPr/>
          <p:nvPr userDrawn="1"/>
        </p:nvSpPr>
        <p:spPr>
          <a:xfrm>
            <a:off x="0" y="1"/>
            <a:ext cx="12192000" cy="6857999"/>
          </a:xfrm>
          <a:prstGeom prst="rect">
            <a:avLst/>
          </a:prstGeom>
          <a:gradFill flip="none" rotWithShape="1">
            <a:gsLst>
              <a:gs pos="10000">
                <a:srgbClr val="CE1052"/>
              </a:gs>
              <a:gs pos="74000">
                <a:srgbClr val="F8B77C"/>
              </a:gs>
            </a:gsLst>
            <a:lin ang="3000000" scaled="0"/>
            <a:tileRect/>
          </a:gradFill>
          <a:ln w="0" cap="flat">
            <a:noFill/>
            <a:prstDash val="solid"/>
            <a:miter/>
          </a:ln>
        </p:spPr>
        <p:txBody>
          <a:bodyPr rtlCol="0" anchor="ctr"/>
          <a:lstStyle/>
          <a:p>
            <a:pPr lvl="0"/>
            <a:endParaRPr lang="fr-FR">
              <a:solidFill>
                <a:schemeClr val="tx1"/>
              </a:solidFill>
            </a:endParaRPr>
          </a:p>
        </p:txBody>
      </p:sp>
      <p:sp>
        <p:nvSpPr>
          <p:cNvPr id="3" name="Forme libre : forme 2">
            <a:extLst>
              <a:ext uri="{FF2B5EF4-FFF2-40B4-BE49-F238E27FC236}">
                <a16:creationId xmlns:a16="http://schemas.microsoft.com/office/drawing/2014/main" id="{AD464209-80DB-0C9A-9340-35AECDCAA302}"/>
              </a:ext>
            </a:extLst>
          </p:cNvPr>
          <p:cNvSpPr/>
          <p:nvPr userDrawn="1"/>
        </p:nvSpPr>
        <p:spPr>
          <a:xfrm>
            <a:off x="0" y="2"/>
            <a:ext cx="11247542" cy="6857998"/>
          </a:xfrm>
          <a:custGeom>
            <a:avLst/>
            <a:gdLst>
              <a:gd name="connsiteX0" fmla="*/ 3029059 w 11247542"/>
              <a:gd name="connsiteY0" fmla="*/ 0 h 6857998"/>
              <a:gd name="connsiteX1" fmla="*/ 7575157 w 11247542"/>
              <a:gd name="connsiteY1" fmla="*/ 0 h 6857998"/>
              <a:gd name="connsiteX2" fmla="*/ 7592128 w 11247542"/>
              <a:gd name="connsiteY2" fmla="*/ 220942 h 6857998"/>
              <a:gd name="connsiteX3" fmla="*/ 8937624 w 11247542"/>
              <a:gd name="connsiteY3" fmla="*/ 2156756 h 6857998"/>
              <a:gd name="connsiteX4" fmla="*/ 8939047 w 11247542"/>
              <a:gd name="connsiteY4" fmla="*/ 2157338 h 6857998"/>
              <a:gd name="connsiteX5" fmla="*/ 10977194 w 11247542"/>
              <a:gd name="connsiteY5" fmla="*/ 6707378 h 6857998"/>
              <a:gd name="connsiteX6" fmla="*/ 10911483 w 11247542"/>
              <a:gd name="connsiteY6" fmla="*/ 6857998 h 6857998"/>
              <a:gd name="connsiteX7" fmla="*/ 8898302 w 11247542"/>
              <a:gd name="connsiteY7" fmla="*/ 6857998 h 6857998"/>
              <a:gd name="connsiteX8" fmla="*/ 8760629 w 11247542"/>
              <a:gd name="connsiteY8" fmla="*/ 6788012 h 6857998"/>
              <a:gd name="connsiteX9" fmla="*/ 7282311 w 11247542"/>
              <a:gd name="connsiteY9" fmla="*/ 6814943 h 6857998"/>
              <a:gd name="connsiteX10" fmla="*/ 7190827 w 11247542"/>
              <a:gd name="connsiteY10" fmla="*/ 6857998 h 6857998"/>
              <a:gd name="connsiteX11" fmla="*/ 1302808 w 11247542"/>
              <a:gd name="connsiteY11" fmla="*/ 6857998 h 6857998"/>
              <a:gd name="connsiteX12" fmla="*/ 1304730 w 11247542"/>
              <a:gd name="connsiteY12" fmla="*/ 6827745 h 6857998"/>
              <a:gd name="connsiteX13" fmla="*/ 1188448 w 11247542"/>
              <a:gd name="connsiteY13" fmla="*/ 5663040 h 6857998"/>
              <a:gd name="connsiteX14" fmla="*/ 194424 w 11247542"/>
              <a:gd name="connsiteY14" fmla="*/ 4316578 h 6857998"/>
              <a:gd name="connsiteX15" fmla="*/ 0 w 11247542"/>
              <a:gd name="connsiteY15" fmla="*/ 4124389 h 6857998"/>
              <a:gd name="connsiteX16" fmla="*/ 0 w 11247542"/>
              <a:gd name="connsiteY16" fmla="*/ 221737 h 6857998"/>
              <a:gd name="connsiteX17" fmla="*/ 86486 w 11247542"/>
              <a:gd name="connsiteY17" fmla="*/ 232074 h 6857998"/>
              <a:gd name="connsiteX18" fmla="*/ 2885514 w 11247542"/>
              <a:gd name="connsiteY18" fmla="*/ 65087 h 6857998"/>
              <a:gd name="connsiteX19" fmla="*/ 3029059 w 11247542"/>
              <a:gd name="connsiteY19" fmla="*/ 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47542" h="6857998">
                <a:moveTo>
                  <a:pt x="3029059" y="0"/>
                </a:moveTo>
                <a:lnTo>
                  <a:pt x="7575157" y="0"/>
                </a:lnTo>
                <a:lnTo>
                  <a:pt x="7592128" y="220942"/>
                </a:lnTo>
                <a:cubicBezTo>
                  <a:pt x="7674150" y="918681"/>
                  <a:pt x="7995105" y="1559268"/>
                  <a:pt x="8937624" y="2156756"/>
                </a:cubicBezTo>
                <a:lnTo>
                  <a:pt x="8939047" y="2157338"/>
                </a:lnTo>
                <a:cubicBezTo>
                  <a:pt x="10449677" y="3114959"/>
                  <a:pt x="11852803" y="4526724"/>
                  <a:pt x="10977194" y="6707378"/>
                </a:cubicBezTo>
                <a:lnTo>
                  <a:pt x="10911483" y="6857998"/>
                </a:lnTo>
                <a:lnTo>
                  <a:pt x="8898302" y="6857998"/>
                </a:lnTo>
                <a:lnTo>
                  <a:pt x="8760629" y="6788012"/>
                </a:lnTo>
                <a:cubicBezTo>
                  <a:pt x="8323789" y="6597456"/>
                  <a:pt x="7814436" y="6591546"/>
                  <a:pt x="7282311" y="6814943"/>
                </a:cubicBezTo>
                <a:lnTo>
                  <a:pt x="7190827" y="6857998"/>
                </a:lnTo>
                <a:lnTo>
                  <a:pt x="1302808" y="6857998"/>
                </a:lnTo>
                <a:lnTo>
                  <a:pt x="1304730" y="6827745"/>
                </a:lnTo>
                <a:cubicBezTo>
                  <a:pt x="1329039" y="6355592"/>
                  <a:pt x="1307347" y="5946252"/>
                  <a:pt x="1188448" y="5663040"/>
                </a:cubicBezTo>
                <a:cubicBezTo>
                  <a:pt x="996333" y="5205428"/>
                  <a:pt x="624501" y="4756092"/>
                  <a:pt x="194424" y="4316578"/>
                </a:cubicBezTo>
                <a:lnTo>
                  <a:pt x="0" y="4124389"/>
                </a:lnTo>
                <a:lnTo>
                  <a:pt x="0" y="221737"/>
                </a:lnTo>
                <a:lnTo>
                  <a:pt x="86486" y="232074"/>
                </a:lnTo>
                <a:cubicBezTo>
                  <a:pt x="918445" y="338449"/>
                  <a:pt x="1874293" y="489619"/>
                  <a:pt x="2885514" y="65087"/>
                </a:cubicBezTo>
                <a:lnTo>
                  <a:pt x="3029059"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05E92D03-A19E-57A7-56DE-8F34454329EC}"/>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B1C379C4-96F1-2268-7D6E-283A702DE3A8}"/>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7" name="Image 6" descr="Une image contenant Graphique, Police, logo, symbole&#10;&#10;Description générée automatiquement">
            <a:extLst>
              <a:ext uri="{FF2B5EF4-FFF2-40B4-BE49-F238E27FC236}">
                <a16:creationId xmlns:a16="http://schemas.microsoft.com/office/drawing/2014/main" id="{EF44F27F-8A78-B46C-0298-5F86197BCD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37173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ête de chapitre 5">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F95CF20-4503-303D-CDFF-58A1AA4CBC71}"/>
              </a:ext>
            </a:extLst>
          </p:cNvPr>
          <p:cNvSpPr/>
          <p:nvPr userDrawn="1"/>
        </p:nvSpPr>
        <p:spPr>
          <a:xfrm>
            <a:off x="0" y="1"/>
            <a:ext cx="12192000" cy="6857999"/>
          </a:xfrm>
          <a:prstGeom prst="rect">
            <a:avLst/>
          </a:prstGeom>
          <a:gradFill flip="none" rotWithShape="1">
            <a:gsLst>
              <a:gs pos="9000">
                <a:srgbClr val="1D8839"/>
              </a:gs>
              <a:gs pos="86000">
                <a:srgbClr val="D1DD77"/>
              </a:gs>
            </a:gsLst>
            <a:lin ang="4200000" scaled="0"/>
            <a:tileRect/>
          </a:gradFill>
          <a:ln w="0" cap="flat">
            <a:noFill/>
            <a:prstDash val="solid"/>
            <a:miter/>
          </a:ln>
        </p:spPr>
        <p:txBody>
          <a:bodyPr rtlCol="0" anchor="ctr"/>
          <a:lstStyle/>
          <a:p>
            <a:pPr lvl="0"/>
            <a:endParaRPr lang="fr-FR">
              <a:solidFill>
                <a:schemeClr val="tx1"/>
              </a:solidFill>
            </a:endParaRPr>
          </a:p>
        </p:txBody>
      </p:sp>
      <p:sp>
        <p:nvSpPr>
          <p:cNvPr id="18" name="Forme libre : forme 17">
            <a:extLst>
              <a:ext uri="{FF2B5EF4-FFF2-40B4-BE49-F238E27FC236}">
                <a16:creationId xmlns:a16="http://schemas.microsoft.com/office/drawing/2014/main" id="{B0EFE2B5-5960-15ED-1F62-1BB66F978068}"/>
              </a:ext>
            </a:extLst>
          </p:cNvPr>
          <p:cNvSpPr/>
          <p:nvPr userDrawn="1"/>
        </p:nvSpPr>
        <p:spPr>
          <a:xfrm>
            <a:off x="0" y="0"/>
            <a:ext cx="11879889" cy="6858000"/>
          </a:xfrm>
          <a:custGeom>
            <a:avLst/>
            <a:gdLst>
              <a:gd name="connsiteX0" fmla="*/ 3111978 w 11879889"/>
              <a:gd name="connsiteY0" fmla="*/ 0 h 6870700"/>
              <a:gd name="connsiteX1" fmla="*/ 5866638 w 11879889"/>
              <a:gd name="connsiteY1" fmla="*/ 0 h 6870700"/>
              <a:gd name="connsiteX2" fmla="*/ 5874256 w 11879889"/>
              <a:gd name="connsiteY2" fmla="*/ 230115 h 6870700"/>
              <a:gd name="connsiteX3" fmla="*/ 5815136 w 11879889"/>
              <a:gd name="connsiteY3" fmla="*/ 1182219 h 6870700"/>
              <a:gd name="connsiteX4" fmla="*/ 8478333 w 11879889"/>
              <a:gd name="connsiteY4" fmla="*/ 546414 h 6870700"/>
              <a:gd name="connsiteX5" fmla="*/ 8463842 w 11879889"/>
              <a:gd name="connsiteY5" fmla="*/ 1839863 h 6870700"/>
              <a:gd name="connsiteX6" fmla="*/ 10495467 w 11879889"/>
              <a:gd name="connsiteY6" fmla="*/ 1439302 h 6870700"/>
              <a:gd name="connsiteX7" fmla="*/ 10287707 w 11879889"/>
              <a:gd name="connsiteY7" fmla="*/ 2910606 h 6870700"/>
              <a:gd name="connsiteX8" fmla="*/ 10234546 w 11879889"/>
              <a:gd name="connsiteY8" fmla="*/ 3198001 h 6870700"/>
              <a:gd name="connsiteX9" fmla="*/ 11879770 w 11879889"/>
              <a:gd name="connsiteY9" fmla="*/ 4267313 h 6870700"/>
              <a:gd name="connsiteX10" fmla="*/ 11872030 w 11879889"/>
              <a:gd name="connsiteY10" fmla="*/ 4399843 h 6870700"/>
              <a:gd name="connsiteX11" fmla="*/ 9558614 w 11879889"/>
              <a:gd name="connsiteY11" fmla="*/ 4916516 h 6870700"/>
              <a:gd name="connsiteX12" fmla="*/ 9784275 w 11879889"/>
              <a:gd name="connsiteY12" fmla="*/ 6668309 h 6870700"/>
              <a:gd name="connsiteX13" fmla="*/ 7871778 w 11879889"/>
              <a:gd name="connsiteY13" fmla="*/ 5953995 h 6870700"/>
              <a:gd name="connsiteX14" fmla="*/ 7784477 w 11879889"/>
              <a:gd name="connsiteY14" fmla="*/ 6668962 h 6870700"/>
              <a:gd name="connsiteX15" fmla="*/ 7747125 w 11879889"/>
              <a:gd name="connsiteY15" fmla="*/ 6870700 h 6870700"/>
              <a:gd name="connsiteX16" fmla="*/ 4606979 w 11879889"/>
              <a:gd name="connsiteY16" fmla="*/ 6870700 h 6870700"/>
              <a:gd name="connsiteX17" fmla="*/ 4468245 w 11879889"/>
              <a:gd name="connsiteY17" fmla="*/ 6648817 h 6870700"/>
              <a:gd name="connsiteX18" fmla="*/ 4326220 w 11879889"/>
              <a:gd name="connsiteY18" fmla="*/ 6400943 h 6870700"/>
              <a:gd name="connsiteX19" fmla="*/ 3362740 w 11879889"/>
              <a:gd name="connsiteY19" fmla="*/ 6467279 h 6870700"/>
              <a:gd name="connsiteX20" fmla="*/ 3361845 w 11879889"/>
              <a:gd name="connsiteY20" fmla="*/ 6466176 h 6870700"/>
              <a:gd name="connsiteX21" fmla="*/ 2941431 w 11879889"/>
              <a:gd name="connsiteY21" fmla="*/ 6820743 h 6870700"/>
              <a:gd name="connsiteX22" fmla="*/ 2863227 w 11879889"/>
              <a:gd name="connsiteY22" fmla="*/ 6870700 h 6870700"/>
              <a:gd name="connsiteX23" fmla="*/ 1394209 w 11879889"/>
              <a:gd name="connsiteY23" fmla="*/ 6870700 h 6870700"/>
              <a:gd name="connsiteX24" fmla="*/ 1388380 w 11879889"/>
              <a:gd name="connsiteY24" fmla="*/ 6865974 h 6870700"/>
              <a:gd name="connsiteX25" fmla="*/ 877778 w 11879889"/>
              <a:gd name="connsiteY25" fmla="*/ 4101421 h 6870700"/>
              <a:gd name="connsiteX26" fmla="*/ 5439 w 11879889"/>
              <a:gd name="connsiteY26" fmla="*/ 3825397 h 6870700"/>
              <a:gd name="connsiteX27" fmla="*/ 0 w 11879889"/>
              <a:gd name="connsiteY27" fmla="*/ 3822603 h 6870700"/>
              <a:gd name="connsiteX28" fmla="*/ 0 w 11879889"/>
              <a:gd name="connsiteY28" fmla="*/ 680593 h 6870700"/>
              <a:gd name="connsiteX29" fmla="*/ 82613 w 11879889"/>
              <a:gd name="connsiteY29" fmla="*/ 665752 h 6870700"/>
              <a:gd name="connsiteX30" fmla="*/ 1370498 w 11879889"/>
              <a:gd name="connsiteY30" fmla="*/ 689070 h 6870700"/>
              <a:gd name="connsiteX31" fmla="*/ 3081424 w 11879889"/>
              <a:gd name="connsiteY31" fmla="*/ 29112 h 6870700"/>
              <a:gd name="connsiteX32" fmla="*/ 3111978 w 11879889"/>
              <a:gd name="connsiteY32"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879889" h="6870700">
                <a:moveTo>
                  <a:pt x="3111978" y="0"/>
                </a:moveTo>
                <a:lnTo>
                  <a:pt x="5866638" y="0"/>
                </a:lnTo>
                <a:lnTo>
                  <a:pt x="5874256" y="230115"/>
                </a:lnTo>
                <a:cubicBezTo>
                  <a:pt x="5875228" y="527498"/>
                  <a:pt x="5851726" y="849947"/>
                  <a:pt x="5815136" y="1182219"/>
                </a:cubicBezTo>
                <a:cubicBezTo>
                  <a:pt x="7541266" y="-222890"/>
                  <a:pt x="8267031" y="-72564"/>
                  <a:pt x="8478333" y="546414"/>
                </a:cubicBezTo>
                <a:cubicBezTo>
                  <a:pt x="8632442" y="996809"/>
                  <a:pt x="8463842" y="1839863"/>
                  <a:pt x="8463842" y="1839863"/>
                </a:cubicBezTo>
                <a:cubicBezTo>
                  <a:pt x="9001289" y="1373605"/>
                  <a:pt x="10081404" y="1069920"/>
                  <a:pt x="10495467" y="1439302"/>
                </a:cubicBezTo>
                <a:cubicBezTo>
                  <a:pt x="10827254" y="1735472"/>
                  <a:pt x="10799935" y="2230610"/>
                  <a:pt x="10287707" y="2910606"/>
                </a:cubicBezTo>
                <a:cubicBezTo>
                  <a:pt x="10184681" y="3046344"/>
                  <a:pt x="10199986" y="3141877"/>
                  <a:pt x="10234546" y="3198001"/>
                </a:cubicBezTo>
                <a:cubicBezTo>
                  <a:pt x="10410238" y="3479936"/>
                  <a:pt x="11895176" y="2945678"/>
                  <a:pt x="11879770" y="4267313"/>
                </a:cubicBezTo>
                <a:cubicBezTo>
                  <a:pt x="11879293" y="4310699"/>
                  <a:pt x="11876713" y="4354876"/>
                  <a:pt x="11872030" y="4399843"/>
                </a:cubicBezTo>
                <a:cubicBezTo>
                  <a:pt x="11797731" y="5113323"/>
                  <a:pt x="11182580" y="5879573"/>
                  <a:pt x="9558614" y="4916516"/>
                </a:cubicBezTo>
                <a:cubicBezTo>
                  <a:pt x="10189659" y="5763043"/>
                  <a:pt x="10076260" y="6405784"/>
                  <a:pt x="9784275" y="6668309"/>
                </a:cubicBezTo>
                <a:cubicBezTo>
                  <a:pt x="9410807" y="7005178"/>
                  <a:pt x="8475379" y="6714835"/>
                  <a:pt x="7871778" y="5953995"/>
                </a:cubicBezTo>
                <a:cubicBezTo>
                  <a:pt x="7849634" y="6173913"/>
                  <a:pt x="7823479" y="6419613"/>
                  <a:pt x="7784477" y="6668962"/>
                </a:cubicBezTo>
                <a:lnTo>
                  <a:pt x="7747125" y="6870700"/>
                </a:lnTo>
                <a:lnTo>
                  <a:pt x="4606979" y="6870700"/>
                </a:lnTo>
                <a:lnTo>
                  <a:pt x="4468245" y="6648817"/>
                </a:lnTo>
                <a:cubicBezTo>
                  <a:pt x="4419820" y="6567927"/>
                  <a:pt x="4372430" y="6485238"/>
                  <a:pt x="4326220" y="6400943"/>
                </a:cubicBezTo>
                <a:cubicBezTo>
                  <a:pt x="4026652" y="5853582"/>
                  <a:pt x="3937822" y="5891807"/>
                  <a:pt x="3362740" y="6467279"/>
                </a:cubicBezTo>
                <a:lnTo>
                  <a:pt x="3361845" y="6466176"/>
                </a:lnTo>
                <a:cubicBezTo>
                  <a:pt x="3220422" y="6607510"/>
                  <a:pt x="3079798" y="6725392"/>
                  <a:pt x="2941431" y="6820743"/>
                </a:cubicBezTo>
                <a:lnTo>
                  <a:pt x="2863227" y="6870700"/>
                </a:lnTo>
                <a:lnTo>
                  <a:pt x="1394209" y="6870700"/>
                </a:lnTo>
                <a:lnTo>
                  <a:pt x="1388380" y="6865974"/>
                </a:lnTo>
                <a:cubicBezTo>
                  <a:pt x="900681" y="6425286"/>
                  <a:pt x="656794" y="5457206"/>
                  <a:pt x="877778" y="4101421"/>
                </a:cubicBezTo>
                <a:cubicBezTo>
                  <a:pt x="552846" y="4037091"/>
                  <a:pt x="261368" y="3943077"/>
                  <a:pt x="5439" y="3825397"/>
                </a:cubicBezTo>
                <a:lnTo>
                  <a:pt x="0" y="3822603"/>
                </a:lnTo>
                <a:lnTo>
                  <a:pt x="0" y="680593"/>
                </a:lnTo>
                <a:lnTo>
                  <a:pt x="82613" y="665752"/>
                </a:lnTo>
                <a:cubicBezTo>
                  <a:pt x="449770" y="612082"/>
                  <a:pt x="882979" y="620120"/>
                  <a:pt x="1370498" y="689070"/>
                </a:cubicBezTo>
                <a:cubicBezTo>
                  <a:pt x="2076242" y="788858"/>
                  <a:pt x="2614172" y="454622"/>
                  <a:pt x="3081424" y="29112"/>
                </a:cubicBezTo>
                <a:lnTo>
                  <a:pt x="3111978"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4" name="Espace réservé de la date 3">
            <a:extLst>
              <a:ext uri="{FF2B5EF4-FFF2-40B4-BE49-F238E27FC236}">
                <a16:creationId xmlns:a16="http://schemas.microsoft.com/office/drawing/2014/main" id="{D968CC3F-FBD4-22BE-BC09-3A4EE75E50FC}"/>
              </a:ext>
            </a:extLst>
          </p:cNvPr>
          <p:cNvSpPr>
            <a:spLocks noGrp="1"/>
          </p:cNvSpPr>
          <p:nvPr>
            <p:ph type="dt" sz="half" idx="10"/>
          </p:nvPr>
        </p:nvSpPr>
        <p:spPr/>
        <p:txBody>
          <a:bodyPr/>
          <a:lstStyle>
            <a:lvl1pPr>
              <a:defRPr>
                <a:solidFill>
                  <a:schemeClr val="tx2"/>
                </a:solidFill>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0E416924-CED2-41A1-B764-103D42104CFE}"/>
              </a:ext>
            </a:extLst>
          </p:cNvPr>
          <p:cNvSpPr>
            <a:spLocks noGrp="1"/>
          </p:cNvSpPr>
          <p:nvPr>
            <p:ph type="ftr" sz="quarter" idx="11"/>
          </p:nvPr>
        </p:nvSpPr>
        <p:spPr/>
        <p:txBody>
          <a:bodyPr/>
          <a:lstStyle>
            <a:lvl1pPr>
              <a:defRPr>
                <a:solidFill>
                  <a:schemeClr val="tx2"/>
                </a:solidFill>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C7F751A5-C33C-5937-7D78-1E9A0E47A906}"/>
              </a:ext>
            </a:extLst>
          </p:cNvPr>
          <p:cNvSpPr>
            <a:spLocks noGrp="1"/>
          </p:cNvSpPr>
          <p:nvPr>
            <p:ph type="sldNum" sz="quarter" idx="12"/>
          </p:nvPr>
        </p:nvSpPr>
        <p:spPr/>
        <p:txBody>
          <a:bodyPr/>
          <a:lstStyle>
            <a:lvl1pPr>
              <a:defRPr>
                <a:solidFill>
                  <a:schemeClr val="bg1"/>
                </a:solidFill>
              </a:defRPr>
            </a:lvl1pPr>
          </a:lstStyle>
          <a:p>
            <a:fld id="{D20695E2-BFCA-4B18-9E5A-192070118646}" type="slidenum">
              <a:rPr lang="fr-FR" smtClean="0"/>
              <a:pPr/>
              <a:t>‹N°›</a:t>
            </a:fld>
            <a:endParaRPr lang="fr-FR" dirty="0"/>
          </a:p>
        </p:txBody>
      </p:sp>
      <p:sp>
        <p:nvSpPr>
          <p:cNvPr id="13" name="Titre 1">
            <a:extLst>
              <a:ext uri="{FF2B5EF4-FFF2-40B4-BE49-F238E27FC236}">
                <a16:creationId xmlns:a16="http://schemas.microsoft.com/office/drawing/2014/main" id="{CFF56743-9FDC-ADC4-683E-75D1BD7E0CD1}"/>
              </a:ext>
            </a:extLst>
          </p:cNvPr>
          <p:cNvSpPr>
            <a:spLocks noGrp="1"/>
          </p:cNvSpPr>
          <p:nvPr>
            <p:ph type="title"/>
          </p:nvPr>
        </p:nvSpPr>
        <p:spPr>
          <a:xfrm>
            <a:off x="1440000" y="1620000"/>
            <a:ext cx="8100000" cy="2880000"/>
          </a:xfrm>
          <a:prstGeom prst="rect">
            <a:avLst/>
          </a:prstGeom>
        </p:spPr>
        <p:txBody>
          <a:bodyPr lIns="0" anchor="b"/>
          <a:lstStyle>
            <a:lvl1pPr>
              <a:lnSpc>
                <a:spcPct val="80000"/>
              </a:lnSpc>
              <a:defRPr sz="5400"/>
            </a:lvl1pPr>
          </a:lstStyle>
          <a:p>
            <a:r>
              <a:rPr lang="fr-FR"/>
              <a:t>Modifiez le style du titre</a:t>
            </a:r>
            <a:endParaRPr lang="fr-FR" dirty="0"/>
          </a:p>
        </p:txBody>
      </p:sp>
      <p:sp>
        <p:nvSpPr>
          <p:cNvPr id="14" name="Espace réservé du texte 2">
            <a:extLst>
              <a:ext uri="{FF2B5EF4-FFF2-40B4-BE49-F238E27FC236}">
                <a16:creationId xmlns:a16="http://schemas.microsoft.com/office/drawing/2014/main" id="{7446E169-B009-D599-94CD-CE4277FB49B3}"/>
              </a:ext>
            </a:extLst>
          </p:cNvPr>
          <p:cNvSpPr>
            <a:spLocks noGrp="1"/>
          </p:cNvSpPr>
          <p:nvPr>
            <p:ph type="body" idx="1"/>
          </p:nvPr>
        </p:nvSpPr>
        <p:spPr>
          <a:xfrm>
            <a:off x="1440000" y="4536000"/>
            <a:ext cx="8100000" cy="1080000"/>
          </a:xfrm>
        </p:spPr>
        <p:txBody>
          <a:bodyPr lIns="0"/>
          <a:lstStyle>
            <a:lvl1pPr marL="0" indent="0">
              <a:spcBef>
                <a:spcPts val="0"/>
              </a:spcBef>
              <a:buNone/>
              <a:defRPr sz="2200" b="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3" name="Image 2" descr="Une image contenant Graphique, Police, logo, symbole&#10;&#10;Description générée automatiquement">
            <a:extLst>
              <a:ext uri="{FF2B5EF4-FFF2-40B4-BE49-F238E27FC236}">
                <a16:creationId xmlns:a16="http://schemas.microsoft.com/office/drawing/2014/main" id="{690174B5-7093-DBE9-36A7-977D1714A21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246498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xte - 1 colonn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Tree>
    <p:extLst>
      <p:ext uri="{BB962C8B-B14F-4D97-AF65-F5344CB8AC3E}">
        <p14:creationId xmlns:p14="http://schemas.microsoft.com/office/powerpoint/2010/main" val="33852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e - 2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540000" y="1728000"/>
            <a:ext cx="54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6251999" y="1728000"/>
            <a:ext cx="54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7638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 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E635F0-CF11-EBCE-2F1C-EE45DC9063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77C5374-4717-D036-AF6A-C42414D6E0ED}"/>
              </a:ext>
            </a:extLst>
          </p:cNvPr>
          <p:cNvSpPr>
            <a:spLocks noGrp="1"/>
          </p:cNvSpPr>
          <p:nvPr>
            <p:ph idx="1"/>
          </p:nvPr>
        </p:nvSpPr>
        <p:spPr>
          <a:xfrm>
            <a:off x="540000" y="1728000"/>
            <a:ext cx="3564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e la date 3">
            <a:extLst>
              <a:ext uri="{FF2B5EF4-FFF2-40B4-BE49-F238E27FC236}">
                <a16:creationId xmlns:a16="http://schemas.microsoft.com/office/drawing/2014/main" id="{C024047A-C140-83F3-962C-C0C48A700AA5}"/>
              </a:ext>
            </a:extLst>
          </p:cNvPr>
          <p:cNvSpPr>
            <a:spLocks noGrp="1"/>
          </p:cNvSpPr>
          <p:nvPr>
            <p:ph type="dt" sz="half" idx="10"/>
          </p:nvPr>
        </p:nvSpPr>
        <p:spPr/>
        <p:txBody>
          <a:bodyPr/>
          <a:lstStyle/>
          <a:p>
            <a:r>
              <a:rPr lang="fr-FR"/>
              <a:t>14/10/2024</a:t>
            </a:r>
          </a:p>
        </p:txBody>
      </p:sp>
      <p:sp>
        <p:nvSpPr>
          <p:cNvPr id="5" name="Espace réservé du pied de page 4">
            <a:extLst>
              <a:ext uri="{FF2B5EF4-FFF2-40B4-BE49-F238E27FC236}">
                <a16:creationId xmlns:a16="http://schemas.microsoft.com/office/drawing/2014/main" id="{87115ED4-BC75-95AD-D337-D5CBFB6BA46A}"/>
              </a:ext>
            </a:extLst>
          </p:cNvPr>
          <p:cNvSpPr>
            <a:spLocks noGrp="1"/>
          </p:cNvSpPr>
          <p:nvPr>
            <p:ph type="ftr" sz="quarter" idx="11"/>
          </p:nvPr>
        </p:nvSpPr>
        <p:spPr/>
        <p:txBody>
          <a:bodyPr/>
          <a:lstStyle/>
          <a:p>
            <a:r>
              <a:rPr lang="fr-FR"/>
              <a:t>Aller dans Insertion &gt; Pied de page pour compléter ce champ</a:t>
            </a:r>
          </a:p>
        </p:txBody>
      </p:sp>
      <p:sp>
        <p:nvSpPr>
          <p:cNvPr id="6" name="Espace réservé du numéro de diapositive 5">
            <a:extLst>
              <a:ext uri="{FF2B5EF4-FFF2-40B4-BE49-F238E27FC236}">
                <a16:creationId xmlns:a16="http://schemas.microsoft.com/office/drawing/2014/main" id="{AC9E983F-6A3C-B12F-F171-C248CFDFE242}"/>
              </a:ext>
            </a:extLst>
          </p:cNvPr>
          <p:cNvSpPr>
            <a:spLocks noGrp="1"/>
          </p:cNvSpPr>
          <p:nvPr>
            <p:ph type="sldNum" sz="quarter" idx="12"/>
          </p:nvPr>
        </p:nvSpPr>
        <p:spPr/>
        <p:txBody>
          <a:bodyPr/>
          <a:lstStyle/>
          <a:p>
            <a:fld id="{6E5ECA27-C843-48AF-A28C-FE3C7E24162B}" type="slidenum">
              <a:rPr lang="fr-FR" smtClean="0"/>
              <a:t>‹N°›</a:t>
            </a:fld>
            <a:endParaRPr lang="fr-FR"/>
          </a:p>
        </p:txBody>
      </p:sp>
      <p:sp>
        <p:nvSpPr>
          <p:cNvPr id="7" name="Espace réservé du contenu 2">
            <a:extLst>
              <a:ext uri="{FF2B5EF4-FFF2-40B4-BE49-F238E27FC236}">
                <a16:creationId xmlns:a16="http://schemas.microsoft.com/office/drawing/2014/main" id="{7D71F700-C46E-3E3E-AF3E-1C07644DA231}"/>
              </a:ext>
            </a:extLst>
          </p:cNvPr>
          <p:cNvSpPr>
            <a:spLocks noGrp="1"/>
          </p:cNvSpPr>
          <p:nvPr>
            <p:ph idx="13"/>
          </p:nvPr>
        </p:nvSpPr>
        <p:spPr>
          <a:xfrm>
            <a:off x="8051999" y="1728000"/>
            <a:ext cx="36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contenu 2">
            <a:extLst>
              <a:ext uri="{FF2B5EF4-FFF2-40B4-BE49-F238E27FC236}">
                <a16:creationId xmlns:a16="http://schemas.microsoft.com/office/drawing/2014/main" id="{CA085BE9-8FCE-A06A-08C4-1EE73A1FCFF6}"/>
              </a:ext>
            </a:extLst>
          </p:cNvPr>
          <p:cNvSpPr>
            <a:spLocks noGrp="1"/>
          </p:cNvSpPr>
          <p:nvPr>
            <p:ph idx="14"/>
          </p:nvPr>
        </p:nvSpPr>
        <p:spPr>
          <a:xfrm>
            <a:off x="4295999" y="1728000"/>
            <a:ext cx="3600000" cy="450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266484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image" Target="../media/image4.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Forme libre : forme 13">
            <a:extLst>
              <a:ext uri="{FF2B5EF4-FFF2-40B4-BE49-F238E27FC236}">
                <a16:creationId xmlns:a16="http://schemas.microsoft.com/office/drawing/2014/main" id="{65D862E8-4914-FFA3-CF22-F98069B0B5E3}"/>
              </a:ext>
            </a:extLst>
          </p:cNvPr>
          <p:cNvSpPr/>
          <p:nvPr userDrawn="1"/>
        </p:nvSpPr>
        <p:spPr>
          <a:xfrm>
            <a:off x="10870660" y="1"/>
            <a:ext cx="1321340" cy="769919"/>
          </a:xfrm>
          <a:custGeom>
            <a:avLst/>
            <a:gdLst>
              <a:gd name="connsiteX0" fmla="*/ 206987 w 1321340"/>
              <a:gd name="connsiteY0" fmla="*/ 0 h 769919"/>
              <a:gd name="connsiteX1" fmla="*/ 1321340 w 1321340"/>
              <a:gd name="connsiteY1" fmla="*/ 0 h 769919"/>
              <a:gd name="connsiteX2" fmla="*/ 1321340 w 1321340"/>
              <a:gd name="connsiteY2" fmla="*/ 317673 h 769919"/>
              <a:gd name="connsiteX3" fmla="*/ 1303283 w 1321340"/>
              <a:gd name="connsiteY3" fmla="*/ 362072 h 769919"/>
              <a:gd name="connsiteX4" fmla="*/ 504888 w 1321340"/>
              <a:gd name="connsiteY4" fmla="*/ 743494 h 769919"/>
              <a:gd name="connsiteX5" fmla="*/ 62986 w 1321340"/>
              <a:gd name="connsiteY5" fmla="*/ 132601 h 769919"/>
              <a:gd name="connsiteX6" fmla="*/ 397945 w 1321340"/>
              <a:gd name="connsiteY6" fmla="*/ 103133 h 769919"/>
              <a:gd name="connsiteX7" fmla="*/ 285215 w 1321340"/>
              <a:gd name="connsiteY7" fmla="*/ 48350 h 769919"/>
              <a:gd name="connsiteX8" fmla="*/ 206987 w 1321340"/>
              <a:gd name="connsiteY8" fmla="*/ 0 h 769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1340" h="769919">
                <a:moveTo>
                  <a:pt x="206987" y="0"/>
                </a:moveTo>
                <a:lnTo>
                  <a:pt x="1321340" y="0"/>
                </a:lnTo>
                <a:lnTo>
                  <a:pt x="1321340" y="317673"/>
                </a:lnTo>
                <a:lnTo>
                  <a:pt x="1303283" y="362072"/>
                </a:lnTo>
                <a:cubicBezTo>
                  <a:pt x="1165877" y="658211"/>
                  <a:pt x="856629" y="841085"/>
                  <a:pt x="504888" y="743494"/>
                </a:cubicBezTo>
                <a:cubicBezTo>
                  <a:pt x="54063" y="618465"/>
                  <a:pt x="-99526" y="285458"/>
                  <a:pt x="62986" y="132601"/>
                </a:cubicBezTo>
                <a:cubicBezTo>
                  <a:pt x="127078" y="72112"/>
                  <a:pt x="232885" y="62753"/>
                  <a:pt x="397945" y="103133"/>
                </a:cubicBezTo>
                <a:cubicBezTo>
                  <a:pt x="359820" y="87027"/>
                  <a:pt x="322021" y="68622"/>
                  <a:pt x="285215" y="48350"/>
                </a:cubicBezTo>
                <a:lnTo>
                  <a:pt x="206987" y="0"/>
                </a:lnTo>
                <a:close/>
              </a:path>
            </a:pathLst>
          </a:custGeom>
          <a:gradFill flip="none" rotWithShape="1">
            <a:gsLst>
              <a:gs pos="100000">
                <a:srgbClr val="E42312"/>
              </a:gs>
              <a:gs pos="0">
                <a:srgbClr val="FFDD00"/>
              </a:gs>
            </a:gsLst>
            <a:lin ang="18900000" scaled="1"/>
            <a:tileRect/>
          </a:gradFill>
          <a:ln w="0" cap="flat">
            <a:noFill/>
            <a:prstDash val="solid"/>
            <a:miter/>
          </a:ln>
        </p:spPr>
        <p:txBody>
          <a:bodyPr wrap="square" rtlCol="0" anchor="ctr">
            <a:noAutofit/>
          </a:bodyPr>
          <a:lstStyle/>
          <a:p>
            <a:endParaRPr lang="fr-FR">
              <a:solidFill>
                <a:schemeClr val="tx1"/>
              </a:solidFill>
            </a:endParaRPr>
          </a:p>
        </p:txBody>
      </p:sp>
      <p:sp>
        <p:nvSpPr>
          <p:cNvPr id="2" name="Espace réservé du titre 1">
            <a:extLst>
              <a:ext uri="{FF2B5EF4-FFF2-40B4-BE49-F238E27FC236}">
                <a16:creationId xmlns:a16="http://schemas.microsoft.com/office/drawing/2014/main" id="{94BC8043-2F9B-0572-C9D1-E121425510DB}"/>
              </a:ext>
            </a:extLst>
          </p:cNvPr>
          <p:cNvSpPr>
            <a:spLocks noGrp="1"/>
          </p:cNvSpPr>
          <p:nvPr>
            <p:ph type="title"/>
          </p:nvPr>
        </p:nvSpPr>
        <p:spPr>
          <a:xfrm>
            <a:off x="540000" y="360000"/>
            <a:ext cx="11113200" cy="1188000"/>
          </a:xfrm>
          <a:prstGeom prst="rect">
            <a:avLst/>
          </a:prstGeom>
        </p:spPr>
        <p:txBody>
          <a:bodyPr vert="horz" lIns="0" tIns="0" rIns="0" bIns="0" rtlCol="0" anchor="ctr">
            <a:noAutofit/>
          </a:bodyPr>
          <a:lstStyle/>
          <a:p>
            <a:r>
              <a:rPr lang="fr-FR" dirty="0"/>
              <a:t>Modifiez le style du titre</a:t>
            </a:r>
          </a:p>
        </p:txBody>
      </p:sp>
      <p:sp>
        <p:nvSpPr>
          <p:cNvPr id="3" name="Espace réservé du texte 2">
            <a:extLst>
              <a:ext uri="{FF2B5EF4-FFF2-40B4-BE49-F238E27FC236}">
                <a16:creationId xmlns:a16="http://schemas.microsoft.com/office/drawing/2014/main" id="{FB053D5E-64D1-546B-8F32-2D255E9F184F}"/>
              </a:ext>
            </a:extLst>
          </p:cNvPr>
          <p:cNvSpPr>
            <a:spLocks noGrp="1"/>
          </p:cNvSpPr>
          <p:nvPr>
            <p:ph type="body" idx="1"/>
          </p:nvPr>
        </p:nvSpPr>
        <p:spPr>
          <a:xfrm>
            <a:off x="540000" y="1728000"/>
            <a:ext cx="11113200" cy="4500000"/>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85E9883-174C-DB48-B8FB-C7C9E9A28D56}"/>
              </a:ext>
            </a:extLst>
          </p:cNvPr>
          <p:cNvSpPr>
            <a:spLocks noGrp="1"/>
          </p:cNvSpPr>
          <p:nvPr>
            <p:ph type="dt" sz="half" idx="2"/>
          </p:nvPr>
        </p:nvSpPr>
        <p:spPr>
          <a:xfrm>
            <a:off x="10931999" y="6482350"/>
            <a:ext cx="720000" cy="126000"/>
          </a:xfrm>
          <a:prstGeom prst="rect">
            <a:avLst/>
          </a:prstGeom>
        </p:spPr>
        <p:txBody>
          <a:bodyPr vert="horz" lIns="0" tIns="0" rIns="0" bIns="0" rtlCol="0" anchor="b" anchorCtr="0"/>
          <a:lstStyle>
            <a:lvl1pPr algn="r">
              <a:defRPr sz="800">
                <a:solidFill>
                  <a:schemeClr val="bg2">
                    <a:lumMod val="50000"/>
                  </a:schemeClr>
                </a:solidFill>
                <a:latin typeface="Aptos Light" panose="020B0004020202020204" pitchFamily="34" charset="0"/>
              </a:defRPr>
            </a:lvl1pPr>
          </a:lstStyle>
          <a:p>
            <a:r>
              <a:rPr lang="fr-FR"/>
              <a:t>14/10/2024</a:t>
            </a:r>
            <a:endParaRPr lang="fr-FR" dirty="0"/>
          </a:p>
        </p:txBody>
      </p:sp>
      <p:sp>
        <p:nvSpPr>
          <p:cNvPr id="5" name="Espace réservé du pied de page 4">
            <a:extLst>
              <a:ext uri="{FF2B5EF4-FFF2-40B4-BE49-F238E27FC236}">
                <a16:creationId xmlns:a16="http://schemas.microsoft.com/office/drawing/2014/main" id="{5C4E573B-5A74-0D35-190B-DC632EEF772D}"/>
              </a:ext>
            </a:extLst>
          </p:cNvPr>
          <p:cNvSpPr>
            <a:spLocks noGrp="1"/>
          </p:cNvSpPr>
          <p:nvPr>
            <p:ph type="ftr" sz="quarter" idx="3"/>
          </p:nvPr>
        </p:nvSpPr>
        <p:spPr>
          <a:xfrm>
            <a:off x="1260000" y="6482350"/>
            <a:ext cx="9671999" cy="126000"/>
          </a:xfrm>
          <a:prstGeom prst="rect">
            <a:avLst/>
          </a:prstGeom>
        </p:spPr>
        <p:txBody>
          <a:bodyPr vert="horz" lIns="0" tIns="0" rIns="0" bIns="0" rtlCol="0" anchor="b" anchorCtr="0"/>
          <a:lstStyle>
            <a:lvl1pPr algn="ctr">
              <a:defRPr sz="800">
                <a:solidFill>
                  <a:schemeClr val="bg2">
                    <a:lumMod val="50000"/>
                  </a:schemeClr>
                </a:solidFill>
                <a:latin typeface="Aptos Light" panose="020B0004020202020204" pitchFamily="34" charset="0"/>
              </a:defRPr>
            </a:lvl1pPr>
          </a:lstStyle>
          <a:p>
            <a:r>
              <a:rPr lang="fr-FR"/>
              <a:t>Aller dans Insertion &gt; Pied de page pour compléter ce champ</a:t>
            </a:r>
            <a:endParaRPr lang="fr-FR" dirty="0"/>
          </a:p>
        </p:txBody>
      </p:sp>
      <p:sp>
        <p:nvSpPr>
          <p:cNvPr id="6" name="Espace réservé du numéro de diapositive 5">
            <a:extLst>
              <a:ext uri="{FF2B5EF4-FFF2-40B4-BE49-F238E27FC236}">
                <a16:creationId xmlns:a16="http://schemas.microsoft.com/office/drawing/2014/main" id="{4E9CD0C3-D1AD-C96E-2A22-496028C4A5B7}"/>
              </a:ext>
            </a:extLst>
          </p:cNvPr>
          <p:cNvSpPr>
            <a:spLocks noGrp="1"/>
          </p:cNvSpPr>
          <p:nvPr>
            <p:ph type="sldNum" sz="quarter" idx="4"/>
          </p:nvPr>
        </p:nvSpPr>
        <p:spPr>
          <a:xfrm>
            <a:off x="540000" y="6482350"/>
            <a:ext cx="720000" cy="126000"/>
          </a:xfrm>
          <a:prstGeom prst="rect">
            <a:avLst/>
          </a:prstGeom>
        </p:spPr>
        <p:txBody>
          <a:bodyPr vert="horz" lIns="0" tIns="0" rIns="0" bIns="0" rtlCol="0" anchor="b" anchorCtr="0"/>
          <a:lstStyle>
            <a:lvl1pPr algn="l">
              <a:defRPr sz="1000">
                <a:solidFill>
                  <a:schemeClr val="bg1">
                    <a:lumMod val="50000"/>
                  </a:schemeClr>
                </a:solidFill>
              </a:defRPr>
            </a:lvl1pPr>
          </a:lstStyle>
          <a:p>
            <a:fld id="{D20695E2-BFCA-4B18-9E5A-192070118646}" type="slidenum">
              <a:rPr lang="fr-FR" smtClean="0"/>
              <a:pPr/>
              <a:t>‹N°›</a:t>
            </a:fld>
            <a:endParaRPr lang="fr-FR" dirty="0"/>
          </a:p>
        </p:txBody>
      </p:sp>
      <p:pic>
        <p:nvPicPr>
          <p:cNvPr id="7" name="Image 6" descr="Une image contenant Graphique, Police, logo, symbole&#10;&#10;Description générée automatiquement">
            <a:extLst>
              <a:ext uri="{FF2B5EF4-FFF2-40B4-BE49-F238E27FC236}">
                <a16:creationId xmlns:a16="http://schemas.microsoft.com/office/drawing/2014/main" id="{D2FE0324-D64E-3A37-5F91-8A734FA7F2D8}"/>
              </a:ext>
            </a:extLst>
          </p:cNvPr>
          <p:cNvPicPr>
            <a:picLocks noChangeAspect="1"/>
          </p:cNvPicPr>
          <p:nvPr userDrawn="1"/>
        </p:nvPicPr>
        <p:blipFill>
          <a:blip r:embed="rId21" cstate="hqprint">
            <a:extLst>
              <a:ext uri="{28A0092B-C50C-407E-A947-70E740481C1C}">
                <a14:useLocalDpi xmlns:a14="http://schemas.microsoft.com/office/drawing/2010/main" val="0"/>
              </a:ext>
            </a:extLst>
          </a:blip>
          <a:stretch>
            <a:fillRect/>
          </a:stretch>
        </p:blipFill>
        <p:spPr>
          <a:xfrm>
            <a:off x="11264400" y="118800"/>
            <a:ext cx="777053" cy="583200"/>
          </a:xfrm>
          <a:prstGeom prst="rect">
            <a:avLst/>
          </a:prstGeom>
        </p:spPr>
      </p:pic>
    </p:spTree>
    <p:extLst>
      <p:ext uri="{BB962C8B-B14F-4D97-AF65-F5344CB8AC3E}">
        <p14:creationId xmlns:p14="http://schemas.microsoft.com/office/powerpoint/2010/main" val="106193424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9" r:id="rId4"/>
    <p:sldLayoutId id="2147483670" r:id="rId5"/>
    <p:sldLayoutId id="2147483671" r:id="rId6"/>
    <p:sldLayoutId id="2147483676" r:id="rId7"/>
    <p:sldLayoutId id="2147483677" r:id="rId8"/>
    <p:sldLayoutId id="2147483678" r:id="rId9"/>
    <p:sldLayoutId id="2147483679" r:id="rId10"/>
    <p:sldLayoutId id="2147483680" r:id="rId11"/>
    <p:sldLayoutId id="2147483663" r:id="rId12"/>
    <p:sldLayoutId id="2147483664" r:id="rId13"/>
    <p:sldLayoutId id="2147483666" r:id="rId14"/>
    <p:sldLayoutId id="2147483667" r:id="rId15"/>
    <p:sldLayoutId id="2147483672" r:id="rId16"/>
    <p:sldLayoutId id="2147483674" r:id="rId17"/>
    <p:sldLayoutId id="2147483694" r:id="rId18"/>
    <p:sldLayoutId id="2147483695" r:id="rId19"/>
  </p:sldLayoutIdLst>
  <p:hf hdr="0"/>
  <p:txStyles>
    <p:titleStyle>
      <a:lvl1pPr algn="l" defTabSz="914400" rtl="0" eaLnBrk="1" latinLnBrk="0" hangingPunct="1">
        <a:lnSpc>
          <a:spcPct val="80000"/>
        </a:lnSpc>
        <a:spcBef>
          <a:spcPct val="0"/>
        </a:spcBef>
        <a:buNone/>
        <a:defRPr sz="4600" b="1" kern="1200" cap="none"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200"/>
        </a:spcBef>
        <a:buFontTx/>
        <a:buNone/>
        <a:defRPr sz="2800" b="1" kern="1200">
          <a:solidFill>
            <a:schemeClr val="accent6"/>
          </a:solidFill>
          <a:latin typeface="+mn-lt"/>
          <a:ea typeface="+mn-ea"/>
          <a:cs typeface="+mn-cs"/>
        </a:defRPr>
      </a:lvl1pPr>
      <a:lvl2pPr marL="252000" indent="-252000" algn="l" defTabSz="914400" rtl="0" eaLnBrk="1" latinLnBrk="0" hangingPunct="1">
        <a:lnSpc>
          <a:spcPct val="90000"/>
        </a:lnSpc>
        <a:spcBef>
          <a:spcPts val="800"/>
        </a:spcBef>
        <a:buFont typeface="Aptos" panose="020B0004020202020204" pitchFamily="34" charset="0"/>
        <a:buChar char="&gt;"/>
        <a:defRPr sz="2200" b="0" kern="1200">
          <a:solidFill>
            <a:schemeClr val="accent2"/>
          </a:solidFill>
          <a:latin typeface="+mn-lt"/>
          <a:ea typeface="+mn-ea"/>
          <a:cs typeface="+mn-cs"/>
        </a:defRPr>
      </a:lvl2pPr>
      <a:lvl3pPr marL="0" indent="0" algn="l" defTabSz="914400" rtl="0" eaLnBrk="1" latinLnBrk="0" hangingPunct="1">
        <a:lnSpc>
          <a:spcPct val="100000"/>
        </a:lnSpc>
        <a:spcBef>
          <a:spcPts val="500"/>
        </a:spcBef>
        <a:buFontTx/>
        <a:buNone/>
        <a:defRPr sz="1900" b="0" u="none" kern="1200">
          <a:solidFill>
            <a:schemeClr val="tx1">
              <a:lumMod val="75000"/>
              <a:lumOff val="25000"/>
            </a:schemeClr>
          </a:solidFill>
          <a:latin typeface="+mn-lt"/>
          <a:ea typeface="+mn-ea"/>
          <a:cs typeface="+mn-cs"/>
        </a:defRPr>
      </a:lvl3pPr>
      <a:lvl4pPr marL="540000" indent="-180000" algn="l" defTabSz="914400" rtl="0" eaLnBrk="1" latinLnBrk="0" hangingPunct="1">
        <a:lnSpc>
          <a:spcPct val="100000"/>
        </a:lnSpc>
        <a:spcBef>
          <a:spcPts val="500"/>
        </a:spcBef>
        <a:buClr>
          <a:schemeClr val="tx1">
            <a:lumMod val="75000"/>
            <a:lumOff val="25000"/>
          </a:schemeClr>
        </a:buClr>
        <a:buFont typeface="Arial" panose="020B0604020202020204" pitchFamily="34" charset="0"/>
        <a:buChar char="•"/>
        <a:defRPr sz="1900" kern="1200">
          <a:solidFill>
            <a:schemeClr val="tx1">
              <a:lumMod val="75000"/>
              <a:lumOff val="25000"/>
            </a:schemeClr>
          </a:solidFill>
          <a:latin typeface="+mn-lt"/>
          <a:ea typeface="+mn-ea"/>
          <a:cs typeface="+mn-cs"/>
        </a:defRPr>
      </a:lvl4pPr>
      <a:lvl5pPr marL="720000" indent="-180000" algn="l" defTabSz="914400" rtl="0" eaLnBrk="1" latinLnBrk="0" hangingPunct="1">
        <a:lnSpc>
          <a:spcPct val="100000"/>
        </a:lnSpc>
        <a:spcBef>
          <a:spcPts val="500"/>
        </a:spcBef>
        <a:buFont typeface="Aptos" panose="020B0004020202020204" pitchFamily="34" charset="0"/>
        <a:buChar char="–"/>
        <a:defRPr sz="1500" i="1"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auto">
          <a:xfrm>
            <a:off x="10956275" y="6195771"/>
            <a:ext cx="1239551" cy="66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1038416" y="6356351"/>
            <a:ext cx="533400" cy="366183"/>
          </a:xfrm>
          <a:prstGeom prst="rect">
            <a:avLst/>
          </a:prstGeom>
        </p:spPr>
        <p:txBody>
          <a:bodyPr vert="horz" wrap="square" lIns="0" tIns="0" rIns="0" bIns="0" numCol="1" anchor="b" anchorCtr="0" compatLnSpc="1">
            <a:prstTxWarp prst="textNoShape">
              <a:avLst/>
            </a:prstTxWarp>
          </a:bodyPr>
          <a:lstStyle>
            <a:lvl1pPr algn="r">
              <a:defRPr sz="1067" b="1">
                <a:solidFill>
                  <a:schemeClr val="bg1"/>
                </a:solidFill>
              </a:defRPr>
            </a:lvl1pPr>
          </a:lstStyle>
          <a:p>
            <a:fld id="{0197657B-8F99-43FF-9C46-7675354BEEB6}" type="slidenum">
              <a:rPr lang="en-US" altLang="fr-FR" smtClean="0"/>
              <a:pPr/>
              <a:t>‹N°›</a:t>
            </a:fld>
            <a:endParaRPr lang="en-US" altLang="fr-FR" dirty="0"/>
          </a:p>
        </p:txBody>
      </p:sp>
      <p:sp>
        <p:nvSpPr>
          <p:cNvPr id="1028" name="Title Placeholder 1"/>
          <p:cNvSpPr>
            <a:spLocks noGrp="1"/>
          </p:cNvSpPr>
          <p:nvPr>
            <p:ph type="title"/>
          </p:nvPr>
        </p:nvSpPr>
        <p:spPr bwMode="auto">
          <a:xfrm>
            <a:off x="599017" y="600000"/>
            <a:ext cx="10955867" cy="52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dirty="0" err="1"/>
              <a:t>Titre</a:t>
            </a:r>
            <a:r>
              <a:rPr lang="en-US" altLang="fr-FR" dirty="0"/>
              <a:t> de la slide</a:t>
            </a:r>
          </a:p>
        </p:txBody>
      </p:sp>
      <p:sp>
        <p:nvSpPr>
          <p:cNvPr id="1029" name="Text Placeholder 2"/>
          <p:cNvSpPr>
            <a:spLocks noGrp="1"/>
          </p:cNvSpPr>
          <p:nvPr>
            <p:ph type="body" idx="1"/>
          </p:nvPr>
        </p:nvSpPr>
        <p:spPr bwMode="auto">
          <a:xfrm>
            <a:off x="599018" y="1752001"/>
            <a:ext cx="10972799" cy="423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fr-FR" dirty="0" err="1"/>
              <a:t>Titre</a:t>
            </a:r>
            <a:r>
              <a:rPr lang="en-US" altLang="fr-FR" dirty="0"/>
              <a:t> du </a:t>
            </a:r>
            <a:r>
              <a:rPr lang="en-US" altLang="fr-FR" dirty="0" err="1"/>
              <a:t>paragraphe</a:t>
            </a:r>
            <a:endParaRPr lang="en-US" altLang="fr-FR" dirty="0"/>
          </a:p>
          <a:p>
            <a:pPr lvl="1"/>
            <a:r>
              <a:rPr lang="en-US" altLang="fr-FR" dirty="0"/>
              <a:t>Sous-</a:t>
            </a:r>
            <a:r>
              <a:rPr lang="en-US" altLang="fr-FR" dirty="0" err="1"/>
              <a:t>titre</a:t>
            </a:r>
            <a:r>
              <a:rPr lang="en-US" altLang="fr-FR" dirty="0"/>
              <a:t> du </a:t>
            </a:r>
            <a:r>
              <a:rPr lang="en-US" altLang="fr-FR" dirty="0" err="1"/>
              <a:t>paragraphe</a:t>
            </a:r>
            <a:endParaRPr lang="en-US" altLang="fr-FR" dirty="0"/>
          </a:p>
          <a:p>
            <a:pPr lvl="2"/>
            <a:r>
              <a:rPr lang="en-US" altLang="fr-FR" dirty="0" err="1"/>
              <a:t>Texte</a:t>
            </a:r>
            <a:r>
              <a:rPr lang="en-US" altLang="fr-FR" dirty="0"/>
              <a:t> courant du </a:t>
            </a:r>
            <a:r>
              <a:rPr lang="en-US" altLang="fr-FR" dirty="0" err="1"/>
              <a:t>paragraphe</a:t>
            </a:r>
            <a:endParaRPr lang="en-US" altLang="fr-FR" dirty="0"/>
          </a:p>
          <a:p>
            <a:pPr lvl="3"/>
            <a:r>
              <a:rPr lang="en-US" altLang="fr-FR" dirty="0" err="1"/>
              <a:t>Liste</a:t>
            </a:r>
            <a:r>
              <a:rPr lang="en-US" altLang="fr-FR" dirty="0"/>
              <a:t> </a:t>
            </a:r>
            <a:r>
              <a:rPr lang="en-US" altLang="fr-FR" dirty="0" err="1"/>
              <a:t>dans</a:t>
            </a:r>
            <a:r>
              <a:rPr lang="en-US" altLang="fr-FR" dirty="0"/>
              <a:t> le </a:t>
            </a:r>
            <a:r>
              <a:rPr lang="en-US" altLang="fr-FR" dirty="0" err="1"/>
              <a:t>paragraphe</a:t>
            </a:r>
            <a:endParaRPr lang="en-US" altLang="fr-FR" dirty="0"/>
          </a:p>
        </p:txBody>
      </p:sp>
      <p:sp>
        <p:nvSpPr>
          <p:cNvPr id="9" name="Footer Placeholder 4"/>
          <p:cNvSpPr>
            <a:spLocks noGrp="1"/>
          </p:cNvSpPr>
          <p:nvPr>
            <p:ph type="ftr" sz="quarter" idx="3"/>
          </p:nvPr>
        </p:nvSpPr>
        <p:spPr>
          <a:xfrm>
            <a:off x="6815667" y="328085"/>
            <a:ext cx="4766733" cy="165100"/>
          </a:xfrm>
          <a:prstGeom prst="rect">
            <a:avLst/>
          </a:prstGeom>
        </p:spPr>
        <p:txBody>
          <a:bodyPr vert="horz" wrap="square" lIns="0" tIns="0" rIns="0" bIns="0" numCol="1" anchor="ctr" anchorCtr="0" compatLnSpc="1">
            <a:prstTxWarp prst="textNoShape">
              <a:avLst/>
            </a:prstTxWarp>
            <a:spAutoFit/>
          </a:bodyPr>
          <a:lstStyle>
            <a:lvl1pPr algn="r">
              <a:defRPr sz="1067">
                <a:solidFill>
                  <a:srgbClr val="898989"/>
                </a:solidFill>
              </a:defRPr>
            </a:lvl1pPr>
          </a:lstStyle>
          <a:p>
            <a:r>
              <a:rPr lang="en-US" altLang="fr-FR" dirty="0" err="1"/>
              <a:t>Prénom</a:t>
            </a:r>
            <a:r>
              <a:rPr lang="en-US" altLang="fr-FR" dirty="0"/>
              <a:t> NOM - Direction / </a:t>
            </a:r>
            <a:r>
              <a:rPr lang="en-US" altLang="fr-FR" dirty="0" err="1"/>
              <a:t>Dernière</a:t>
            </a:r>
            <a:r>
              <a:rPr lang="en-US" altLang="fr-FR" dirty="0"/>
              <a:t> </a:t>
            </a:r>
            <a:r>
              <a:rPr lang="en-US" altLang="fr-FR" dirty="0" err="1"/>
              <a:t>mise</a:t>
            </a:r>
            <a:r>
              <a:rPr lang="en-US" altLang="fr-FR" dirty="0"/>
              <a:t> à jour</a:t>
            </a:r>
          </a:p>
        </p:txBody>
      </p:sp>
      <p:pic>
        <p:nvPicPr>
          <p:cNvPr id="12" name="Picture 2">
            <a:extLst>
              <a:ext uri="{FF2B5EF4-FFF2-40B4-BE49-F238E27FC236}">
                <a16:creationId xmlns:a16="http://schemas.microsoft.com/office/drawing/2014/main" id="{77D9207C-609B-45FF-94A5-F92E88D00010}"/>
              </a:ext>
            </a:extLst>
          </p:cNvPr>
          <p:cNvPicPr>
            <a:picLocks noChangeAspect="1" noChangeArrowheads="1"/>
          </p:cNvPicPr>
          <p:nvPr userDrawn="1"/>
        </p:nvPicPr>
        <p:blipFill>
          <a:blip r:embed="rId15"/>
          <a:stretch>
            <a:fillRect/>
          </a:stretch>
        </p:blipFill>
        <p:spPr bwMode="auto">
          <a:xfrm>
            <a:off x="517990" y="6118578"/>
            <a:ext cx="991063" cy="458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3190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p:txStyles>
    <p:titleStyle>
      <a:lvl1pPr algn="l" defTabSz="609585" rtl="0" eaLnBrk="0" fontAlgn="base" hangingPunct="0">
        <a:lnSpc>
          <a:spcPct val="80000"/>
        </a:lnSpc>
        <a:spcBef>
          <a:spcPct val="0"/>
        </a:spcBef>
        <a:spcAft>
          <a:spcPct val="0"/>
        </a:spcAft>
        <a:defRPr sz="4267" b="1" kern="1200">
          <a:solidFill>
            <a:srgbClr val="482683"/>
          </a:solidFill>
          <a:latin typeface="+mj-lt"/>
          <a:ea typeface="MS PGothic" pitchFamily="34" charset="-128"/>
          <a:cs typeface="ＭＳ Ｐゴシック" charset="0"/>
        </a:defRPr>
      </a:lvl1pPr>
      <a:lvl2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2pPr>
      <a:lvl3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3pPr>
      <a:lvl4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4pPr>
      <a:lvl5pPr algn="l" defTabSz="609585" rtl="0" eaLnBrk="0" fontAlgn="base" hangingPunct="0">
        <a:lnSpc>
          <a:spcPct val="80000"/>
        </a:lnSpc>
        <a:spcBef>
          <a:spcPct val="0"/>
        </a:spcBef>
        <a:spcAft>
          <a:spcPct val="0"/>
        </a:spcAft>
        <a:defRPr sz="3733" b="1">
          <a:solidFill>
            <a:srgbClr val="482683"/>
          </a:solidFill>
          <a:latin typeface="Calibri" charset="0"/>
          <a:ea typeface="MS PGothic" pitchFamily="34" charset="-128"/>
          <a:cs typeface="ＭＳ Ｐゴシック" charset="0"/>
        </a:defRPr>
      </a:lvl5pPr>
      <a:lvl6pPr marL="609585"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6pPr>
      <a:lvl7pPr marL="1219170"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7pPr>
      <a:lvl8pPr marL="1828754"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8pPr>
      <a:lvl9pPr marL="2438339" algn="l" defTabSz="609585" rtl="0" fontAlgn="base">
        <a:lnSpc>
          <a:spcPct val="80000"/>
        </a:lnSpc>
        <a:spcBef>
          <a:spcPct val="0"/>
        </a:spcBef>
        <a:spcAft>
          <a:spcPct val="0"/>
        </a:spcAft>
        <a:defRPr sz="3733" b="1">
          <a:solidFill>
            <a:srgbClr val="482683"/>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itchFamily="34" charset="0"/>
        <a:defRPr sz="2933" b="1" kern="1200" baseline="0">
          <a:solidFill>
            <a:srgbClr val="9C4092"/>
          </a:solidFill>
          <a:latin typeface="+mn-lt"/>
          <a:ea typeface="MS PGothic" pitchFamily="34" charset="-128"/>
          <a:cs typeface="ＭＳ Ｐゴシック" charset="0"/>
        </a:defRPr>
      </a:lvl1pPr>
      <a:lvl2pPr marL="120648" indent="-120648" algn="l" defTabSz="609585" rtl="0" eaLnBrk="0" fontAlgn="base" hangingPunct="0">
        <a:lnSpc>
          <a:spcPct val="80000"/>
        </a:lnSpc>
        <a:spcBef>
          <a:spcPct val="20000"/>
        </a:spcBef>
        <a:spcAft>
          <a:spcPct val="0"/>
        </a:spcAft>
        <a:buFont typeface="Arial" pitchFamily="34" charset="0"/>
        <a:tabLst/>
        <a:defRPr sz="2000" kern="1200" cap="all" baseline="0">
          <a:solidFill>
            <a:srgbClr val="17CBD0"/>
          </a:solidFill>
          <a:latin typeface="+mn-lt"/>
          <a:ea typeface="MS PGothic" pitchFamily="34" charset="-128"/>
          <a:cs typeface="+mn-cs"/>
        </a:defRPr>
      </a:lvl2pPr>
      <a:lvl3pPr marL="120648" indent="-120648" algn="l" defTabSz="609585" rtl="0" eaLnBrk="0" fontAlgn="base" hangingPunct="0">
        <a:spcBef>
          <a:spcPts val="800"/>
        </a:spcBef>
        <a:spcAft>
          <a:spcPct val="0"/>
        </a:spcAft>
        <a:buFont typeface="Arial" pitchFamily="34" charset="0"/>
        <a:tabLst/>
        <a:defRPr sz="1867" kern="1200" baseline="0">
          <a:solidFill>
            <a:schemeClr val="tx1"/>
          </a:solidFill>
          <a:latin typeface="+mn-lt"/>
          <a:ea typeface="MS PGothic" pitchFamily="34" charset="-128"/>
          <a:cs typeface="+mn-cs"/>
        </a:defRPr>
      </a:lvl3pPr>
      <a:lvl4pPr marL="120648" indent="-120648" algn="l" defTabSz="609585" rtl="0" eaLnBrk="0" fontAlgn="base" hangingPunct="0">
        <a:spcBef>
          <a:spcPts val="800"/>
        </a:spcBef>
        <a:spcAft>
          <a:spcPct val="0"/>
        </a:spcAft>
        <a:buClr>
          <a:srgbClr val="EF7937"/>
        </a:buClr>
        <a:buSzPct val="100000"/>
        <a:buFont typeface="Arial" pitchFamily="34" charset="0"/>
        <a:buChar char="•"/>
        <a:tabLst/>
        <a:defRPr sz="1867" kern="1200" baseline="0">
          <a:solidFill>
            <a:schemeClr val="tx1"/>
          </a:solidFill>
          <a:latin typeface="+mn-lt"/>
          <a:ea typeface="MS PGothic" pitchFamily="34" charset="-128"/>
          <a:cs typeface="+mn-cs"/>
        </a:defRPr>
      </a:lvl4pPr>
      <a:lvl5pPr marL="120648" indent="0" algn="l" defTabSz="609585" rtl="0" eaLnBrk="0" fontAlgn="base" hangingPunct="0">
        <a:spcBef>
          <a:spcPts val="1133"/>
        </a:spcBef>
        <a:spcAft>
          <a:spcPct val="0"/>
        </a:spcAft>
        <a:buFont typeface="Arial" pitchFamily="34" charset="0"/>
        <a:defRPr sz="18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hyperlink" Target="https://info.vyv3.fr/evenements/votre-1-4-heure-rps/"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732F08-20DF-33C1-43D7-2D05EDFB3C7A}"/>
              </a:ext>
            </a:extLst>
          </p:cNvPr>
          <p:cNvSpPr>
            <a:spLocks noGrp="1"/>
          </p:cNvSpPr>
          <p:nvPr>
            <p:ph type="ctrTitle"/>
          </p:nvPr>
        </p:nvSpPr>
        <p:spPr/>
        <p:txBody>
          <a:bodyPr/>
          <a:lstStyle/>
          <a:p>
            <a:r>
              <a:rPr lang="fr-FR" dirty="0" smtClean="0"/>
              <a:t>1/4h RPS </a:t>
            </a:r>
            <a:br>
              <a:rPr lang="fr-FR" dirty="0" smtClean="0"/>
            </a:br>
            <a:r>
              <a:rPr lang="fr-FR" dirty="0" smtClean="0"/>
              <a:t>Episode #5</a:t>
            </a:r>
            <a:endParaRPr lang="fr-FR" dirty="0"/>
          </a:p>
        </p:txBody>
      </p:sp>
      <p:sp>
        <p:nvSpPr>
          <p:cNvPr id="3" name="Sous-titre 2">
            <a:extLst>
              <a:ext uri="{FF2B5EF4-FFF2-40B4-BE49-F238E27FC236}">
                <a16:creationId xmlns:a16="http://schemas.microsoft.com/office/drawing/2014/main" id="{09FF97CF-74E0-0B7C-C54F-D33B962180A0}"/>
              </a:ext>
            </a:extLst>
          </p:cNvPr>
          <p:cNvSpPr>
            <a:spLocks noGrp="1"/>
          </p:cNvSpPr>
          <p:nvPr>
            <p:ph type="subTitle" idx="1"/>
          </p:nvPr>
        </p:nvSpPr>
        <p:spPr/>
        <p:txBody>
          <a:bodyPr/>
          <a:lstStyle/>
          <a:p>
            <a:r>
              <a:rPr lang="fr-FR" sz="2000" dirty="0" smtClean="0"/>
              <a:t>Léna Miller-Jones (Cheffe de projet QVCT DRH VYV3)</a:t>
            </a:r>
          </a:p>
          <a:p>
            <a:r>
              <a:rPr lang="fr-FR" sz="2000" dirty="0" smtClean="0"/>
              <a:t>Charlotte Romain (Responsable prévention VYV3 Normandie)</a:t>
            </a:r>
          </a:p>
          <a:p>
            <a:r>
              <a:rPr lang="fr-FR" sz="2000" dirty="0" smtClean="0"/>
              <a:t>Jonathan Kieffer (Responsable </a:t>
            </a:r>
            <a:r>
              <a:rPr lang="fr-FR" sz="2000" dirty="0" err="1" smtClean="0"/>
              <a:t>DevRH</a:t>
            </a:r>
            <a:r>
              <a:rPr lang="fr-FR" sz="2000" dirty="0" smtClean="0"/>
              <a:t> UTML)</a:t>
            </a:r>
            <a:endParaRPr lang="fr-FR" sz="2000" dirty="0"/>
          </a:p>
        </p:txBody>
      </p:sp>
      <p:sp>
        <p:nvSpPr>
          <p:cNvPr id="4" name="Espace réservé du texte 3">
            <a:extLst>
              <a:ext uri="{FF2B5EF4-FFF2-40B4-BE49-F238E27FC236}">
                <a16:creationId xmlns:a16="http://schemas.microsoft.com/office/drawing/2014/main" id="{30DCB0FF-6B9E-5202-C538-8AB1E35287B9}"/>
              </a:ext>
            </a:extLst>
          </p:cNvPr>
          <p:cNvSpPr>
            <a:spLocks noGrp="1"/>
          </p:cNvSpPr>
          <p:nvPr>
            <p:ph type="body" sz="quarter" idx="15"/>
          </p:nvPr>
        </p:nvSpPr>
        <p:spPr/>
        <p:txBody>
          <a:bodyPr/>
          <a:lstStyle/>
          <a:p>
            <a:r>
              <a:rPr lang="fr-FR" sz="1800" dirty="0" smtClean="0"/>
              <a:t>20/01/25</a:t>
            </a:r>
            <a:endParaRPr lang="fr-FR" sz="1800" dirty="0"/>
          </a:p>
        </p:txBody>
      </p:sp>
    </p:spTree>
    <p:extLst>
      <p:ext uri="{BB962C8B-B14F-4D97-AF65-F5344CB8AC3E}">
        <p14:creationId xmlns:p14="http://schemas.microsoft.com/office/powerpoint/2010/main" val="343542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0695E2-BFCA-4B18-9E5A-192070118646}" type="slidenum">
              <a:rPr lang="fr-FR" smtClean="0"/>
              <a:pPr/>
              <a:t>10</a:t>
            </a:fld>
            <a:endParaRPr lang="fr-FR" dirty="0"/>
          </a:p>
        </p:txBody>
      </p:sp>
      <p:sp>
        <p:nvSpPr>
          <p:cNvPr id="5" name="Titre 4"/>
          <p:cNvSpPr>
            <a:spLocks noGrp="1"/>
          </p:cNvSpPr>
          <p:nvPr>
            <p:ph type="title"/>
          </p:nvPr>
        </p:nvSpPr>
        <p:spPr/>
        <p:txBody>
          <a:bodyPr/>
          <a:lstStyle/>
          <a:p>
            <a:r>
              <a:rPr lang="fr-FR" sz="4000" dirty="0" smtClean="0">
                <a:latin typeface="Calibri" panose="020F0502020204030204" pitchFamily="34" charset="0"/>
                <a:cs typeface="Calibri" panose="020F0502020204030204" pitchFamily="34" charset="0"/>
              </a:rPr>
              <a:t>Comment agir sur les RPS alors que tout le monde manque de temps ?</a:t>
            </a:r>
            <a:endParaRPr lang="fr-FR"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0603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0695E2-BFCA-4B18-9E5A-192070118646}" type="slidenum">
              <a:rPr lang="fr-FR" smtClean="0"/>
              <a:pPr/>
              <a:t>11</a:t>
            </a:fld>
            <a:endParaRPr lang="fr-FR" dirty="0"/>
          </a:p>
        </p:txBody>
      </p:sp>
      <p:sp>
        <p:nvSpPr>
          <p:cNvPr id="5" name="ZoneTexte 4"/>
          <p:cNvSpPr txBox="1"/>
          <p:nvPr/>
        </p:nvSpPr>
        <p:spPr>
          <a:xfrm>
            <a:off x="286170" y="656595"/>
            <a:ext cx="5522572" cy="1477328"/>
          </a:xfrm>
          <a:prstGeom prst="rect">
            <a:avLst/>
          </a:prstGeom>
          <a:noFill/>
          <a:ln>
            <a:solidFill>
              <a:schemeClr val="tx1"/>
            </a:solidFill>
          </a:ln>
        </p:spPr>
        <p:txBody>
          <a:bodyPr wrap="square" rtlCol="0">
            <a:spAutoFit/>
          </a:bodyPr>
          <a:lstStyle/>
          <a:p>
            <a:r>
              <a:rPr lang="fr-FR" b="1" dirty="0" smtClean="0">
                <a:solidFill>
                  <a:schemeClr val="accent5"/>
                </a:solidFill>
                <a:latin typeface="Calibri" panose="020F0502020204030204" pitchFamily="34" charset="0"/>
                <a:cs typeface="Calibri" panose="020F0502020204030204" pitchFamily="34" charset="0"/>
              </a:rPr>
              <a:t>Organiser des réunions </a:t>
            </a:r>
            <a:r>
              <a:rPr lang="fr-FR" b="1" dirty="0">
                <a:solidFill>
                  <a:schemeClr val="accent5"/>
                </a:solidFill>
                <a:latin typeface="Calibri" panose="020F0502020204030204" pitchFamily="34" charset="0"/>
                <a:cs typeface="Calibri" panose="020F0502020204030204" pitchFamily="34" charset="0"/>
              </a:rPr>
              <a:t>quotidiennes de </a:t>
            </a:r>
            <a:r>
              <a:rPr lang="fr-FR" b="1" dirty="0" smtClean="0">
                <a:solidFill>
                  <a:schemeClr val="accent5"/>
                </a:solidFill>
                <a:latin typeface="Calibri" panose="020F0502020204030204" pitchFamily="34" charset="0"/>
                <a:cs typeface="Calibri" panose="020F0502020204030204" pitchFamily="34" charset="0"/>
              </a:rPr>
              <a:t>5-10 </a:t>
            </a:r>
            <a:r>
              <a:rPr lang="fr-FR" b="1" dirty="0">
                <a:solidFill>
                  <a:schemeClr val="accent5"/>
                </a:solidFill>
                <a:latin typeface="Calibri" panose="020F0502020204030204" pitchFamily="34" charset="0"/>
                <a:cs typeface="Calibri" panose="020F0502020204030204" pitchFamily="34" charset="0"/>
              </a:rPr>
              <a:t>minutes</a:t>
            </a:r>
            <a:r>
              <a:rPr lang="fr-FR" dirty="0">
                <a:latin typeface="Calibri" panose="020F0502020204030204" pitchFamily="34" charset="0"/>
                <a:cs typeface="Calibri" panose="020F0502020204030204" pitchFamily="34" charset="0"/>
              </a:rPr>
              <a:t> en équipe pour faire un point rapide sur les urgences</a:t>
            </a:r>
            <a:r>
              <a:rPr lang="fr-FR" dirty="0" smtClean="0">
                <a:latin typeface="Calibri" panose="020F0502020204030204" pitchFamily="34" charset="0"/>
                <a:cs typeface="Calibri" panose="020F0502020204030204" pitchFamily="34" charset="0"/>
              </a:rPr>
              <a:t>, les priorités, </a:t>
            </a:r>
            <a:r>
              <a:rPr lang="fr-FR" dirty="0">
                <a:latin typeface="Calibri" panose="020F0502020204030204" pitchFamily="34" charset="0"/>
                <a:cs typeface="Calibri" panose="020F0502020204030204" pitchFamily="34" charset="0"/>
              </a:rPr>
              <a:t>les préoccupations </a:t>
            </a:r>
            <a:r>
              <a:rPr lang="fr-FR" dirty="0" smtClean="0">
                <a:latin typeface="Calibri" panose="020F0502020204030204" pitchFamily="34" charset="0"/>
                <a:cs typeface="Calibri" panose="020F0502020204030204" pitchFamily="34" charset="0"/>
              </a:rPr>
              <a:t>de </a:t>
            </a:r>
            <a:r>
              <a:rPr lang="fr-FR" dirty="0">
                <a:latin typeface="Calibri" panose="020F0502020204030204" pitchFamily="34" charset="0"/>
                <a:cs typeface="Calibri" panose="020F0502020204030204" pitchFamily="34" charset="0"/>
              </a:rPr>
              <a:t>la journée, sans alourdir le planning</a:t>
            </a:r>
            <a:r>
              <a:rPr lang="fr-FR" dirty="0" smtClean="0">
                <a:latin typeface="Calibri" panose="020F0502020204030204" pitchFamily="34" charset="0"/>
                <a:cs typeface="Calibri" panose="020F0502020204030204" pitchFamily="34" charset="0"/>
              </a:rPr>
              <a:t>. </a:t>
            </a:r>
            <a:r>
              <a:rPr lang="fr-FR" b="1" dirty="0" smtClean="0">
                <a:latin typeface="Calibri" panose="020F0502020204030204" pitchFamily="34" charset="0"/>
                <a:cs typeface="Calibri" panose="020F0502020204030204" pitchFamily="34" charset="0"/>
              </a:rPr>
              <a:t>Identifier les priorités et décaler les tâches non urgentes. (Plan A, B, C)</a:t>
            </a:r>
            <a:endParaRPr lang="fr-FR" b="1" dirty="0">
              <a:latin typeface="Calibri" panose="020F0502020204030204" pitchFamily="34" charset="0"/>
              <a:cs typeface="Calibri" panose="020F0502020204030204" pitchFamily="34" charset="0"/>
            </a:endParaRPr>
          </a:p>
        </p:txBody>
      </p:sp>
      <p:sp>
        <p:nvSpPr>
          <p:cNvPr id="6" name="ZoneTexte 5"/>
          <p:cNvSpPr txBox="1"/>
          <p:nvPr/>
        </p:nvSpPr>
        <p:spPr>
          <a:xfrm>
            <a:off x="286170" y="3779816"/>
            <a:ext cx="11267524" cy="1754326"/>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Réduire les tâches non essentielles</a:t>
            </a:r>
          </a:p>
          <a:p>
            <a:r>
              <a:rPr lang="fr-FR" b="1" dirty="0" smtClean="0">
                <a:latin typeface="Calibri" panose="020F0502020204030204" pitchFamily="34" charset="0"/>
                <a:cs typeface="Calibri" panose="020F0502020204030204" pitchFamily="34" charset="0"/>
              </a:rPr>
              <a:t>- Simplification </a:t>
            </a:r>
            <a:r>
              <a:rPr lang="fr-FR" b="1" dirty="0">
                <a:latin typeface="Calibri" panose="020F0502020204030204" pitchFamily="34" charset="0"/>
                <a:cs typeface="Calibri" panose="020F0502020204030204" pitchFamily="34" charset="0"/>
              </a:rPr>
              <a:t>des tâches administratives</a:t>
            </a:r>
            <a:r>
              <a:rPr lang="fr-FR" dirty="0">
                <a:latin typeface="Calibri" panose="020F0502020204030204" pitchFamily="34" charset="0"/>
                <a:cs typeface="Calibri" panose="020F0502020204030204" pitchFamily="34" charset="0"/>
              </a:rPr>
              <a:t> : Si certaines tâches comme la rédaction de rapports ou de </a:t>
            </a:r>
            <a:r>
              <a:rPr lang="fr-FR" dirty="0" err="1">
                <a:latin typeface="Calibri" panose="020F0502020204030204" pitchFamily="34" charset="0"/>
                <a:cs typeface="Calibri" panose="020F0502020204030204" pitchFamily="34" charset="0"/>
              </a:rPr>
              <a:t>comptes-rendus</a:t>
            </a:r>
            <a:r>
              <a:rPr lang="fr-FR" dirty="0">
                <a:latin typeface="Calibri" panose="020F0502020204030204" pitchFamily="34" charset="0"/>
                <a:cs typeface="Calibri" panose="020F0502020204030204" pitchFamily="34" charset="0"/>
              </a:rPr>
              <a:t> sont chronophages, proposez des modèles simplifiés ou des rapports plus brefs, tout en respectant les exigences légales</a:t>
            </a:r>
            <a:r>
              <a:rPr lang="fr-FR" dirty="0" smtClean="0">
                <a:latin typeface="Calibri" panose="020F0502020204030204" pitchFamily="34" charset="0"/>
                <a:cs typeface="Calibri" panose="020F0502020204030204" pitchFamily="34" charset="0"/>
              </a:rPr>
              <a:t>. </a:t>
            </a:r>
            <a:r>
              <a:rPr lang="fr-FR" dirty="0" smtClean="0">
                <a:solidFill>
                  <a:schemeClr val="accent5"/>
                </a:solidFill>
                <a:latin typeface="Calibri" panose="020F0502020204030204" pitchFamily="34" charset="0"/>
                <a:cs typeface="Calibri" panose="020F0502020204030204" pitchFamily="34" charset="0"/>
              </a:rPr>
              <a:t>Utiliser l’IA</a:t>
            </a:r>
            <a:endParaRPr lang="fr-FR" dirty="0">
              <a:solidFill>
                <a:schemeClr val="accent5"/>
              </a:solidFill>
              <a:latin typeface="Calibri" panose="020F0502020204030204" pitchFamily="34" charset="0"/>
              <a:cs typeface="Calibri" panose="020F0502020204030204" pitchFamily="34" charset="0"/>
            </a:endParaRPr>
          </a:p>
          <a:p>
            <a:r>
              <a:rPr lang="fr-FR" b="1" dirty="0" smtClean="0">
                <a:latin typeface="Calibri" panose="020F0502020204030204" pitchFamily="34" charset="0"/>
                <a:cs typeface="Calibri" panose="020F0502020204030204" pitchFamily="34" charset="0"/>
              </a:rPr>
              <a:t>- Prioriser </a:t>
            </a:r>
            <a:r>
              <a:rPr lang="fr-FR" b="1" dirty="0">
                <a:latin typeface="Calibri" panose="020F0502020204030204" pitchFamily="34" charset="0"/>
                <a:cs typeface="Calibri" panose="020F0502020204030204" pitchFamily="34" charset="0"/>
              </a:rPr>
              <a:t>l'accompagnement des résidents</a:t>
            </a:r>
            <a:r>
              <a:rPr lang="fr-FR" dirty="0">
                <a:latin typeface="Calibri" panose="020F0502020204030204" pitchFamily="34" charset="0"/>
                <a:cs typeface="Calibri" panose="020F0502020204030204" pitchFamily="34" charset="0"/>
              </a:rPr>
              <a:t> : Réduire le temps consacré à des tâches secondaires (réunions inutiles, tâches administratives superflues) pour se concentrer davantage sur l'accompagnement direct des résidents.</a:t>
            </a:r>
          </a:p>
        </p:txBody>
      </p:sp>
      <p:sp>
        <p:nvSpPr>
          <p:cNvPr id="8" name="ZoneTexte 7"/>
          <p:cNvSpPr txBox="1"/>
          <p:nvPr/>
        </p:nvSpPr>
        <p:spPr>
          <a:xfrm>
            <a:off x="5969566" y="1158741"/>
            <a:ext cx="5634763" cy="1754326"/>
          </a:xfrm>
          <a:prstGeom prst="rect">
            <a:avLst/>
          </a:prstGeom>
          <a:noFill/>
          <a:ln>
            <a:solidFill>
              <a:schemeClr val="tx1"/>
            </a:solidFill>
          </a:ln>
        </p:spPr>
        <p:txBody>
          <a:bodyPr wrap="square" rtlCol="0">
            <a:spAutoFit/>
          </a:bodyPr>
          <a:lstStyle/>
          <a:p>
            <a:r>
              <a:rPr lang="fr-FR" b="1" dirty="0" smtClean="0">
                <a:solidFill>
                  <a:schemeClr val="accent5"/>
                </a:solidFill>
                <a:latin typeface="Calibri" panose="020F0502020204030204" pitchFamily="34" charset="0"/>
                <a:cs typeface="Calibri" panose="020F0502020204030204" pitchFamily="34" charset="0"/>
              </a:rPr>
              <a:t>Mise </a:t>
            </a:r>
            <a:r>
              <a:rPr lang="fr-FR" b="1" dirty="0">
                <a:solidFill>
                  <a:schemeClr val="accent5"/>
                </a:solidFill>
                <a:latin typeface="Calibri" panose="020F0502020204030204" pitchFamily="34" charset="0"/>
                <a:cs typeface="Calibri" panose="020F0502020204030204" pitchFamily="34" charset="0"/>
              </a:rPr>
              <a:t>en place d’un espace d’écoute informel</a:t>
            </a:r>
            <a:r>
              <a:rPr lang="fr-FR" dirty="0">
                <a:solidFill>
                  <a:schemeClr val="accent5"/>
                </a:solidFill>
                <a:latin typeface="Calibri" panose="020F0502020204030204" pitchFamily="34" charset="0"/>
                <a:cs typeface="Calibri" panose="020F0502020204030204" pitchFamily="34" charset="0"/>
              </a:rPr>
              <a:t> (ex. une boîte à suggestions, ou un chat sur Teams) </a:t>
            </a:r>
            <a:r>
              <a:rPr lang="fr-FR" dirty="0">
                <a:latin typeface="Calibri" panose="020F0502020204030204" pitchFamily="34" charset="0"/>
                <a:cs typeface="Calibri" panose="020F0502020204030204" pitchFamily="34" charset="0"/>
              </a:rPr>
              <a:t>où le personnel peut faire </a:t>
            </a:r>
            <a:r>
              <a:rPr lang="fr-FR" dirty="0" smtClean="0">
                <a:latin typeface="Calibri" panose="020F0502020204030204" pitchFamily="34" charset="0"/>
                <a:cs typeface="Calibri" panose="020F0502020204030204" pitchFamily="34" charset="0"/>
              </a:rPr>
              <a:t>part de ses préoccupations et faire des suggestions.</a:t>
            </a:r>
            <a:endParaRPr lang="fr-FR" dirty="0">
              <a:latin typeface="Calibri" panose="020F0502020204030204" pitchFamily="34" charset="0"/>
              <a:cs typeface="Calibri" panose="020F0502020204030204" pitchFamily="34" charset="0"/>
            </a:endParaRPr>
          </a:p>
          <a:p>
            <a:r>
              <a:rPr lang="fr-FR" b="1" dirty="0" smtClean="0">
                <a:latin typeface="Calibri" panose="020F0502020204030204" pitchFamily="34" charset="0"/>
                <a:cs typeface="Calibri" panose="020F0502020204030204" pitchFamily="34" charset="0"/>
              </a:rPr>
              <a:t>Identifier et prioriser collectivement les actions qui peuvent être traitées rapidement.</a:t>
            </a:r>
            <a:endParaRPr lang="fr-FR" dirty="0">
              <a:latin typeface="Calibri" panose="020F0502020204030204" pitchFamily="34" charset="0"/>
              <a:cs typeface="Calibri" panose="020F0502020204030204" pitchFamily="34" charset="0"/>
            </a:endParaRPr>
          </a:p>
        </p:txBody>
      </p:sp>
      <p:sp>
        <p:nvSpPr>
          <p:cNvPr id="7" name="ZoneTexte 6"/>
          <p:cNvSpPr txBox="1"/>
          <p:nvPr/>
        </p:nvSpPr>
        <p:spPr>
          <a:xfrm>
            <a:off x="286170" y="2451402"/>
            <a:ext cx="5239500" cy="923330"/>
          </a:xfrm>
          <a:prstGeom prst="rect">
            <a:avLst/>
          </a:prstGeom>
          <a:noFill/>
          <a:ln>
            <a:solidFill>
              <a:schemeClr val="tx1"/>
            </a:solidFill>
          </a:ln>
        </p:spPr>
        <p:txBody>
          <a:bodyPr wrap="square" rtlCol="0">
            <a:spAutoFit/>
          </a:bodyPr>
          <a:lstStyle/>
          <a:p>
            <a:r>
              <a:rPr lang="fr-FR" b="1" dirty="0">
                <a:solidFill>
                  <a:schemeClr val="accent5"/>
                </a:solidFill>
                <a:latin typeface="Calibri" panose="020F0502020204030204" pitchFamily="34" charset="0"/>
                <a:cs typeface="Calibri" panose="020F0502020204030204" pitchFamily="34" charset="0"/>
              </a:rPr>
              <a:t>Instaurer des plages horaires « sans dérangement » </a:t>
            </a:r>
            <a:r>
              <a:rPr lang="fr-FR" dirty="0">
                <a:latin typeface="Calibri" panose="020F0502020204030204" pitchFamily="34" charset="0"/>
                <a:cs typeface="Calibri" panose="020F0502020204030204" pitchFamily="34" charset="0"/>
              </a:rPr>
              <a:t>pendant lesquelles les collaborateurs ne peuvent pas être sollicités.</a:t>
            </a:r>
          </a:p>
        </p:txBody>
      </p:sp>
    </p:spTree>
    <p:extLst>
      <p:ext uri="{BB962C8B-B14F-4D97-AF65-F5344CB8AC3E}">
        <p14:creationId xmlns:p14="http://schemas.microsoft.com/office/powerpoint/2010/main" val="2783101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3BA488E-23C8-FEA5-A229-0B4E747C0F45}"/>
              </a:ext>
            </a:extLst>
          </p:cNvPr>
          <p:cNvSpPr>
            <a:spLocks noGrp="1"/>
          </p:cNvSpPr>
          <p:nvPr>
            <p:ph type="sldNum" sz="quarter" idx="12"/>
          </p:nvPr>
        </p:nvSpPr>
        <p:spPr/>
        <p:txBody>
          <a:bodyPr/>
          <a:lstStyle/>
          <a:p>
            <a:fld id="{D20695E2-BFCA-4B18-9E5A-192070118646}" type="slidenum">
              <a:rPr lang="fr-FR" smtClean="0"/>
              <a:pPr/>
              <a:t>12</a:t>
            </a:fld>
            <a:endParaRPr lang="fr-FR" dirty="0"/>
          </a:p>
        </p:txBody>
      </p:sp>
      <p:sp>
        <p:nvSpPr>
          <p:cNvPr id="2" name="Titre 1">
            <a:extLst>
              <a:ext uri="{FF2B5EF4-FFF2-40B4-BE49-F238E27FC236}">
                <a16:creationId xmlns:a16="http://schemas.microsoft.com/office/drawing/2014/main" id="{09DDE07D-1D12-FA72-1AA6-050BB3C32511}"/>
              </a:ext>
            </a:extLst>
          </p:cNvPr>
          <p:cNvSpPr>
            <a:spLocks noGrp="1"/>
          </p:cNvSpPr>
          <p:nvPr>
            <p:ph type="title"/>
          </p:nvPr>
        </p:nvSpPr>
        <p:spPr>
          <a:xfrm>
            <a:off x="1347402" y="2291332"/>
            <a:ext cx="8100000" cy="2880000"/>
          </a:xfrm>
        </p:spPr>
        <p:txBody>
          <a:bodyPr/>
          <a:lstStyle/>
          <a:p>
            <a:r>
              <a:rPr lang="fr-FR" sz="4000" dirty="0">
                <a:latin typeface="Calibri" panose="020F0502020204030204" pitchFamily="34" charset="0"/>
                <a:cs typeface="Calibri" panose="020F0502020204030204" pitchFamily="34" charset="0"/>
              </a:rPr>
              <a:t>Dans une équipe où les tensions sont palpables, quel est le rôle du manager pour rétablir la communication et éviter que les RPS ne se propagent ?</a:t>
            </a:r>
          </a:p>
        </p:txBody>
      </p:sp>
    </p:spTree>
    <p:extLst>
      <p:ext uri="{BB962C8B-B14F-4D97-AF65-F5344CB8AC3E}">
        <p14:creationId xmlns:p14="http://schemas.microsoft.com/office/powerpoint/2010/main" val="3319854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6E5ECA27-C843-48AF-A28C-FE3C7E24162B}" type="slidenum">
              <a:rPr lang="fr-FR" smtClean="0"/>
              <a:t>13</a:t>
            </a:fld>
            <a:endParaRPr lang="fr-FR"/>
          </a:p>
        </p:txBody>
      </p:sp>
      <p:sp>
        <p:nvSpPr>
          <p:cNvPr id="7" name="ZoneTexte 6"/>
          <p:cNvSpPr txBox="1"/>
          <p:nvPr/>
        </p:nvSpPr>
        <p:spPr>
          <a:xfrm>
            <a:off x="468013" y="231886"/>
            <a:ext cx="10175670" cy="1200329"/>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Identifier et comprendre les sources de tension</a:t>
            </a:r>
          </a:p>
          <a:p>
            <a:r>
              <a:rPr lang="fr-FR" b="1" dirty="0">
                <a:solidFill>
                  <a:schemeClr val="accent5"/>
                </a:solidFill>
                <a:latin typeface="Calibri" panose="020F0502020204030204" pitchFamily="34" charset="0"/>
                <a:cs typeface="Calibri" panose="020F0502020204030204" pitchFamily="34" charset="0"/>
              </a:rPr>
              <a:t>Mener des entretiens individuels</a:t>
            </a:r>
            <a:r>
              <a:rPr lang="fr-FR" dirty="0">
                <a:solidFill>
                  <a:schemeClr val="accent5"/>
                </a:solidFill>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 Prendre du temps pour parler avec chaque membre de l’équipe afin de comprendre les sources des tensions et des frustrations. Les entretiens individuels permettent de récolter des ressentis authentiques et de désamorcer des conflits avant qu'ils n'éclatent.</a:t>
            </a:r>
          </a:p>
        </p:txBody>
      </p:sp>
      <p:sp>
        <p:nvSpPr>
          <p:cNvPr id="14" name="ZoneTexte 13"/>
          <p:cNvSpPr txBox="1"/>
          <p:nvPr/>
        </p:nvSpPr>
        <p:spPr>
          <a:xfrm>
            <a:off x="335664" y="1688078"/>
            <a:ext cx="7222603" cy="1200329"/>
          </a:xfrm>
          <a:prstGeom prst="rect">
            <a:avLst/>
          </a:prstGeom>
          <a:noFill/>
          <a:ln>
            <a:solidFill>
              <a:schemeClr val="tx1"/>
            </a:solidFill>
          </a:ln>
        </p:spPr>
        <p:txBody>
          <a:bodyPr wrap="square" rtlCol="0">
            <a:spAutoFit/>
          </a:bodyPr>
          <a:lstStyle/>
          <a:p>
            <a:r>
              <a:rPr lang="fr-FR" b="1" dirty="0">
                <a:solidFill>
                  <a:schemeClr val="accent5"/>
                </a:solidFill>
                <a:latin typeface="Calibri" panose="020F0502020204030204" pitchFamily="34" charset="0"/>
                <a:cs typeface="Calibri" panose="020F0502020204030204" pitchFamily="34" charset="0"/>
              </a:rPr>
              <a:t>Organiser des réunions régulières d’équipe</a:t>
            </a:r>
            <a:r>
              <a:rPr lang="fr-FR" dirty="0">
                <a:solidFill>
                  <a:schemeClr val="accent5"/>
                </a:solidFill>
                <a:latin typeface="Calibri" panose="020F0502020204030204" pitchFamily="34" charset="0"/>
                <a:cs typeface="Calibri" panose="020F0502020204030204" pitchFamily="34" charset="0"/>
              </a:rPr>
              <a:t> : </a:t>
            </a:r>
            <a:r>
              <a:rPr lang="fr-FR" dirty="0">
                <a:latin typeface="Calibri" panose="020F0502020204030204" pitchFamily="34" charset="0"/>
                <a:cs typeface="Calibri" panose="020F0502020204030204" pitchFamily="34" charset="0"/>
              </a:rPr>
              <a:t>Créez un espace de dialogue ouvert où les collaborateurs peuvent partager leurs difficultés. Assurez-vous de maintenir un équilibre entre expression des ressentis et recherche de solutions concrètes.</a:t>
            </a:r>
          </a:p>
        </p:txBody>
      </p:sp>
      <p:sp>
        <p:nvSpPr>
          <p:cNvPr id="2" name="ZoneTexte 1"/>
          <p:cNvSpPr txBox="1"/>
          <p:nvPr/>
        </p:nvSpPr>
        <p:spPr>
          <a:xfrm>
            <a:off x="636606" y="3303118"/>
            <a:ext cx="4919242" cy="1200329"/>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Fixer des objectifs clairs</a:t>
            </a:r>
            <a:r>
              <a:rPr lang="fr-FR" dirty="0">
                <a:latin typeface="Calibri" panose="020F0502020204030204" pitchFamily="34" charset="0"/>
                <a:cs typeface="Calibri" panose="020F0502020204030204" pitchFamily="34" charset="0"/>
              </a:rPr>
              <a:t> : Les tensions peuvent souvent découler de malentendus ou d’objectifs flous. Veillez à ce que chaque membre de l’équipe sache exactement ce qui est attendu de lui.</a:t>
            </a:r>
          </a:p>
        </p:txBody>
      </p:sp>
      <p:sp>
        <p:nvSpPr>
          <p:cNvPr id="3" name="ZoneTexte 2"/>
          <p:cNvSpPr txBox="1"/>
          <p:nvPr/>
        </p:nvSpPr>
        <p:spPr>
          <a:xfrm>
            <a:off x="6117221" y="3144270"/>
            <a:ext cx="5885728" cy="2585323"/>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Si </a:t>
            </a:r>
            <a:r>
              <a:rPr lang="fr-FR" b="1" dirty="0">
                <a:latin typeface="Calibri" panose="020F0502020204030204" pitchFamily="34" charset="0"/>
                <a:cs typeface="Calibri" panose="020F0502020204030204" pitchFamily="34" charset="0"/>
              </a:rPr>
              <a:t>un conflit éclate</a:t>
            </a:r>
            <a:r>
              <a:rPr lang="fr-FR" dirty="0">
                <a:latin typeface="Calibri" panose="020F0502020204030204" pitchFamily="34" charset="0"/>
                <a:cs typeface="Calibri" panose="020F0502020204030204" pitchFamily="34" charset="0"/>
              </a:rPr>
              <a:t>, intervenez rapidement pour </a:t>
            </a:r>
            <a:r>
              <a:rPr lang="fr-FR" b="1" dirty="0">
                <a:solidFill>
                  <a:schemeClr val="accent5"/>
                </a:solidFill>
                <a:latin typeface="Calibri" panose="020F0502020204030204" pitchFamily="34" charset="0"/>
                <a:cs typeface="Calibri" panose="020F0502020204030204" pitchFamily="34" charset="0"/>
              </a:rPr>
              <a:t>organiser une rencontre entre les personnes concernées</a:t>
            </a:r>
            <a:r>
              <a:rPr lang="fr-FR" dirty="0">
                <a:latin typeface="Calibri" panose="020F0502020204030204" pitchFamily="34" charset="0"/>
                <a:cs typeface="Calibri" panose="020F0502020204030204" pitchFamily="34" charset="0"/>
              </a:rPr>
              <a:t> et les aider à trouver une solution. </a:t>
            </a:r>
            <a:r>
              <a:rPr lang="fr-FR" b="1" dirty="0">
                <a:latin typeface="Calibri" panose="020F0502020204030204" pitchFamily="34" charset="0"/>
                <a:cs typeface="Calibri" panose="020F0502020204030204" pitchFamily="34" charset="0"/>
              </a:rPr>
              <a:t>Il est important de rester neutre et de permettre à chacun de s’exprimer dans un cadre respectueux.</a:t>
            </a:r>
          </a:p>
          <a:p>
            <a:r>
              <a:rPr lang="fr-FR" b="1" dirty="0">
                <a:latin typeface="Calibri" panose="020F0502020204030204" pitchFamily="34" charset="0"/>
                <a:cs typeface="Calibri" panose="020F0502020204030204" pitchFamily="34" charset="0"/>
              </a:rPr>
              <a:t>Favoriser la recherche de solutions</a:t>
            </a:r>
            <a:r>
              <a:rPr lang="fr-FR" dirty="0">
                <a:latin typeface="Calibri" panose="020F0502020204030204" pitchFamily="34" charset="0"/>
                <a:cs typeface="Calibri" panose="020F0502020204030204" pitchFamily="34" charset="0"/>
              </a:rPr>
              <a:t> : Aidez les membres de l’équipe à se concentrer sur la résolution de problèmes plutôt que sur la recherche de coupables. Encouragez-les à proposer des solutions ensemble.</a:t>
            </a:r>
          </a:p>
        </p:txBody>
      </p:sp>
      <p:sp>
        <p:nvSpPr>
          <p:cNvPr id="8" name="ZoneTexte 7"/>
          <p:cNvSpPr txBox="1"/>
          <p:nvPr/>
        </p:nvSpPr>
        <p:spPr>
          <a:xfrm>
            <a:off x="8009387" y="1826577"/>
            <a:ext cx="3673881" cy="923330"/>
          </a:xfrm>
          <a:prstGeom prst="rect">
            <a:avLst/>
          </a:prstGeom>
          <a:noFill/>
          <a:ln>
            <a:solidFill>
              <a:schemeClr val="tx1"/>
            </a:solidFill>
          </a:ln>
        </p:spPr>
        <p:txBody>
          <a:bodyPr wrap="square" rtlCol="0">
            <a:spAutoFit/>
          </a:bodyPr>
          <a:lstStyle/>
          <a:p>
            <a:r>
              <a:rPr lang="fr-FR" b="1" dirty="0" smtClean="0">
                <a:solidFill>
                  <a:schemeClr val="accent5"/>
                </a:solidFill>
                <a:latin typeface="Calibri" panose="020F0502020204030204" pitchFamily="34" charset="0"/>
                <a:cs typeface="Calibri" panose="020F0502020204030204" pitchFamily="34" charset="0"/>
              </a:rPr>
              <a:t>Ne pas rester tout seul face à la situation et chercher de l’aide (ex: RH) avant la situation ne pourrisse. </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050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0695E2-BFCA-4B18-9E5A-192070118646}" type="slidenum">
              <a:rPr lang="fr-FR" smtClean="0"/>
              <a:pPr/>
              <a:t>14</a:t>
            </a:fld>
            <a:endParaRPr lang="fr-FR" dirty="0"/>
          </a:p>
        </p:txBody>
      </p:sp>
      <p:sp>
        <p:nvSpPr>
          <p:cNvPr id="9" name="ZoneTexte 8"/>
          <p:cNvSpPr txBox="1"/>
          <p:nvPr/>
        </p:nvSpPr>
        <p:spPr>
          <a:xfrm>
            <a:off x="900000" y="414577"/>
            <a:ext cx="9031604" cy="2031325"/>
          </a:xfrm>
          <a:prstGeom prst="rect">
            <a:avLst/>
          </a:prstGeom>
          <a:noFill/>
          <a:ln>
            <a:solidFill>
              <a:schemeClr val="tx1"/>
            </a:solidFill>
          </a:ln>
        </p:spPr>
        <p:txBody>
          <a:bodyPr wrap="square" rtlCol="0">
            <a:spAutoFit/>
          </a:bodyPr>
          <a:lstStyle/>
          <a:p>
            <a:r>
              <a:rPr lang="fr-FR" b="1" dirty="0"/>
              <a:t>Questions pour comprendre la situation et les tensions</a:t>
            </a:r>
          </a:p>
          <a:p>
            <a:r>
              <a:rPr lang="fr-FR" dirty="0">
                <a:solidFill>
                  <a:schemeClr val="accent6"/>
                </a:solidFill>
              </a:rPr>
              <a:t>"Comment vous sentez-vous par rapport à la situation actuelle dans l’équipe ?"</a:t>
            </a:r>
          </a:p>
          <a:p>
            <a:r>
              <a:rPr lang="fr-FR" dirty="0">
                <a:solidFill>
                  <a:schemeClr val="accent6"/>
                </a:solidFill>
              </a:rPr>
              <a:t>"Y </a:t>
            </a:r>
            <a:r>
              <a:rPr lang="fr-FR" dirty="0" err="1">
                <a:solidFill>
                  <a:schemeClr val="accent6"/>
                </a:solidFill>
              </a:rPr>
              <a:t>a-t-il</a:t>
            </a:r>
            <a:r>
              <a:rPr lang="fr-FR" dirty="0">
                <a:solidFill>
                  <a:schemeClr val="accent6"/>
                </a:solidFill>
              </a:rPr>
              <a:t> des événements récents qui ont eu un impact sur l’ambiance ou votre bien-être au travail ?"</a:t>
            </a:r>
          </a:p>
          <a:p>
            <a:r>
              <a:rPr lang="fr-FR" dirty="0">
                <a:solidFill>
                  <a:schemeClr val="accent6"/>
                </a:solidFill>
              </a:rPr>
              <a:t>"Est-ce qu’il y a des tensions ou des points de friction que vous aimeriez partager ?"</a:t>
            </a:r>
          </a:p>
          <a:p>
            <a:r>
              <a:rPr lang="fr-FR" dirty="0">
                <a:solidFill>
                  <a:schemeClr val="accent6"/>
                </a:solidFill>
              </a:rPr>
              <a:t>"Qu’est-ce qui, selon vous, pourrait améliorer la dynamique actuelle de l’équipe ?"</a:t>
            </a:r>
          </a:p>
          <a:p>
            <a:r>
              <a:rPr lang="fr-FR" dirty="0">
                <a:solidFill>
                  <a:schemeClr val="accent6"/>
                </a:solidFill>
              </a:rPr>
              <a:t>"Y </a:t>
            </a:r>
            <a:r>
              <a:rPr lang="fr-FR" dirty="0" err="1">
                <a:solidFill>
                  <a:schemeClr val="accent6"/>
                </a:solidFill>
              </a:rPr>
              <a:t>a-t-il</a:t>
            </a:r>
            <a:r>
              <a:rPr lang="fr-FR" dirty="0">
                <a:solidFill>
                  <a:schemeClr val="accent6"/>
                </a:solidFill>
              </a:rPr>
              <a:t> des choses qui vous bloquent dans votre travail ou qui génèrent du stress ?"</a:t>
            </a:r>
          </a:p>
        </p:txBody>
      </p:sp>
      <p:sp>
        <p:nvSpPr>
          <p:cNvPr id="10" name="ZoneTexte 9"/>
          <p:cNvSpPr txBox="1"/>
          <p:nvPr/>
        </p:nvSpPr>
        <p:spPr>
          <a:xfrm>
            <a:off x="433785" y="2710330"/>
            <a:ext cx="10709535" cy="1477328"/>
          </a:xfrm>
          <a:prstGeom prst="rect">
            <a:avLst/>
          </a:prstGeom>
          <a:noFill/>
          <a:ln>
            <a:solidFill>
              <a:schemeClr val="tx1"/>
            </a:solidFill>
          </a:ln>
        </p:spPr>
        <p:txBody>
          <a:bodyPr wrap="none" rtlCol="0">
            <a:spAutoFit/>
          </a:bodyPr>
          <a:lstStyle/>
          <a:p>
            <a:r>
              <a:rPr lang="fr-FR" b="1" dirty="0" smtClean="0"/>
              <a:t>Questions </a:t>
            </a:r>
            <a:r>
              <a:rPr lang="fr-FR" b="1" dirty="0"/>
              <a:t>pour encourager l’expression des besoins et des ressentis</a:t>
            </a:r>
          </a:p>
          <a:p>
            <a:r>
              <a:rPr lang="fr-FR" dirty="0">
                <a:solidFill>
                  <a:schemeClr val="accent6"/>
                </a:solidFill>
              </a:rPr>
              <a:t>"Qu’est-ce qui vous semble le plus difficile en ce moment dans notre façon de travailler ensemble ?"</a:t>
            </a:r>
          </a:p>
          <a:p>
            <a:r>
              <a:rPr lang="fr-FR" dirty="0">
                <a:solidFill>
                  <a:schemeClr val="accent6"/>
                </a:solidFill>
              </a:rPr>
              <a:t>"Avez-vous des suggestions sur la manière dont nous pourrions mieux communiquer ou collaborer ?"</a:t>
            </a:r>
          </a:p>
          <a:p>
            <a:r>
              <a:rPr lang="fr-FR" dirty="0" smtClean="0">
                <a:solidFill>
                  <a:schemeClr val="accent6"/>
                </a:solidFill>
              </a:rPr>
              <a:t>"De quoi auriez-vous besoin pour mieux vivre la situation </a:t>
            </a:r>
            <a:r>
              <a:rPr lang="fr-FR" dirty="0">
                <a:solidFill>
                  <a:schemeClr val="accent6"/>
                </a:solidFill>
              </a:rPr>
              <a:t>?"</a:t>
            </a:r>
          </a:p>
          <a:p>
            <a:r>
              <a:rPr lang="fr-FR" dirty="0" smtClean="0">
                <a:solidFill>
                  <a:schemeClr val="accent6"/>
                </a:solidFill>
              </a:rPr>
              <a:t>"</a:t>
            </a:r>
            <a:r>
              <a:rPr lang="fr-FR" dirty="0">
                <a:solidFill>
                  <a:schemeClr val="accent6"/>
                </a:solidFill>
              </a:rPr>
              <a:t>Qu’est-ce que vous attendez de moi, en tant que manager, pour vous aider à mieux gérer cette situation </a:t>
            </a:r>
            <a:r>
              <a:rPr lang="fr-FR" dirty="0" smtClean="0">
                <a:solidFill>
                  <a:schemeClr val="accent6"/>
                </a:solidFill>
              </a:rPr>
              <a:t>?"</a:t>
            </a:r>
            <a:endParaRPr lang="fr-FR" dirty="0">
              <a:solidFill>
                <a:schemeClr val="accent6"/>
              </a:solidFill>
            </a:endParaRPr>
          </a:p>
        </p:txBody>
      </p:sp>
      <p:sp>
        <p:nvSpPr>
          <p:cNvPr id="11" name="ZoneTexte 10"/>
          <p:cNvSpPr txBox="1"/>
          <p:nvPr/>
        </p:nvSpPr>
        <p:spPr>
          <a:xfrm>
            <a:off x="327571" y="4457841"/>
            <a:ext cx="10921964" cy="1754326"/>
          </a:xfrm>
          <a:prstGeom prst="rect">
            <a:avLst/>
          </a:prstGeom>
          <a:noFill/>
          <a:ln>
            <a:solidFill>
              <a:schemeClr val="tx1"/>
            </a:solidFill>
          </a:ln>
        </p:spPr>
        <p:txBody>
          <a:bodyPr wrap="none" rtlCol="0">
            <a:spAutoFit/>
          </a:bodyPr>
          <a:lstStyle/>
          <a:p>
            <a:r>
              <a:rPr lang="fr-FR" b="1" dirty="0"/>
              <a:t>Questions pour favoriser une approche constructive et orientée solutions</a:t>
            </a:r>
          </a:p>
          <a:p>
            <a:r>
              <a:rPr lang="fr-FR" dirty="0">
                <a:solidFill>
                  <a:schemeClr val="accent6"/>
                </a:solidFill>
              </a:rPr>
              <a:t>"Quelles actions concrètes pouvons-nous mettre en place pour résoudre cette situation ?"</a:t>
            </a:r>
          </a:p>
          <a:p>
            <a:r>
              <a:rPr lang="fr-FR" dirty="0">
                <a:solidFill>
                  <a:schemeClr val="accent6"/>
                </a:solidFill>
              </a:rPr>
              <a:t>"Comment pouvons-nous améliorer la collaboration entre les différents membres de l’équipe ?"</a:t>
            </a:r>
          </a:p>
          <a:p>
            <a:r>
              <a:rPr lang="fr-FR" dirty="0">
                <a:solidFill>
                  <a:schemeClr val="accent6"/>
                </a:solidFill>
              </a:rPr>
              <a:t>"Que pourrions-nous faire, ensemble, pour réduire les tensions et améliorer l’ambiance de travail ?"</a:t>
            </a:r>
          </a:p>
          <a:p>
            <a:r>
              <a:rPr lang="fr-FR" dirty="0">
                <a:solidFill>
                  <a:schemeClr val="accent6"/>
                </a:solidFill>
              </a:rPr>
              <a:t>"Quels changements simples pourraient, selon vous, avoir un impact positif sur notre dynamique d’équipe ?"</a:t>
            </a:r>
          </a:p>
          <a:p>
            <a:r>
              <a:rPr lang="fr-FR" dirty="0">
                <a:solidFill>
                  <a:schemeClr val="accent6"/>
                </a:solidFill>
              </a:rPr>
              <a:t>"Que peut-on faire pour éviter que cette situation ne se reproduise à l’avenir </a:t>
            </a:r>
            <a:r>
              <a:rPr lang="fr-FR" dirty="0" smtClean="0">
                <a:solidFill>
                  <a:schemeClr val="accent6"/>
                </a:solidFill>
              </a:rPr>
              <a:t>?"</a:t>
            </a:r>
            <a:endParaRPr lang="fr-FR" dirty="0">
              <a:solidFill>
                <a:schemeClr val="accent6"/>
              </a:solidFill>
            </a:endParaRPr>
          </a:p>
        </p:txBody>
      </p:sp>
    </p:spTree>
    <p:extLst>
      <p:ext uri="{BB962C8B-B14F-4D97-AF65-F5344CB8AC3E}">
        <p14:creationId xmlns:p14="http://schemas.microsoft.com/office/powerpoint/2010/main" val="386169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93BA488E-23C8-FEA5-A229-0B4E747C0F45}"/>
              </a:ext>
            </a:extLst>
          </p:cNvPr>
          <p:cNvSpPr>
            <a:spLocks noGrp="1"/>
          </p:cNvSpPr>
          <p:nvPr>
            <p:ph type="sldNum" sz="quarter" idx="12"/>
          </p:nvPr>
        </p:nvSpPr>
        <p:spPr/>
        <p:txBody>
          <a:bodyPr/>
          <a:lstStyle/>
          <a:p>
            <a:fld id="{D20695E2-BFCA-4B18-9E5A-192070118646}" type="slidenum">
              <a:rPr lang="fr-FR" smtClean="0"/>
              <a:pPr/>
              <a:t>15</a:t>
            </a:fld>
            <a:endParaRPr lang="fr-FR" dirty="0"/>
          </a:p>
        </p:txBody>
      </p:sp>
      <p:sp>
        <p:nvSpPr>
          <p:cNvPr id="2" name="Titre 1">
            <a:extLst>
              <a:ext uri="{FF2B5EF4-FFF2-40B4-BE49-F238E27FC236}">
                <a16:creationId xmlns:a16="http://schemas.microsoft.com/office/drawing/2014/main" id="{09DDE07D-1D12-FA72-1AA6-050BB3C32511}"/>
              </a:ext>
            </a:extLst>
          </p:cNvPr>
          <p:cNvSpPr>
            <a:spLocks noGrp="1"/>
          </p:cNvSpPr>
          <p:nvPr>
            <p:ph type="title"/>
          </p:nvPr>
        </p:nvSpPr>
        <p:spPr>
          <a:xfrm>
            <a:off x="1260000" y="2326056"/>
            <a:ext cx="8100000" cy="2880000"/>
          </a:xfrm>
        </p:spPr>
        <p:txBody>
          <a:bodyPr/>
          <a:lstStyle/>
          <a:p>
            <a:r>
              <a:rPr lang="fr-FR" sz="4000" dirty="0">
                <a:latin typeface="Calibri" panose="020F0502020204030204" pitchFamily="34" charset="0"/>
                <a:cs typeface="Calibri" panose="020F0502020204030204" pitchFamily="34" charset="0"/>
              </a:rPr>
              <a:t>Comment réagir si une personne dans mon équipe est clairement en souffrance, mais que les autres membres de l’équipe ne semblent pas le reconnaître ou minimisent le problème ?</a:t>
            </a:r>
          </a:p>
        </p:txBody>
      </p:sp>
    </p:spTree>
    <p:extLst>
      <p:ext uri="{BB962C8B-B14F-4D97-AF65-F5344CB8AC3E}">
        <p14:creationId xmlns:p14="http://schemas.microsoft.com/office/powerpoint/2010/main" val="320921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0695E2-BFCA-4B18-9E5A-192070118646}" type="slidenum">
              <a:rPr lang="fr-FR" smtClean="0"/>
              <a:pPr/>
              <a:t>16</a:t>
            </a:fld>
            <a:endParaRPr lang="fr-FR" dirty="0"/>
          </a:p>
        </p:txBody>
      </p:sp>
      <p:sp>
        <p:nvSpPr>
          <p:cNvPr id="9" name="ZoneTexte 8"/>
          <p:cNvSpPr txBox="1"/>
          <p:nvPr/>
        </p:nvSpPr>
        <p:spPr>
          <a:xfrm>
            <a:off x="1031569" y="894801"/>
            <a:ext cx="9031604" cy="3416320"/>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Intervenir </a:t>
            </a:r>
            <a:r>
              <a:rPr lang="fr-FR" b="1" dirty="0" smtClean="0">
                <a:latin typeface="Calibri" panose="020F0502020204030204" pitchFamily="34" charset="0"/>
                <a:cs typeface="Calibri" panose="020F0502020204030204" pitchFamily="34" charset="0"/>
              </a:rPr>
              <a:t>immédiatement auprès de la personne en souffrance pour l’accompagner</a:t>
            </a:r>
            <a:endParaRPr lang="fr-FR" b="1" dirty="0">
              <a:latin typeface="Calibri" panose="020F0502020204030204" pitchFamily="34" charset="0"/>
              <a:cs typeface="Calibri" panose="020F0502020204030204" pitchFamily="34" charset="0"/>
            </a:endParaRPr>
          </a:p>
          <a:p>
            <a:r>
              <a:rPr lang="fr-FR" b="1" dirty="0">
                <a:latin typeface="Calibri" panose="020F0502020204030204" pitchFamily="34" charset="0"/>
                <a:cs typeface="Calibri" panose="020F0502020204030204" pitchFamily="34" charset="0"/>
              </a:rPr>
              <a:t>Discuter en privé avec la personne concernée</a:t>
            </a:r>
            <a:r>
              <a:rPr lang="fr-FR" dirty="0">
                <a:latin typeface="Calibri" panose="020F0502020204030204" pitchFamily="34" charset="0"/>
                <a:cs typeface="Calibri" panose="020F0502020204030204" pitchFamily="34" charset="0"/>
              </a:rPr>
              <a:t> : Organisez un entretien individuel avec la personne en souffrance pour comprendre la nature de ses difficultés et lui offrir un espace sécurisé pour s’exprimer. Par exemple : </a:t>
            </a:r>
            <a:r>
              <a:rPr lang="fr-FR" dirty="0">
                <a:solidFill>
                  <a:schemeClr val="accent6"/>
                </a:solidFill>
                <a:latin typeface="Calibri" panose="020F0502020204030204" pitchFamily="34" charset="0"/>
                <a:cs typeface="Calibri" panose="020F0502020204030204" pitchFamily="34" charset="0"/>
              </a:rPr>
              <a:t>"Je vois que tu sembles éprouver des difficultés récemment. Comment vas-tu ? Est-ce que tu veux en parler ?"</a:t>
            </a:r>
          </a:p>
          <a:p>
            <a:r>
              <a:rPr lang="fr-FR" b="1" dirty="0">
                <a:latin typeface="Calibri" panose="020F0502020204030204" pitchFamily="34" charset="0"/>
                <a:cs typeface="Calibri" panose="020F0502020204030204" pitchFamily="34" charset="0"/>
              </a:rPr>
              <a:t>Valider ses émotions</a:t>
            </a:r>
            <a:r>
              <a:rPr lang="fr-FR" dirty="0">
                <a:latin typeface="Calibri" panose="020F0502020204030204" pitchFamily="34" charset="0"/>
                <a:cs typeface="Calibri" panose="020F0502020204030204" pitchFamily="34" charset="0"/>
              </a:rPr>
              <a:t> : Montrez de l'empathie en validant ses émotions sans jugement. Par exemple : </a:t>
            </a:r>
            <a:r>
              <a:rPr lang="fr-FR" dirty="0">
                <a:solidFill>
                  <a:schemeClr val="accent6"/>
                </a:solidFill>
                <a:latin typeface="Calibri" panose="020F0502020204030204" pitchFamily="34" charset="0"/>
                <a:cs typeface="Calibri" panose="020F0502020204030204" pitchFamily="34" charset="0"/>
              </a:rPr>
              <a:t>"Je comprends que cette situation puisse être difficile pour toi. C’est important que tu puisses exprimer ce que tu ressens."</a:t>
            </a:r>
          </a:p>
          <a:p>
            <a:r>
              <a:rPr lang="fr-FR" b="1" dirty="0">
                <a:latin typeface="Calibri" panose="020F0502020204030204" pitchFamily="34" charset="0"/>
                <a:cs typeface="Calibri" panose="020F0502020204030204" pitchFamily="34" charset="0"/>
              </a:rPr>
              <a:t>Proposer des solutions concrètes</a:t>
            </a:r>
            <a:r>
              <a:rPr lang="fr-FR" dirty="0">
                <a:latin typeface="Calibri" panose="020F0502020204030204" pitchFamily="34" charset="0"/>
                <a:cs typeface="Calibri" panose="020F0502020204030204" pitchFamily="34" charset="0"/>
              </a:rPr>
              <a:t> : Une fois la situation comprise, discutez des solutions possibles avec la personne, que ce soit un aménagement de son travail, un soutien psychologique ou une réévaluation des priorités. Par exemple : </a:t>
            </a:r>
            <a:r>
              <a:rPr lang="fr-FR" dirty="0">
                <a:solidFill>
                  <a:schemeClr val="accent6"/>
                </a:solidFill>
                <a:latin typeface="Calibri" panose="020F0502020204030204" pitchFamily="34" charset="0"/>
                <a:cs typeface="Calibri" panose="020F0502020204030204" pitchFamily="34" charset="0"/>
              </a:rPr>
              <a:t>"Que puis-je faire pour t’aider à traverser cette période difficile ?"</a:t>
            </a:r>
          </a:p>
        </p:txBody>
      </p:sp>
      <p:sp>
        <p:nvSpPr>
          <p:cNvPr id="10" name="ZoneTexte 9"/>
          <p:cNvSpPr txBox="1"/>
          <p:nvPr/>
        </p:nvSpPr>
        <p:spPr>
          <a:xfrm>
            <a:off x="976518" y="4738915"/>
            <a:ext cx="9086655" cy="1200329"/>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Analyser les raisons du manque de reconnaissance</a:t>
            </a:r>
            <a:r>
              <a:rPr lang="fr-FR" dirty="0">
                <a:latin typeface="Calibri" panose="020F0502020204030204" pitchFamily="34" charset="0"/>
                <a:cs typeface="Calibri" panose="020F0502020204030204" pitchFamily="34" charset="0"/>
              </a:rPr>
              <a:t> : Réfléchissez à pourquoi les autres membres de l’équipe ne reconnaissent pas la souffrance de la personne. Est-ce un manque de communication ? Est-ce lié à un manque de solidarité dans l’équipe ? Avez-vous observé des comportements spécifiques qui pourraient expliquer cela ?</a:t>
            </a:r>
          </a:p>
        </p:txBody>
      </p:sp>
    </p:spTree>
    <p:extLst>
      <p:ext uri="{BB962C8B-B14F-4D97-AF65-F5344CB8AC3E}">
        <p14:creationId xmlns:p14="http://schemas.microsoft.com/office/powerpoint/2010/main" val="2428058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0695E2-BFCA-4B18-9E5A-192070118646}" type="slidenum">
              <a:rPr lang="fr-FR" smtClean="0"/>
              <a:pPr/>
              <a:t>17</a:t>
            </a:fld>
            <a:endParaRPr lang="fr-FR" dirty="0"/>
          </a:p>
        </p:txBody>
      </p:sp>
      <p:sp>
        <p:nvSpPr>
          <p:cNvPr id="9" name="ZoneTexte 8"/>
          <p:cNvSpPr txBox="1"/>
          <p:nvPr/>
        </p:nvSpPr>
        <p:spPr>
          <a:xfrm>
            <a:off x="1260000" y="474832"/>
            <a:ext cx="9031604" cy="1754326"/>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Aborder le sujet de manière collective</a:t>
            </a:r>
            <a:r>
              <a:rPr lang="fr-FR" dirty="0">
                <a:latin typeface="Calibri" panose="020F0502020204030204" pitchFamily="34" charset="0"/>
                <a:cs typeface="Calibri" panose="020F0502020204030204" pitchFamily="34" charset="0"/>
              </a:rPr>
              <a:t> : Organisez une réunion d’équipe pour discuter de manière générale des enjeux de bien-être au travail, de la reconnaissance des difficultés et des Risques Psychosociaux (RPS), sans stigmatiser la personne concernée. Par exemple : </a:t>
            </a:r>
            <a:r>
              <a:rPr lang="fr-FR" dirty="0">
                <a:solidFill>
                  <a:schemeClr val="accent6"/>
                </a:solidFill>
                <a:latin typeface="Calibri" panose="020F0502020204030204" pitchFamily="34" charset="0"/>
                <a:cs typeface="Calibri" panose="020F0502020204030204" pitchFamily="34" charset="0"/>
              </a:rPr>
              <a:t>"Il est important que nous soyons attentifs aux signaux de souffrance au travail et que nous soutenions nos collègues lorsqu’ils rencontrent des difficultés. Comment pouvons-nous nous soutenir les uns les autres ?"</a:t>
            </a:r>
          </a:p>
        </p:txBody>
      </p:sp>
      <p:sp>
        <p:nvSpPr>
          <p:cNvPr id="10" name="ZoneTexte 9"/>
          <p:cNvSpPr txBox="1"/>
          <p:nvPr/>
        </p:nvSpPr>
        <p:spPr>
          <a:xfrm>
            <a:off x="428167" y="2869546"/>
            <a:ext cx="9086655" cy="1200329"/>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Mettre en avant l’importance du soutien mutuel</a:t>
            </a:r>
            <a:r>
              <a:rPr lang="fr-FR" dirty="0">
                <a:latin typeface="Calibri" panose="020F0502020204030204" pitchFamily="34" charset="0"/>
                <a:cs typeface="Calibri" panose="020F0502020204030204" pitchFamily="34" charset="0"/>
              </a:rPr>
              <a:t> : Encouragez une culture de solidarité où chacun se sent responsable du bien-être collectif. Par exemple : </a:t>
            </a:r>
            <a:r>
              <a:rPr lang="fr-FR" dirty="0">
                <a:solidFill>
                  <a:schemeClr val="accent6"/>
                </a:solidFill>
                <a:latin typeface="Calibri" panose="020F0502020204030204" pitchFamily="34" charset="0"/>
                <a:cs typeface="Calibri" panose="020F0502020204030204" pitchFamily="34" charset="0"/>
              </a:rPr>
              <a:t>"Il est essentiel que nous soyons attentifs les uns aux autres, surtout lorsque des membres de l’équipe font face à des défis. Comment pouvons-nous faire en sorte que tout le monde se sente soutenu ?"</a:t>
            </a:r>
          </a:p>
        </p:txBody>
      </p:sp>
    </p:spTree>
    <p:extLst>
      <p:ext uri="{BB962C8B-B14F-4D97-AF65-F5344CB8AC3E}">
        <p14:creationId xmlns:p14="http://schemas.microsoft.com/office/powerpoint/2010/main" val="363798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600000" y="1053391"/>
            <a:ext cx="10972800" cy="4937011"/>
          </a:xfrm>
        </p:spPr>
        <p:txBody>
          <a:bodyPr/>
          <a:lstStyle/>
          <a:p>
            <a:pPr algn="ctr"/>
            <a:endParaRPr lang="fr-FR" sz="3200" dirty="0"/>
          </a:p>
          <a:p>
            <a:pPr algn="ctr"/>
            <a:endParaRPr lang="fr-FR" sz="3200" dirty="0"/>
          </a:p>
          <a:p>
            <a:pPr algn="ctr"/>
            <a:r>
              <a:rPr lang="fr-FR" sz="3200" dirty="0"/>
              <a:t>Merci pour votre attention </a:t>
            </a:r>
          </a:p>
          <a:p>
            <a:pPr algn="ctr"/>
            <a:endParaRPr lang="fr-FR" sz="3200" dirty="0"/>
          </a:p>
          <a:p>
            <a:pPr algn="ctr"/>
            <a:r>
              <a:rPr lang="fr-FR" sz="3200" dirty="0"/>
              <a:t>RDV au </a:t>
            </a:r>
            <a:r>
              <a:rPr lang="fr-FR" sz="3200" dirty="0" smtClean="0"/>
              <a:t>17 février pour </a:t>
            </a:r>
            <a:r>
              <a:rPr lang="fr-FR" sz="3200" dirty="0"/>
              <a:t>l’épisode </a:t>
            </a:r>
            <a:r>
              <a:rPr lang="fr-FR" sz="3200" dirty="0" smtClean="0"/>
              <a:t>#6 </a:t>
            </a:r>
            <a:r>
              <a:rPr lang="fr-FR" sz="3200" dirty="0"/>
              <a:t>: </a:t>
            </a:r>
            <a:endParaRPr lang="fr-FR" sz="3200" dirty="0" smtClean="0"/>
          </a:p>
          <a:p>
            <a:pPr algn="ctr"/>
            <a:r>
              <a:rPr lang="fr-FR" sz="3200" dirty="0" smtClean="0"/>
              <a:t>Comment </a:t>
            </a:r>
            <a:r>
              <a:rPr lang="fr-FR" sz="3200" dirty="0"/>
              <a:t>repérer et accompagner les salariés fragilisés</a:t>
            </a:r>
          </a:p>
          <a:p>
            <a:pPr algn="ctr"/>
            <a:endParaRPr lang="fr-FR" sz="2667" b="0" dirty="0"/>
          </a:p>
        </p:txBody>
      </p:sp>
      <p:sp>
        <p:nvSpPr>
          <p:cNvPr id="4" name="Espace réservé du numéro de diapositive 3"/>
          <p:cNvSpPr>
            <a:spLocks noGrp="1"/>
          </p:cNvSpPr>
          <p:nvPr>
            <p:ph type="sldNum" sz="quarter" idx="11"/>
          </p:nvPr>
        </p:nvSpPr>
        <p:spPr/>
        <p:txBody>
          <a:bodyPr/>
          <a:lstStyle/>
          <a:p>
            <a:fld id="{91F5E9D1-A7A6-4183-9D13-3F3B5B7D4789}" type="slidenum">
              <a:rPr lang="en-US" altLang="fr-FR" smtClean="0"/>
              <a:pPr/>
              <a:t>18</a:t>
            </a:fld>
            <a:endParaRPr lang="en-US" altLang="fr-FR" dirty="0"/>
          </a:p>
        </p:txBody>
      </p:sp>
    </p:spTree>
    <p:extLst>
      <p:ext uri="{BB962C8B-B14F-4D97-AF65-F5344CB8AC3E}">
        <p14:creationId xmlns:p14="http://schemas.microsoft.com/office/powerpoint/2010/main" val="355349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73204" y="354978"/>
            <a:ext cx="10955867" cy="538437"/>
          </a:xfrm>
        </p:spPr>
        <p:txBody>
          <a:bodyPr/>
          <a:lstStyle/>
          <a:p>
            <a:r>
              <a:rPr lang="fr-FR" dirty="0" smtClean="0"/>
              <a:t>Les 1/4h RPS ?</a:t>
            </a:r>
            <a:endParaRPr lang="fr-FR" dirty="0"/>
          </a:p>
        </p:txBody>
      </p:sp>
      <p:sp>
        <p:nvSpPr>
          <p:cNvPr id="7" name="Espace réservé du contenu 6"/>
          <p:cNvSpPr>
            <a:spLocks noGrp="1"/>
          </p:cNvSpPr>
          <p:nvPr>
            <p:ph idx="1"/>
          </p:nvPr>
        </p:nvSpPr>
        <p:spPr>
          <a:xfrm>
            <a:off x="600000" y="1053391"/>
            <a:ext cx="10972800" cy="4937011"/>
          </a:xfrm>
        </p:spPr>
        <p:txBody>
          <a:bodyPr/>
          <a:lstStyle/>
          <a:p>
            <a:r>
              <a:rPr lang="fr-FR" sz="3200" dirty="0"/>
              <a:t>Série de webinaires mensuels de 15min pour acculturer les managers aux RPS et les équiper pour agir.</a:t>
            </a:r>
          </a:p>
          <a:p>
            <a:r>
              <a:rPr lang="fr-FR" sz="1867" dirty="0" smtClean="0">
                <a:solidFill>
                  <a:schemeClr val="accent6"/>
                </a:solidFill>
              </a:rPr>
              <a:t>Episodes </a:t>
            </a:r>
            <a:r>
              <a:rPr lang="fr-FR" sz="1867" dirty="0">
                <a:solidFill>
                  <a:schemeClr val="accent6"/>
                </a:solidFill>
              </a:rPr>
              <a:t>#1 </a:t>
            </a:r>
          </a:p>
          <a:p>
            <a:r>
              <a:rPr lang="fr-FR" sz="1867" b="0" dirty="0">
                <a:solidFill>
                  <a:schemeClr val="accent6"/>
                </a:solidFill>
              </a:rPr>
              <a:t>c’est quoi les RPS ? Conséquences des RPS ?  </a:t>
            </a:r>
            <a:r>
              <a:rPr lang="fr-FR" sz="1867" b="0" dirty="0" err="1">
                <a:solidFill>
                  <a:schemeClr val="accent6"/>
                </a:solidFill>
              </a:rPr>
              <a:t>Cf</a:t>
            </a:r>
            <a:r>
              <a:rPr lang="fr-FR" sz="1867" b="0" dirty="0">
                <a:solidFill>
                  <a:schemeClr val="accent6"/>
                </a:solidFill>
              </a:rPr>
              <a:t> webinaire du 23/09/24</a:t>
            </a:r>
          </a:p>
          <a:p>
            <a:r>
              <a:rPr lang="fr-FR" sz="1867" dirty="0">
                <a:solidFill>
                  <a:schemeClr val="accent6"/>
                </a:solidFill>
              </a:rPr>
              <a:t>Episodes #2 </a:t>
            </a:r>
          </a:p>
          <a:p>
            <a:r>
              <a:rPr lang="fr-FR" sz="1867" b="0" dirty="0">
                <a:solidFill>
                  <a:schemeClr val="accent6"/>
                </a:solidFill>
              </a:rPr>
              <a:t>Quels sont les facteurs de risques ? Les situations de travail facteur de RPS ? stress et souffrance au travail…</a:t>
            </a:r>
          </a:p>
          <a:p>
            <a:r>
              <a:rPr lang="fr-FR" sz="1867" dirty="0">
                <a:solidFill>
                  <a:schemeClr val="accent6"/>
                </a:solidFill>
              </a:rPr>
              <a:t>Episodes #3 </a:t>
            </a:r>
          </a:p>
          <a:p>
            <a:r>
              <a:rPr lang="fr-FR" sz="1867" b="0" dirty="0">
                <a:solidFill>
                  <a:schemeClr val="accent6"/>
                </a:solidFill>
              </a:rPr>
              <a:t>L’entretien collectif pour identifier et analyser une situation à RPS</a:t>
            </a:r>
          </a:p>
          <a:p>
            <a:r>
              <a:rPr lang="fr-FR" sz="1867" dirty="0">
                <a:solidFill>
                  <a:schemeClr val="accent6"/>
                </a:solidFill>
              </a:rPr>
              <a:t>Episode #4 : </a:t>
            </a:r>
          </a:p>
          <a:p>
            <a:r>
              <a:rPr lang="fr-FR" sz="1867" dirty="0">
                <a:solidFill>
                  <a:schemeClr val="accent6"/>
                </a:solidFill>
              </a:rPr>
              <a:t>Préparer, animer et transformer l’entretien collectif</a:t>
            </a:r>
          </a:p>
          <a:p>
            <a:r>
              <a:rPr lang="fr-FR" sz="1867" b="0" dirty="0" smtClean="0">
                <a:solidFill>
                  <a:schemeClr val="accent6"/>
                </a:solidFill>
              </a:rPr>
              <a:t>Supports </a:t>
            </a:r>
            <a:r>
              <a:rPr lang="fr-FR" sz="1867" b="0" dirty="0">
                <a:solidFill>
                  <a:schemeClr val="accent6"/>
                </a:solidFill>
              </a:rPr>
              <a:t>et </a:t>
            </a:r>
            <a:r>
              <a:rPr lang="fr-FR" sz="1867" b="0" dirty="0" err="1">
                <a:solidFill>
                  <a:schemeClr val="accent6"/>
                </a:solidFill>
              </a:rPr>
              <a:t>replay</a:t>
            </a:r>
            <a:r>
              <a:rPr lang="fr-FR" sz="1867" b="0" dirty="0">
                <a:solidFill>
                  <a:schemeClr val="accent6"/>
                </a:solidFill>
              </a:rPr>
              <a:t> : </a:t>
            </a:r>
            <a:r>
              <a:rPr lang="fr-FR" sz="1867" dirty="0">
                <a:hlinkClick r:id="rId2"/>
              </a:rPr>
              <a:t>https://</a:t>
            </a:r>
            <a:r>
              <a:rPr lang="fr-FR" sz="1867" dirty="0" smtClean="0">
                <a:hlinkClick r:id="rId2"/>
              </a:rPr>
              <a:t>info.vyv3.fr/evenements/votre-1-4-heure-rps/</a:t>
            </a:r>
            <a:endParaRPr lang="fr-FR" sz="1867" dirty="0" smtClean="0"/>
          </a:p>
          <a:p>
            <a:r>
              <a:rPr lang="fr-FR" sz="2400" dirty="0" smtClean="0"/>
              <a:t>Episode #5 : Q/R</a:t>
            </a:r>
            <a:endParaRPr lang="fr-FR" sz="2400" dirty="0"/>
          </a:p>
        </p:txBody>
      </p:sp>
      <p:sp>
        <p:nvSpPr>
          <p:cNvPr id="4" name="Espace réservé du numéro de diapositive 3"/>
          <p:cNvSpPr>
            <a:spLocks noGrp="1"/>
          </p:cNvSpPr>
          <p:nvPr>
            <p:ph type="sldNum" sz="quarter" idx="11"/>
          </p:nvPr>
        </p:nvSpPr>
        <p:spPr/>
        <p:txBody>
          <a:bodyPr/>
          <a:lstStyle/>
          <a:p>
            <a:pPr defTabSz="609585" fontAlgn="base">
              <a:spcBef>
                <a:spcPct val="0"/>
              </a:spcBef>
              <a:spcAft>
                <a:spcPct val="0"/>
              </a:spcAft>
            </a:pPr>
            <a:fld id="{91F5E9D1-A7A6-4183-9D13-3F3B5B7D4789}" type="slidenum">
              <a:rPr lang="en-US" altLang="fr-FR">
                <a:solidFill>
                  <a:prstClr val="white"/>
                </a:solidFill>
                <a:latin typeface="Calibri" pitchFamily="34" charset="0"/>
                <a:ea typeface="MS PGothic" pitchFamily="34" charset="-128"/>
              </a:rPr>
              <a:pPr defTabSz="609585" fontAlgn="base">
                <a:spcBef>
                  <a:spcPct val="0"/>
                </a:spcBef>
                <a:spcAft>
                  <a:spcPct val="0"/>
                </a:spcAft>
              </a:pPr>
              <a:t>2</a:t>
            </a:fld>
            <a:endParaRPr lang="en-US" altLang="fr-FR" dirty="0">
              <a:solidFill>
                <a:prstClr val="white"/>
              </a:solidFill>
              <a:latin typeface="Calibri" pitchFamily="34" charset="0"/>
              <a:ea typeface="MS PGothic" pitchFamily="34" charset="-128"/>
            </a:endParaRPr>
          </a:p>
        </p:txBody>
      </p:sp>
    </p:spTree>
    <p:extLst>
      <p:ext uri="{BB962C8B-B14F-4D97-AF65-F5344CB8AC3E}">
        <p14:creationId xmlns:p14="http://schemas.microsoft.com/office/powerpoint/2010/main" val="2577951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DDE07D-1D12-FA72-1AA6-050BB3C32511}"/>
              </a:ext>
            </a:extLst>
          </p:cNvPr>
          <p:cNvSpPr>
            <a:spLocks noGrp="1"/>
          </p:cNvSpPr>
          <p:nvPr>
            <p:ph type="title"/>
          </p:nvPr>
        </p:nvSpPr>
        <p:spPr>
          <a:xfrm>
            <a:off x="1613621" y="2221884"/>
            <a:ext cx="8100000" cy="2880000"/>
          </a:xfrm>
        </p:spPr>
        <p:txBody>
          <a:bodyPr/>
          <a:lstStyle/>
          <a:p>
            <a:r>
              <a:rPr lang="fr-FR" sz="4000" dirty="0">
                <a:latin typeface="Calibri" panose="020F0502020204030204" pitchFamily="34" charset="0"/>
                <a:cs typeface="Calibri" panose="020F0502020204030204" pitchFamily="34" charset="0"/>
              </a:rPr>
              <a:t>Comment puis-je identifier de manière proactive les RPS dans mon équipe sans que cela ne devienne intrusif ?</a:t>
            </a:r>
          </a:p>
        </p:txBody>
      </p:sp>
      <p:sp>
        <p:nvSpPr>
          <p:cNvPr id="6" name="Espace réservé du numéro de diapositive 5">
            <a:extLst>
              <a:ext uri="{FF2B5EF4-FFF2-40B4-BE49-F238E27FC236}">
                <a16:creationId xmlns:a16="http://schemas.microsoft.com/office/drawing/2014/main" id="{93BA488E-23C8-FEA5-A229-0B4E747C0F45}"/>
              </a:ext>
            </a:extLst>
          </p:cNvPr>
          <p:cNvSpPr>
            <a:spLocks noGrp="1"/>
          </p:cNvSpPr>
          <p:nvPr>
            <p:ph type="sldNum" sz="quarter" idx="12"/>
          </p:nvPr>
        </p:nvSpPr>
        <p:spPr/>
        <p:txBody>
          <a:bodyPr/>
          <a:lstStyle/>
          <a:p>
            <a:fld id="{D20695E2-BFCA-4B18-9E5A-192070118646}" type="slidenum">
              <a:rPr lang="fr-FR" smtClean="0"/>
              <a:pPr/>
              <a:t>3</a:t>
            </a:fld>
            <a:endParaRPr lang="fr-FR" dirty="0"/>
          </a:p>
        </p:txBody>
      </p:sp>
    </p:spTree>
    <p:extLst>
      <p:ext uri="{BB962C8B-B14F-4D97-AF65-F5344CB8AC3E}">
        <p14:creationId xmlns:p14="http://schemas.microsoft.com/office/powerpoint/2010/main" val="2003440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20695E2-BFCA-4B18-9E5A-192070118646}" type="slidenum">
              <a:rPr lang="fr-FR" smtClean="0"/>
              <a:pPr/>
              <a:t>4</a:t>
            </a:fld>
            <a:endParaRPr lang="fr-FR" dirty="0"/>
          </a:p>
        </p:txBody>
      </p:sp>
      <p:sp>
        <p:nvSpPr>
          <p:cNvPr id="10" name="ZoneTexte 9"/>
          <p:cNvSpPr txBox="1"/>
          <p:nvPr/>
        </p:nvSpPr>
        <p:spPr>
          <a:xfrm>
            <a:off x="243067" y="397916"/>
            <a:ext cx="11412639" cy="1477328"/>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Observer les signaux faibles (</a:t>
            </a:r>
            <a:r>
              <a:rPr lang="fr-FR" b="1" dirty="0" err="1" smtClean="0">
                <a:latin typeface="Calibri" panose="020F0502020204030204" pitchFamily="34" charset="0"/>
                <a:cs typeface="Calibri" panose="020F0502020204030204" pitchFamily="34" charset="0"/>
              </a:rPr>
              <a:t>cf</a:t>
            </a:r>
            <a:r>
              <a:rPr lang="fr-FR" b="1" dirty="0" smtClean="0">
                <a:latin typeface="Calibri" panose="020F0502020204030204" pitchFamily="34" charset="0"/>
                <a:cs typeface="Calibri" panose="020F0502020204030204" pitchFamily="34" charset="0"/>
              </a:rPr>
              <a:t> Episode #1) : </a:t>
            </a:r>
          </a:p>
          <a:p>
            <a:pPr marL="285750" indent="-285750">
              <a:buFontTx/>
              <a:buChar char="-"/>
            </a:pPr>
            <a:r>
              <a:rPr lang="fr-FR" dirty="0" smtClean="0">
                <a:solidFill>
                  <a:schemeClr val="accent5"/>
                </a:solidFill>
                <a:latin typeface="Calibri" panose="020F0502020204030204" pitchFamily="34" charset="0"/>
                <a:cs typeface="Calibri" panose="020F0502020204030204" pitchFamily="34" charset="0"/>
              </a:rPr>
              <a:t>Au niveau individuel </a:t>
            </a:r>
            <a:r>
              <a:rPr lang="fr-FR" dirty="0" smtClean="0">
                <a:latin typeface="Calibri" panose="020F0502020204030204" pitchFamily="34" charset="0"/>
                <a:cs typeface="Calibri" panose="020F0502020204030204" pitchFamily="34" charset="0"/>
              </a:rPr>
              <a:t>: irritabilité, isolement, désengagement, erreurs fréquentes, retards, anxiété, nervosité….</a:t>
            </a:r>
          </a:p>
          <a:p>
            <a:pPr marL="285750" indent="-285750">
              <a:buFontTx/>
              <a:buChar char="-"/>
            </a:pPr>
            <a:r>
              <a:rPr lang="fr-FR" dirty="0" smtClean="0">
                <a:solidFill>
                  <a:schemeClr val="accent5"/>
                </a:solidFill>
                <a:latin typeface="Calibri" panose="020F0502020204030204" pitchFamily="34" charset="0"/>
                <a:cs typeface="Calibri" panose="020F0502020204030204" pitchFamily="34" charset="0"/>
              </a:rPr>
              <a:t>Au niveau collectif </a:t>
            </a:r>
            <a:r>
              <a:rPr lang="fr-FR" dirty="0" smtClean="0">
                <a:latin typeface="Calibri" panose="020F0502020204030204" pitchFamily="34" charset="0"/>
                <a:cs typeface="Calibri" panose="020F0502020204030204" pitchFamily="34" charset="0"/>
              </a:rPr>
              <a:t>; tensions dans les équipe, absence de solidarité, turnover élevé, augmentation de l’absentéisme, désintérêt pour les projets…</a:t>
            </a:r>
          </a:p>
          <a:p>
            <a:pPr marL="285750" indent="-285750">
              <a:buFontTx/>
              <a:buChar char="-"/>
            </a:pPr>
            <a:r>
              <a:rPr lang="fr-FR" dirty="0" smtClean="0">
                <a:solidFill>
                  <a:schemeClr val="accent5"/>
                </a:solidFill>
                <a:latin typeface="Calibri" panose="020F0502020204030204" pitchFamily="34" charset="0"/>
                <a:cs typeface="Calibri" panose="020F0502020204030204" pitchFamily="34" charset="0"/>
              </a:rPr>
              <a:t>Au niveau du travail </a:t>
            </a:r>
            <a:r>
              <a:rPr lang="fr-FR" dirty="0" smtClean="0">
                <a:latin typeface="Calibri" panose="020F0502020204030204" pitchFamily="34" charset="0"/>
                <a:cs typeface="Calibri" panose="020F0502020204030204" pitchFamily="34" charset="0"/>
              </a:rPr>
              <a:t>: erreurs, accidents, non atteinte des objectif, perte en qualité…. </a:t>
            </a:r>
          </a:p>
        </p:txBody>
      </p:sp>
      <p:sp>
        <p:nvSpPr>
          <p:cNvPr id="11" name="ZoneTexte 10"/>
          <p:cNvSpPr txBox="1"/>
          <p:nvPr/>
        </p:nvSpPr>
        <p:spPr>
          <a:xfrm>
            <a:off x="243067" y="2716052"/>
            <a:ext cx="7054696" cy="2031325"/>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Menez des </a:t>
            </a:r>
            <a:r>
              <a:rPr lang="fr-FR" b="1" dirty="0" smtClean="0">
                <a:solidFill>
                  <a:schemeClr val="accent5"/>
                </a:solidFill>
                <a:latin typeface="Calibri" panose="020F0502020204030204" pitchFamily="34" charset="0"/>
                <a:cs typeface="Calibri" panose="020F0502020204030204" pitchFamily="34" charset="0"/>
              </a:rPr>
              <a:t>entretiens individuels réguliers</a:t>
            </a:r>
            <a:r>
              <a:rPr lang="fr-FR" dirty="0" smtClean="0">
                <a:latin typeface="Calibri" panose="020F0502020204030204" pitchFamily="34" charset="0"/>
                <a:cs typeface="Calibri" panose="020F0502020204030204" pitchFamily="34" charset="0"/>
              </a:rPr>
              <a:t>, demander comment les personnes se sentent dans leur travail. </a:t>
            </a:r>
          </a:p>
          <a:p>
            <a:r>
              <a:rPr lang="fr-FR" dirty="0" smtClean="0">
                <a:latin typeface="Calibri" panose="020F0502020204030204" pitchFamily="34" charset="0"/>
                <a:cs typeface="Calibri" panose="020F0502020204030204" pitchFamily="34" charset="0"/>
              </a:rPr>
              <a:t>Exemple de questions :  </a:t>
            </a:r>
            <a:r>
              <a:rPr lang="fr-FR" dirty="0" smtClean="0">
                <a:solidFill>
                  <a:schemeClr val="accent6"/>
                </a:solidFill>
                <a:latin typeface="Calibri" panose="020F0502020204030204" pitchFamily="34" charset="0"/>
                <a:cs typeface="Calibri" panose="020F0502020204030204" pitchFamily="34" charset="0"/>
              </a:rPr>
              <a:t>comment vous sentez-vous en ce moment vis-à-vis du travail?</a:t>
            </a:r>
          </a:p>
          <a:p>
            <a:r>
              <a:rPr lang="fr-FR" dirty="0" smtClean="0">
                <a:latin typeface="Calibri" panose="020F0502020204030204" pitchFamily="34" charset="0"/>
                <a:cs typeface="Calibri" panose="020F0502020204030204" pitchFamily="34" charset="0"/>
              </a:rPr>
              <a:t>Cela </a:t>
            </a:r>
            <a:r>
              <a:rPr lang="fr-FR" dirty="0">
                <a:latin typeface="Calibri" panose="020F0502020204030204" pitchFamily="34" charset="0"/>
                <a:cs typeface="Calibri" panose="020F0502020204030204" pitchFamily="34" charset="0"/>
              </a:rPr>
              <a:t>leur permettra de s’exprimer librement sur leurs préoccupations</a:t>
            </a:r>
            <a:r>
              <a:rPr lang="fr-FR" dirty="0" smtClean="0">
                <a:latin typeface="Calibri" panose="020F0502020204030204" pitchFamily="34" charset="0"/>
                <a:cs typeface="Calibri" panose="020F0502020204030204" pitchFamily="34" charset="0"/>
              </a:rPr>
              <a:t>.</a:t>
            </a:r>
          </a:p>
          <a:p>
            <a:r>
              <a:rPr lang="fr-FR" b="1" dirty="0" smtClean="0">
                <a:latin typeface="Calibri" panose="020F0502020204030204" pitchFamily="34" charset="0"/>
                <a:cs typeface="Calibri" panose="020F0502020204030204" pitchFamily="34" charset="0"/>
              </a:rPr>
              <a:t>Après une absence, menez des </a:t>
            </a:r>
            <a:r>
              <a:rPr lang="fr-FR" b="1" dirty="0" smtClean="0">
                <a:solidFill>
                  <a:schemeClr val="accent5"/>
                </a:solidFill>
                <a:latin typeface="Calibri" panose="020F0502020204030204" pitchFamily="34" charset="0"/>
                <a:cs typeface="Calibri" panose="020F0502020204030204" pitchFamily="34" charset="0"/>
              </a:rPr>
              <a:t>entretiens de retour </a:t>
            </a:r>
            <a:r>
              <a:rPr lang="fr-FR" dirty="0" smtClean="0">
                <a:latin typeface="Calibri" panose="020F0502020204030204" pitchFamily="34" charset="0"/>
                <a:cs typeface="Calibri" panose="020F0502020204030204" pitchFamily="34" charset="0"/>
              </a:rPr>
              <a:t>pour identifier s’il y a un lien entre l’absence et le travail et accueillir leur ressenti</a:t>
            </a:r>
            <a:endParaRPr lang="fr-FR" dirty="0">
              <a:latin typeface="Calibri" panose="020F0502020204030204" pitchFamily="34" charset="0"/>
              <a:cs typeface="Calibri" panose="020F0502020204030204" pitchFamily="34" charset="0"/>
            </a:endParaRPr>
          </a:p>
        </p:txBody>
      </p:sp>
      <p:sp>
        <p:nvSpPr>
          <p:cNvPr id="14" name="ZoneTexte 13"/>
          <p:cNvSpPr txBox="1"/>
          <p:nvPr/>
        </p:nvSpPr>
        <p:spPr>
          <a:xfrm>
            <a:off x="7537369" y="2130571"/>
            <a:ext cx="4260898" cy="2031325"/>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Être </a:t>
            </a:r>
            <a:r>
              <a:rPr lang="fr-FR" b="1" dirty="0" smtClean="0">
                <a:latin typeface="Calibri" panose="020F0502020204030204" pitchFamily="34" charset="0"/>
                <a:cs typeface="Calibri" panose="020F0502020204030204" pitchFamily="34" charset="0"/>
              </a:rPr>
              <a:t>accessible/disponible</a:t>
            </a:r>
            <a:r>
              <a:rPr lang="fr-FR" dirty="0" smtClean="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 Veillez à ce que vos collaborateurs sachent qu'ils peuvent venir vous parler sans craindre d’être jugés ou ignorés. </a:t>
            </a:r>
            <a:r>
              <a:rPr lang="fr-FR" dirty="0" smtClean="0">
                <a:solidFill>
                  <a:schemeClr val="accent6"/>
                </a:solidFill>
                <a:latin typeface="Calibri" panose="020F0502020204030204" pitchFamily="34" charset="0"/>
                <a:cs typeface="Calibri" panose="020F0502020204030204" pitchFamily="34" charset="0"/>
              </a:rPr>
              <a:t> </a:t>
            </a:r>
            <a:r>
              <a:rPr lang="fr-FR" b="1" dirty="0" smtClean="0">
                <a:solidFill>
                  <a:schemeClr val="accent5"/>
                </a:solidFill>
                <a:latin typeface="Calibri" panose="020F0502020204030204" pitchFamily="34" charset="0"/>
                <a:cs typeface="Calibri" panose="020F0502020204030204" pitchFamily="34" charset="0"/>
              </a:rPr>
              <a:t>Vous pouvez par exemple instituer des temps lors desquels vos collaborateurs savent qu’ils peuvent venir à votre rencontre</a:t>
            </a:r>
            <a:endParaRPr lang="fr-FR" b="1" dirty="0">
              <a:latin typeface="Calibri" panose="020F0502020204030204" pitchFamily="34" charset="0"/>
              <a:cs typeface="Calibri" panose="020F0502020204030204" pitchFamily="34" charset="0"/>
            </a:endParaRPr>
          </a:p>
        </p:txBody>
      </p:sp>
      <p:sp>
        <p:nvSpPr>
          <p:cNvPr id="18" name="ZoneTexte 17"/>
          <p:cNvSpPr txBox="1"/>
          <p:nvPr/>
        </p:nvSpPr>
        <p:spPr>
          <a:xfrm>
            <a:off x="7537369" y="4314916"/>
            <a:ext cx="4260898" cy="1754326"/>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S’appuyer sur les résultats Prisme : </a:t>
            </a:r>
          </a:p>
          <a:p>
            <a:r>
              <a:rPr lang="fr-FR" dirty="0" smtClean="0">
                <a:latin typeface="Calibri" panose="020F0502020204030204" pitchFamily="34" charset="0"/>
                <a:cs typeface="Calibri" panose="020F0502020204030204" pitchFamily="34" charset="0"/>
              </a:rPr>
              <a:t>Si les résultats sur la question de la prévention du stress sont faibles, questionner l’équipe : </a:t>
            </a:r>
            <a:r>
              <a:rPr lang="fr-FR" dirty="0" smtClean="0">
                <a:solidFill>
                  <a:schemeClr val="accent6"/>
                </a:solidFill>
                <a:latin typeface="Calibri" panose="020F0502020204030204" pitchFamily="34" charset="0"/>
                <a:cs typeface="Calibri" panose="020F0502020204030204" pitchFamily="34" charset="0"/>
              </a:rPr>
              <a:t>quelles sont les situations qui vous posent difficulté pour bien faire et bien vivre votre travail ?</a:t>
            </a:r>
            <a:endParaRPr lang="fr-FR" dirty="0">
              <a:solidFill>
                <a:schemeClr val="accent6"/>
              </a:solidFill>
              <a:latin typeface="Calibri" panose="020F0502020204030204" pitchFamily="34" charset="0"/>
              <a:cs typeface="Calibri" panose="020F0502020204030204" pitchFamily="34" charset="0"/>
            </a:endParaRPr>
          </a:p>
        </p:txBody>
      </p:sp>
      <p:sp>
        <p:nvSpPr>
          <p:cNvPr id="19" name="ZoneTexte 18"/>
          <p:cNvSpPr txBox="1"/>
          <p:nvPr/>
        </p:nvSpPr>
        <p:spPr>
          <a:xfrm>
            <a:off x="243067" y="4969813"/>
            <a:ext cx="7054696" cy="1200329"/>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Exprimez vos ressentis : </a:t>
            </a:r>
            <a:r>
              <a:rPr lang="fr-FR" dirty="0" smtClean="0">
                <a:latin typeface="Calibri" panose="020F0502020204030204" pitchFamily="34" charset="0"/>
                <a:cs typeface="Calibri" panose="020F0502020204030204" pitchFamily="34" charset="0"/>
              </a:rPr>
              <a:t>exemple , </a:t>
            </a:r>
            <a:r>
              <a:rPr lang="fr-FR" dirty="0" smtClean="0">
                <a:solidFill>
                  <a:schemeClr val="accent6"/>
                </a:solidFill>
                <a:latin typeface="Calibri" panose="020F0502020204030204" pitchFamily="34" charset="0"/>
                <a:cs typeface="Calibri" panose="020F0502020204030204" pitchFamily="34" charset="0"/>
              </a:rPr>
              <a:t>j’ai l’impression que tu es fatigué en ce moment, y </a:t>
            </a:r>
            <a:r>
              <a:rPr lang="fr-FR" dirty="0" err="1" smtClean="0">
                <a:solidFill>
                  <a:schemeClr val="accent6"/>
                </a:solidFill>
                <a:latin typeface="Calibri" panose="020F0502020204030204" pitchFamily="34" charset="0"/>
                <a:cs typeface="Calibri" panose="020F0502020204030204" pitchFamily="34" charset="0"/>
              </a:rPr>
              <a:t>a-t-il</a:t>
            </a:r>
            <a:r>
              <a:rPr lang="fr-FR" dirty="0" smtClean="0">
                <a:solidFill>
                  <a:schemeClr val="accent6"/>
                </a:solidFill>
                <a:latin typeface="Calibri" panose="020F0502020204030204" pitchFamily="34" charset="0"/>
                <a:cs typeface="Calibri" panose="020F0502020204030204" pitchFamily="34" charset="0"/>
              </a:rPr>
              <a:t> un lien avec le travail ?</a:t>
            </a:r>
          </a:p>
          <a:p>
            <a:r>
              <a:rPr lang="fr-FR" b="1" dirty="0">
                <a:latin typeface="Calibri" panose="020F0502020204030204" pitchFamily="34" charset="0"/>
                <a:cs typeface="Calibri" panose="020F0502020204030204" pitchFamily="34" charset="0"/>
              </a:rPr>
              <a:t>Questionner leurs besoins : </a:t>
            </a:r>
            <a:r>
              <a:rPr lang="fr-FR" dirty="0">
                <a:solidFill>
                  <a:schemeClr val="accent6"/>
                </a:solidFill>
                <a:latin typeface="Calibri" panose="020F0502020204030204" pitchFamily="34" charset="0"/>
                <a:cs typeface="Calibri" panose="020F0502020204030204" pitchFamily="34" charset="0"/>
              </a:rPr>
              <a:t>de quoi auriez-vous besoin pour mieux faire et mieux vivre votre travail ? </a:t>
            </a:r>
            <a:endParaRPr lang="fr-FR" dirty="0">
              <a:latin typeface="Calibri" panose="020F0502020204030204" pitchFamily="34" charset="0"/>
              <a:cs typeface="Calibri" panose="020F0502020204030204" pitchFamily="34" charset="0"/>
            </a:endParaRPr>
          </a:p>
        </p:txBody>
      </p:sp>
      <p:sp>
        <p:nvSpPr>
          <p:cNvPr id="8" name="ZoneTexte 7"/>
          <p:cNvSpPr txBox="1"/>
          <p:nvPr/>
        </p:nvSpPr>
        <p:spPr>
          <a:xfrm>
            <a:off x="243067" y="2097680"/>
            <a:ext cx="7054696" cy="369332"/>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Ne pas avoir peur d’aborder le sujet avec les personnes de son équipe </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445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D20695E2-BFCA-4B18-9E5A-192070118646}" type="slidenum">
              <a:rPr lang="fr-FR" smtClean="0"/>
              <a:pPr/>
              <a:t>5</a:t>
            </a:fld>
            <a:endParaRPr lang="fr-FR" dirty="0"/>
          </a:p>
        </p:txBody>
      </p:sp>
      <p:sp>
        <p:nvSpPr>
          <p:cNvPr id="7" name="Titre 6"/>
          <p:cNvSpPr>
            <a:spLocks noGrp="1"/>
          </p:cNvSpPr>
          <p:nvPr>
            <p:ph type="title"/>
          </p:nvPr>
        </p:nvSpPr>
        <p:spPr>
          <a:xfrm>
            <a:off x="1463150" y="1562126"/>
            <a:ext cx="8421630" cy="2880000"/>
          </a:xfrm>
        </p:spPr>
        <p:txBody>
          <a:bodyPr/>
          <a:lstStyle/>
          <a:p>
            <a:r>
              <a:rPr lang="fr-FR" sz="4000" dirty="0">
                <a:latin typeface="Calibri" panose="020F0502020204030204" pitchFamily="34" charset="0"/>
                <a:cs typeface="Calibri" panose="020F0502020204030204" pitchFamily="34" charset="0"/>
              </a:rPr>
              <a:t>Comment faire en sorte que les participants se sentent à l'aise de parler de leurs difficultés tout en gardant une atmosphère constructive ?</a:t>
            </a:r>
          </a:p>
        </p:txBody>
      </p:sp>
    </p:spTree>
    <p:extLst>
      <p:ext uri="{BB962C8B-B14F-4D97-AF65-F5344CB8AC3E}">
        <p14:creationId xmlns:p14="http://schemas.microsoft.com/office/powerpoint/2010/main" val="277338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0695E2-BFCA-4B18-9E5A-192070118646}" type="slidenum">
              <a:rPr lang="fr-FR" smtClean="0"/>
              <a:pPr/>
              <a:t>6</a:t>
            </a:fld>
            <a:endParaRPr lang="fr-FR" dirty="0"/>
          </a:p>
        </p:txBody>
      </p:sp>
      <p:sp>
        <p:nvSpPr>
          <p:cNvPr id="9" name="ZoneTexte 8"/>
          <p:cNvSpPr txBox="1"/>
          <p:nvPr/>
        </p:nvSpPr>
        <p:spPr>
          <a:xfrm>
            <a:off x="5717812" y="1220535"/>
            <a:ext cx="5470395" cy="1477328"/>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Valider leurs ressentis</a:t>
            </a:r>
            <a:r>
              <a:rPr lang="fr-FR" dirty="0">
                <a:latin typeface="Calibri" panose="020F0502020204030204" pitchFamily="34" charset="0"/>
                <a:cs typeface="Calibri" panose="020F0502020204030204" pitchFamily="34" charset="0"/>
              </a:rPr>
              <a:t> : Même si vous n'êtes pas d'accord avec tout ce qui est exprimé, montrez que vous comprenez et respectez leur point de vue. Vous pouvez dire, par exemple, </a:t>
            </a:r>
            <a:r>
              <a:rPr lang="fr-FR" dirty="0">
                <a:solidFill>
                  <a:schemeClr val="accent6"/>
                </a:solidFill>
                <a:latin typeface="Calibri" panose="020F0502020204030204" pitchFamily="34" charset="0"/>
                <a:cs typeface="Calibri" panose="020F0502020204030204" pitchFamily="34" charset="0"/>
              </a:rPr>
              <a:t>« Je vois que cela a été difficile pour vous, je comprends pourquoi cela vous affecte</a:t>
            </a:r>
            <a:r>
              <a:rPr lang="fr-FR" dirty="0" smtClean="0">
                <a:solidFill>
                  <a:schemeClr val="accent6"/>
                </a:solidFill>
                <a:latin typeface="Calibri" panose="020F0502020204030204" pitchFamily="34" charset="0"/>
                <a:cs typeface="Calibri" panose="020F0502020204030204" pitchFamily="34" charset="0"/>
              </a:rPr>
              <a:t>.»</a:t>
            </a:r>
            <a:endParaRPr lang="fr-FR" dirty="0">
              <a:solidFill>
                <a:schemeClr val="accent6"/>
              </a:solidFill>
              <a:latin typeface="Calibri" panose="020F0502020204030204" pitchFamily="34" charset="0"/>
              <a:cs typeface="Calibri" panose="020F0502020204030204" pitchFamily="34" charset="0"/>
            </a:endParaRPr>
          </a:p>
        </p:txBody>
      </p:sp>
      <p:sp>
        <p:nvSpPr>
          <p:cNvPr id="11" name="ZoneTexte 10"/>
          <p:cNvSpPr txBox="1"/>
          <p:nvPr/>
        </p:nvSpPr>
        <p:spPr>
          <a:xfrm>
            <a:off x="317750" y="939269"/>
            <a:ext cx="4875022" cy="365940"/>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Clarifier l’objectif de l’entretien </a:t>
            </a:r>
            <a:endParaRPr lang="fr-FR" dirty="0">
              <a:solidFill>
                <a:schemeClr val="accent6"/>
              </a:solidFill>
              <a:latin typeface="Calibri" panose="020F0502020204030204" pitchFamily="34" charset="0"/>
              <a:cs typeface="Calibri" panose="020F0502020204030204" pitchFamily="34" charset="0"/>
            </a:endParaRPr>
          </a:p>
        </p:txBody>
      </p:sp>
      <p:sp>
        <p:nvSpPr>
          <p:cNvPr id="12" name="ZoneTexte 11"/>
          <p:cNvSpPr txBox="1"/>
          <p:nvPr/>
        </p:nvSpPr>
        <p:spPr>
          <a:xfrm>
            <a:off x="317750" y="1381010"/>
            <a:ext cx="4875022" cy="365940"/>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Poser les règles de l’entretien</a:t>
            </a:r>
            <a:endParaRPr lang="fr-FR" dirty="0">
              <a:solidFill>
                <a:schemeClr val="accent6"/>
              </a:solidFill>
              <a:latin typeface="Calibri" panose="020F0502020204030204" pitchFamily="34" charset="0"/>
              <a:cs typeface="Calibri" panose="020F0502020204030204" pitchFamily="34" charset="0"/>
            </a:endParaRPr>
          </a:p>
        </p:txBody>
      </p:sp>
      <p:sp>
        <p:nvSpPr>
          <p:cNvPr id="13" name="ZoneTexte 12"/>
          <p:cNvSpPr txBox="1"/>
          <p:nvPr/>
        </p:nvSpPr>
        <p:spPr>
          <a:xfrm>
            <a:off x="317750" y="2293770"/>
            <a:ext cx="4875022" cy="365940"/>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Poser des questions ouvertes</a:t>
            </a:r>
            <a:endParaRPr lang="fr-FR" dirty="0">
              <a:solidFill>
                <a:schemeClr val="accent6"/>
              </a:solidFill>
              <a:latin typeface="Calibri" panose="020F0502020204030204" pitchFamily="34" charset="0"/>
              <a:cs typeface="Calibri" panose="020F0502020204030204" pitchFamily="34" charset="0"/>
            </a:endParaRPr>
          </a:p>
        </p:txBody>
      </p:sp>
      <p:sp>
        <p:nvSpPr>
          <p:cNvPr id="14" name="ZoneTexte 13"/>
          <p:cNvSpPr txBox="1"/>
          <p:nvPr/>
        </p:nvSpPr>
        <p:spPr>
          <a:xfrm>
            <a:off x="317750" y="428382"/>
            <a:ext cx="4875022" cy="365940"/>
          </a:xfrm>
          <a:prstGeom prst="rect">
            <a:avLst/>
          </a:prstGeom>
          <a:solidFill>
            <a:schemeClr val="tx2"/>
          </a:solidFill>
          <a:ln>
            <a:solidFill>
              <a:schemeClr val="tx1"/>
            </a:solidFill>
          </a:ln>
        </p:spPr>
        <p:txBody>
          <a:bodyPr wrap="square" rtlCol="0">
            <a:spAutoFit/>
          </a:bodyPr>
          <a:lstStyle/>
          <a:p>
            <a:r>
              <a:rPr lang="fr-FR" b="1" dirty="0" err="1" smtClean="0">
                <a:solidFill>
                  <a:schemeClr val="bg1"/>
                </a:solidFill>
              </a:rPr>
              <a:t>cf</a:t>
            </a:r>
            <a:r>
              <a:rPr lang="fr-FR" b="1" dirty="0" smtClean="0">
                <a:solidFill>
                  <a:schemeClr val="bg1"/>
                </a:solidFill>
              </a:rPr>
              <a:t> Episode # 4</a:t>
            </a:r>
            <a:endParaRPr lang="fr-FR" dirty="0">
              <a:solidFill>
                <a:schemeClr val="bg1"/>
              </a:solidFill>
            </a:endParaRPr>
          </a:p>
        </p:txBody>
      </p:sp>
      <p:sp>
        <p:nvSpPr>
          <p:cNvPr id="15" name="ZoneTexte 14"/>
          <p:cNvSpPr txBox="1"/>
          <p:nvPr/>
        </p:nvSpPr>
        <p:spPr>
          <a:xfrm>
            <a:off x="317750" y="3370948"/>
            <a:ext cx="10800125" cy="2585323"/>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Reformuler </a:t>
            </a:r>
            <a:r>
              <a:rPr lang="fr-FR" b="1" dirty="0">
                <a:latin typeface="Calibri" panose="020F0502020204030204" pitchFamily="34" charset="0"/>
                <a:cs typeface="Calibri" panose="020F0502020204030204" pitchFamily="34" charset="0"/>
              </a:rPr>
              <a:t>les difficultés de manière constructive</a:t>
            </a:r>
            <a:r>
              <a:rPr lang="fr-FR" dirty="0">
                <a:latin typeface="Calibri" panose="020F0502020204030204" pitchFamily="34" charset="0"/>
                <a:cs typeface="Calibri" panose="020F0502020204030204" pitchFamily="34" charset="0"/>
              </a:rPr>
              <a:t> : Lorsqu'un participant exprime une difficulté, essayez de reformuler celle-ci de manière constructive et orientée vers la recherche de solutions, comme : </a:t>
            </a:r>
            <a:r>
              <a:rPr lang="fr-FR" dirty="0">
                <a:solidFill>
                  <a:schemeClr val="accent6"/>
                </a:solidFill>
                <a:latin typeface="Calibri" panose="020F0502020204030204" pitchFamily="34" charset="0"/>
                <a:cs typeface="Calibri" panose="020F0502020204030204" pitchFamily="34" charset="0"/>
              </a:rPr>
              <a:t>"Cela semble être un vrai défi. Comment pourrions-nous trouver des moyens de mieux gérer cela ensemble ?".</a:t>
            </a:r>
          </a:p>
          <a:p>
            <a:r>
              <a:rPr lang="fr-FR" b="1" dirty="0">
                <a:latin typeface="Calibri" panose="020F0502020204030204" pitchFamily="34" charset="0"/>
                <a:cs typeface="Calibri" panose="020F0502020204030204" pitchFamily="34" charset="0"/>
              </a:rPr>
              <a:t>Valoriser les solutions et les idées proposées</a:t>
            </a:r>
            <a:r>
              <a:rPr lang="fr-FR" dirty="0">
                <a:latin typeface="Calibri" panose="020F0502020204030204" pitchFamily="34" charset="0"/>
                <a:cs typeface="Calibri" panose="020F0502020204030204" pitchFamily="34" charset="0"/>
              </a:rPr>
              <a:t> : Lorsque des solutions ou des idées sont partagées, même partiellement, valorisez-les et encouragez d’autres suggestions. Cela crée un environnement où chaque contribution est appréciée et où les participants se sentent soutenus.</a:t>
            </a:r>
          </a:p>
          <a:p>
            <a:r>
              <a:rPr lang="fr-FR" b="1" dirty="0">
                <a:latin typeface="Calibri" panose="020F0502020204030204" pitchFamily="34" charset="0"/>
                <a:cs typeface="Calibri" panose="020F0502020204030204" pitchFamily="34" charset="0"/>
              </a:rPr>
              <a:t>Encourager l’entraide entre collègues</a:t>
            </a:r>
            <a:r>
              <a:rPr lang="fr-FR" dirty="0">
                <a:latin typeface="Calibri" panose="020F0502020204030204" pitchFamily="34" charset="0"/>
                <a:cs typeface="Calibri" panose="020F0502020204030204" pitchFamily="34" charset="0"/>
              </a:rPr>
              <a:t> : Si des personnes expriment des difficultés communes, mettez en avant les opportunités d’entraide, comme : </a:t>
            </a:r>
            <a:r>
              <a:rPr lang="fr-FR" dirty="0">
                <a:solidFill>
                  <a:schemeClr val="accent6"/>
                </a:solidFill>
                <a:latin typeface="Calibri" panose="020F0502020204030204" pitchFamily="34" charset="0"/>
                <a:cs typeface="Calibri" panose="020F0502020204030204" pitchFamily="34" charset="0"/>
              </a:rPr>
              <a:t>"Y </a:t>
            </a:r>
            <a:r>
              <a:rPr lang="fr-FR" dirty="0" err="1">
                <a:solidFill>
                  <a:schemeClr val="accent6"/>
                </a:solidFill>
                <a:latin typeface="Calibri" panose="020F0502020204030204" pitchFamily="34" charset="0"/>
                <a:cs typeface="Calibri" panose="020F0502020204030204" pitchFamily="34" charset="0"/>
              </a:rPr>
              <a:t>a-t-il</a:t>
            </a:r>
            <a:r>
              <a:rPr lang="fr-FR" dirty="0">
                <a:solidFill>
                  <a:schemeClr val="accent6"/>
                </a:solidFill>
                <a:latin typeface="Calibri" panose="020F0502020204030204" pitchFamily="34" charset="0"/>
                <a:cs typeface="Calibri" panose="020F0502020204030204" pitchFamily="34" charset="0"/>
              </a:rPr>
              <a:t> des idées ou des pratiques que certains d’entre vous pourraient partager pour aider ceux qui rencontrent ces mêmes défis </a:t>
            </a:r>
            <a:r>
              <a:rPr lang="fr-FR" dirty="0" smtClean="0">
                <a:solidFill>
                  <a:schemeClr val="accent6"/>
                </a:solidFill>
                <a:latin typeface="Calibri" panose="020F0502020204030204" pitchFamily="34" charset="0"/>
                <a:cs typeface="Calibri" panose="020F0502020204030204" pitchFamily="34" charset="0"/>
              </a:rPr>
              <a:t>?"</a:t>
            </a:r>
            <a:endParaRPr lang="fr-FR" dirty="0">
              <a:solidFill>
                <a:schemeClr val="accent6"/>
              </a:solidFill>
              <a:latin typeface="Calibri" panose="020F0502020204030204" pitchFamily="34" charset="0"/>
              <a:cs typeface="Calibri" panose="020F0502020204030204" pitchFamily="34" charset="0"/>
            </a:endParaRPr>
          </a:p>
        </p:txBody>
      </p:sp>
      <p:sp>
        <p:nvSpPr>
          <p:cNvPr id="16" name="ZoneTexte 15"/>
          <p:cNvSpPr txBox="1"/>
          <p:nvPr/>
        </p:nvSpPr>
        <p:spPr>
          <a:xfrm>
            <a:off x="317750" y="1838209"/>
            <a:ext cx="4875022" cy="365940"/>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Pratiquer l’écoute active</a:t>
            </a:r>
            <a:endParaRPr lang="fr-FR" dirty="0">
              <a:solidFill>
                <a:schemeClr val="accent6"/>
              </a:solidFill>
              <a:latin typeface="Calibri" panose="020F0502020204030204" pitchFamily="34" charset="0"/>
              <a:cs typeface="Calibri" panose="020F0502020204030204" pitchFamily="34" charset="0"/>
            </a:endParaRPr>
          </a:p>
        </p:txBody>
      </p:sp>
      <p:sp>
        <p:nvSpPr>
          <p:cNvPr id="10" name="ZoneTexte 9"/>
          <p:cNvSpPr txBox="1"/>
          <p:nvPr/>
        </p:nvSpPr>
        <p:spPr>
          <a:xfrm>
            <a:off x="317750" y="2755929"/>
            <a:ext cx="4875022" cy="365940"/>
          </a:xfrm>
          <a:prstGeom prst="rect">
            <a:avLst/>
          </a:prstGeom>
          <a:noFill/>
          <a:ln>
            <a:solidFill>
              <a:schemeClr val="tx1"/>
            </a:solidFill>
          </a:ln>
        </p:spPr>
        <p:txBody>
          <a:bodyPr wrap="square" rtlCol="0">
            <a:spAutoFit/>
          </a:bodyPr>
          <a:lstStyle/>
          <a:p>
            <a:r>
              <a:rPr lang="fr-FR" b="1" dirty="0" smtClean="0">
                <a:latin typeface="Calibri" panose="020F0502020204030204" pitchFamily="34" charset="0"/>
                <a:cs typeface="Calibri" panose="020F0502020204030204" pitchFamily="34" charset="0"/>
              </a:rPr>
              <a:t>Posture d’écoute et non de jugement</a:t>
            </a:r>
            <a:endParaRPr lang="fr-FR" dirty="0">
              <a:solidFill>
                <a:schemeClr val="accent6"/>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144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20695E2-BFCA-4B18-9E5A-192070118646}" type="slidenum">
              <a:rPr lang="fr-FR" smtClean="0"/>
              <a:pPr/>
              <a:t>7</a:t>
            </a:fld>
            <a:endParaRPr lang="fr-FR" dirty="0"/>
          </a:p>
        </p:txBody>
      </p:sp>
      <p:sp>
        <p:nvSpPr>
          <p:cNvPr id="2" name="ZoneTexte 1"/>
          <p:cNvSpPr txBox="1"/>
          <p:nvPr/>
        </p:nvSpPr>
        <p:spPr>
          <a:xfrm>
            <a:off x="393539" y="360941"/>
            <a:ext cx="10175670" cy="1221282"/>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Orienter la discussion vers des solutions</a:t>
            </a:r>
            <a:r>
              <a:rPr lang="fr-FR" dirty="0">
                <a:latin typeface="Calibri" panose="020F0502020204030204" pitchFamily="34" charset="0"/>
                <a:cs typeface="Calibri" panose="020F0502020204030204" pitchFamily="34" charset="0"/>
              </a:rPr>
              <a:t> : Après avoir abordé les difficultés, orientez la conversation vers des solutions concrètes. Par exemple : </a:t>
            </a:r>
            <a:r>
              <a:rPr lang="fr-FR" dirty="0" smtClean="0">
                <a:solidFill>
                  <a:schemeClr val="accent6"/>
                </a:solidFill>
                <a:latin typeface="Calibri" panose="020F0502020204030204" pitchFamily="34" charset="0"/>
                <a:cs typeface="Calibri" panose="020F0502020204030204" pitchFamily="34" charset="0"/>
              </a:rPr>
              <a:t>« Selon vous, comment </a:t>
            </a:r>
            <a:r>
              <a:rPr lang="fr-FR" dirty="0">
                <a:solidFill>
                  <a:schemeClr val="accent6"/>
                </a:solidFill>
                <a:latin typeface="Calibri" panose="020F0502020204030204" pitchFamily="34" charset="0"/>
                <a:cs typeface="Calibri" panose="020F0502020204030204" pitchFamily="34" charset="0"/>
              </a:rPr>
              <a:t>pouvons-nous améliorer cette situation ? Quelles actions pouvons-nous mettre en place dès maintenant ?"</a:t>
            </a:r>
            <a:r>
              <a:rPr lang="fr-FR" dirty="0">
                <a:latin typeface="Calibri" panose="020F0502020204030204" pitchFamily="34" charset="0"/>
                <a:cs typeface="Calibri" panose="020F0502020204030204" pitchFamily="34" charset="0"/>
              </a:rPr>
              <a:t> Cela permet de transformer les difficultés en opportunités d’amélioration.</a:t>
            </a:r>
          </a:p>
        </p:txBody>
      </p:sp>
      <p:sp>
        <p:nvSpPr>
          <p:cNvPr id="3" name="ZoneTexte 2"/>
          <p:cNvSpPr txBox="1"/>
          <p:nvPr/>
        </p:nvSpPr>
        <p:spPr>
          <a:xfrm rot="10800000" flipV="1">
            <a:off x="4174653" y="1837758"/>
            <a:ext cx="6811244" cy="1200329"/>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Adapter l’approche selon les besoins</a:t>
            </a:r>
            <a:r>
              <a:rPr lang="fr-FR" dirty="0">
                <a:latin typeface="Calibri" panose="020F0502020204030204" pitchFamily="34" charset="0"/>
                <a:cs typeface="Calibri" panose="020F0502020204030204" pitchFamily="34" charset="0"/>
              </a:rPr>
              <a:t> : Si un sujet devient trop lourd ou difficile à aborder pour un participant, soyez flexible. Proposez de revenir sur certains points plus tard ou de discuter de manière plus individuelle si nécessaire.</a:t>
            </a:r>
          </a:p>
        </p:txBody>
      </p:sp>
      <p:sp>
        <p:nvSpPr>
          <p:cNvPr id="5" name="ZoneTexte 4"/>
          <p:cNvSpPr txBox="1"/>
          <p:nvPr/>
        </p:nvSpPr>
        <p:spPr>
          <a:xfrm>
            <a:off x="540000" y="3293622"/>
            <a:ext cx="8064052" cy="1200329"/>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Intervenir si nécessaire pour maintenir la bienveillance</a:t>
            </a:r>
            <a:r>
              <a:rPr lang="fr-FR" dirty="0">
                <a:latin typeface="Calibri" panose="020F0502020204030204" pitchFamily="34" charset="0"/>
                <a:cs typeface="Calibri" panose="020F0502020204030204" pitchFamily="34" charset="0"/>
              </a:rPr>
              <a:t> : Si des tensions surgissent pendant la discussion, intervenez calmement pour rappeler l’importance du respect et de la bienveillance dans l’échange. </a:t>
            </a:r>
            <a:r>
              <a:rPr lang="fr-FR" dirty="0">
                <a:solidFill>
                  <a:schemeClr val="accent6"/>
                </a:solidFill>
                <a:latin typeface="Calibri" panose="020F0502020204030204" pitchFamily="34" charset="0"/>
                <a:cs typeface="Calibri" panose="020F0502020204030204" pitchFamily="34" charset="0"/>
              </a:rPr>
              <a:t>"Je comprends que ce sujet puisse être sensible, mais restons concentrés sur l’objectif de trouver des solutions ensemble."</a:t>
            </a:r>
          </a:p>
        </p:txBody>
      </p:sp>
      <p:sp>
        <p:nvSpPr>
          <p:cNvPr id="17" name="ZoneTexte 16"/>
          <p:cNvSpPr txBox="1"/>
          <p:nvPr/>
        </p:nvSpPr>
        <p:spPr>
          <a:xfrm>
            <a:off x="3014443" y="5005021"/>
            <a:ext cx="8064052" cy="1200329"/>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Rediriger les critiques négatives</a:t>
            </a:r>
            <a:r>
              <a:rPr lang="fr-FR" dirty="0">
                <a:latin typeface="Calibri" panose="020F0502020204030204" pitchFamily="34" charset="0"/>
                <a:cs typeface="Calibri" panose="020F0502020204030204" pitchFamily="34" charset="0"/>
              </a:rPr>
              <a:t> : Si des critiques surgissent de manière non constructive, redirigez-les vers une approche plus orientée vers les solutions : </a:t>
            </a:r>
            <a:r>
              <a:rPr lang="fr-FR" dirty="0">
                <a:solidFill>
                  <a:schemeClr val="accent6"/>
                </a:solidFill>
                <a:latin typeface="Calibri" panose="020F0502020204030204" pitchFamily="34" charset="0"/>
                <a:cs typeface="Calibri" panose="020F0502020204030204" pitchFamily="34" charset="0"/>
              </a:rPr>
              <a:t>"Je comprends que cette situation soit frustrante, voyons comment nous pouvons améliorer cela ensemble plutôt que de se concentrer uniquement sur le problème."</a:t>
            </a:r>
          </a:p>
        </p:txBody>
      </p:sp>
    </p:spTree>
    <p:extLst>
      <p:ext uri="{BB962C8B-B14F-4D97-AF65-F5344CB8AC3E}">
        <p14:creationId xmlns:p14="http://schemas.microsoft.com/office/powerpoint/2010/main" val="4025080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6E5ECA27-C843-48AF-A28C-FE3C7E24162B}" type="slidenum">
              <a:rPr lang="fr-FR" smtClean="0"/>
              <a:t>8</a:t>
            </a:fld>
            <a:endParaRPr lang="fr-FR"/>
          </a:p>
        </p:txBody>
      </p:sp>
      <p:sp>
        <p:nvSpPr>
          <p:cNvPr id="7" name="ZoneTexte 6"/>
          <p:cNvSpPr txBox="1"/>
          <p:nvPr/>
        </p:nvSpPr>
        <p:spPr>
          <a:xfrm>
            <a:off x="636606" y="742906"/>
            <a:ext cx="10175670" cy="2308324"/>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Créer un environnement de responsabilisation</a:t>
            </a:r>
          </a:p>
          <a:p>
            <a:r>
              <a:rPr lang="fr-FR" b="1" dirty="0">
                <a:latin typeface="Calibri" panose="020F0502020204030204" pitchFamily="34" charset="0"/>
                <a:cs typeface="Calibri" panose="020F0502020204030204" pitchFamily="34" charset="0"/>
              </a:rPr>
              <a:t>Impliquer les participants dans la recherche de solutions</a:t>
            </a:r>
            <a:r>
              <a:rPr lang="fr-FR" dirty="0">
                <a:latin typeface="Calibri" panose="020F0502020204030204" pitchFamily="34" charset="0"/>
                <a:cs typeface="Calibri" panose="020F0502020204030204" pitchFamily="34" charset="0"/>
              </a:rPr>
              <a:t> : Pour éviter que l'entretien ne devienne un déballage, impliquez activement les participants dans la recherche de solutions en leur demandant : </a:t>
            </a:r>
            <a:r>
              <a:rPr lang="fr-FR" dirty="0">
                <a:solidFill>
                  <a:schemeClr val="accent6"/>
                </a:solidFill>
                <a:latin typeface="Calibri" panose="020F0502020204030204" pitchFamily="34" charset="0"/>
                <a:cs typeface="Calibri" panose="020F0502020204030204" pitchFamily="34" charset="0"/>
              </a:rPr>
              <a:t>"Quelles actions concrètes pouvons-nous mettre en place ensemble ? Comment pouvons-nous tous contribuer à améliorer cette situation ?"</a:t>
            </a:r>
          </a:p>
          <a:p>
            <a:r>
              <a:rPr lang="fr-FR" b="1" dirty="0">
                <a:latin typeface="Calibri" panose="020F0502020204030204" pitchFamily="34" charset="0"/>
                <a:cs typeface="Calibri" panose="020F0502020204030204" pitchFamily="34" charset="0"/>
              </a:rPr>
              <a:t>Attribuer des responsabilités</a:t>
            </a:r>
            <a:r>
              <a:rPr lang="fr-FR" dirty="0">
                <a:latin typeface="Calibri" panose="020F0502020204030204" pitchFamily="34" charset="0"/>
                <a:cs typeface="Calibri" panose="020F0502020204030204" pitchFamily="34" charset="0"/>
              </a:rPr>
              <a:t> : Dès qu’une solution est identifiée, attribuez des actions concrètes et des responsabilités. Par exemple : </a:t>
            </a:r>
            <a:r>
              <a:rPr lang="fr-FR" dirty="0">
                <a:solidFill>
                  <a:schemeClr val="accent6"/>
                </a:solidFill>
                <a:latin typeface="Calibri" panose="020F0502020204030204" pitchFamily="34" charset="0"/>
                <a:cs typeface="Calibri" panose="020F0502020204030204" pitchFamily="34" charset="0"/>
              </a:rPr>
              <a:t>"Qui serait prêt à prendre en charge cette action ?" ou "Quels seront les premiers pas à mettre en œuvre et qui va les suivre ?"</a:t>
            </a:r>
          </a:p>
        </p:txBody>
      </p:sp>
      <p:sp>
        <p:nvSpPr>
          <p:cNvPr id="14" name="ZoneTexte 13"/>
          <p:cNvSpPr txBox="1"/>
          <p:nvPr/>
        </p:nvSpPr>
        <p:spPr>
          <a:xfrm>
            <a:off x="1782500" y="3576577"/>
            <a:ext cx="7222603" cy="1200329"/>
          </a:xfrm>
          <a:prstGeom prst="rect">
            <a:avLst/>
          </a:prstGeom>
          <a:noFill/>
          <a:ln>
            <a:solidFill>
              <a:schemeClr val="tx1"/>
            </a:solidFill>
          </a:ln>
        </p:spPr>
        <p:txBody>
          <a:bodyPr wrap="square" rtlCol="0">
            <a:spAutoFit/>
          </a:bodyPr>
          <a:lstStyle/>
          <a:p>
            <a:r>
              <a:rPr lang="fr-FR" b="1" dirty="0">
                <a:latin typeface="Calibri" panose="020F0502020204030204" pitchFamily="34" charset="0"/>
                <a:cs typeface="Calibri" panose="020F0502020204030204" pitchFamily="34" charset="0"/>
              </a:rPr>
              <a:t>Maintenir une attitude constructive et optimiste</a:t>
            </a:r>
            <a:r>
              <a:rPr lang="fr-FR" dirty="0">
                <a:latin typeface="Calibri" panose="020F0502020204030204" pitchFamily="34" charset="0"/>
                <a:cs typeface="Calibri" panose="020F0502020204030204" pitchFamily="34" charset="0"/>
              </a:rPr>
              <a:t> : Même si des plaintes ou des frustrations sont exprimées, </a:t>
            </a:r>
            <a:r>
              <a:rPr lang="fr-FR" dirty="0" smtClean="0">
                <a:latin typeface="Calibri" panose="020F0502020204030204" pitchFamily="34" charset="0"/>
                <a:cs typeface="Calibri" panose="020F0502020204030204" pitchFamily="34" charset="0"/>
              </a:rPr>
              <a:t>les reconnaître tout en encourageant </a:t>
            </a:r>
            <a:r>
              <a:rPr lang="fr-FR" dirty="0">
                <a:latin typeface="Calibri" panose="020F0502020204030204" pitchFamily="34" charset="0"/>
                <a:cs typeface="Calibri" panose="020F0502020204030204" pitchFamily="34" charset="0"/>
              </a:rPr>
              <a:t>un climat positif </a:t>
            </a:r>
            <a:r>
              <a:rPr lang="fr-FR" dirty="0" smtClean="0">
                <a:latin typeface="Calibri" panose="020F0502020204030204" pitchFamily="34" charset="0"/>
                <a:cs typeface="Calibri" panose="020F0502020204030204" pitchFamily="34" charset="0"/>
              </a:rPr>
              <a:t>et en </a:t>
            </a:r>
            <a:r>
              <a:rPr lang="fr-FR" dirty="0">
                <a:latin typeface="Calibri" panose="020F0502020204030204" pitchFamily="34" charset="0"/>
                <a:cs typeface="Calibri" panose="020F0502020204030204" pitchFamily="34" charset="0"/>
              </a:rPr>
              <a:t>mettant l’accent sur la possibilité d’agir ensemble pour améliorer la situation.</a:t>
            </a:r>
          </a:p>
        </p:txBody>
      </p:sp>
    </p:spTree>
    <p:extLst>
      <p:ext uri="{BB962C8B-B14F-4D97-AF65-F5344CB8AC3E}">
        <p14:creationId xmlns:p14="http://schemas.microsoft.com/office/powerpoint/2010/main" val="378749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B55D5E-4344-FC84-4D2A-0717486AC9CB}"/>
              </a:ext>
            </a:extLst>
          </p:cNvPr>
          <p:cNvSpPr>
            <a:spLocks noGrp="1"/>
          </p:cNvSpPr>
          <p:nvPr>
            <p:ph type="title"/>
          </p:nvPr>
        </p:nvSpPr>
        <p:spPr>
          <a:xfrm>
            <a:off x="314672" y="53757"/>
            <a:ext cx="10972800" cy="576064"/>
          </a:xfrm>
        </p:spPr>
        <p:txBody>
          <a:bodyPr anchor="ctr">
            <a:normAutofit/>
          </a:bodyPr>
          <a:lstStyle/>
          <a:p>
            <a:pPr>
              <a:lnSpc>
                <a:spcPct val="90000"/>
              </a:lnSpc>
            </a:pPr>
            <a:r>
              <a:rPr lang="fr-FR" sz="2933" dirty="0" smtClean="0"/>
              <a:t>Utiliser des méthodes de Brainstorming</a:t>
            </a:r>
            <a:endParaRPr lang="fr-FR" sz="2933" dirty="0"/>
          </a:p>
        </p:txBody>
      </p:sp>
      <p:sp>
        <p:nvSpPr>
          <p:cNvPr id="3" name="Espace réservé du contenu 2">
            <a:extLst>
              <a:ext uri="{FF2B5EF4-FFF2-40B4-BE49-F238E27FC236}">
                <a16:creationId xmlns:a16="http://schemas.microsoft.com/office/drawing/2014/main" id="{CF75CB7D-4A04-0F57-F935-8C1DDD9ADCE2}"/>
              </a:ext>
            </a:extLst>
          </p:cNvPr>
          <p:cNvSpPr>
            <a:spLocks noGrp="1"/>
          </p:cNvSpPr>
          <p:nvPr>
            <p:ph sz="half" idx="2"/>
          </p:nvPr>
        </p:nvSpPr>
        <p:spPr>
          <a:xfrm>
            <a:off x="237834" y="629821"/>
            <a:ext cx="7464735" cy="1612596"/>
          </a:xfrm>
          <a:solidFill>
            <a:schemeClr val="tx2"/>
          </a:solidFill>
        </p:spPr>
        <p:txBody>
          <a:bodyPr>
            <a:normAutofit/>
          </a:bodyPr>
          <a:lstStyle/>
          <a:p>
            <a:pPr marL="173038">
              <a:lnSpc>
                <a:spcPct val="90000"/>
              </a:lnSpc>
            </a:pPr>
            <a:r>
              <a:rPr lang="fr-FR" sz="2000" dirty="0">
                <a:solidFill>
                  <a:schemeClr val="bg1"/>
                </a:solidFill>
                <a:latin typeface="Calibri" panose="020F0502020204030204" pitchFamily="34" charset="0"/>
                <a:cs typeface="Calibri" panose="020F0502020204030204" pitchFamily="34" charset="0"/>
              </a:rPr>
              <a:t>Objectifs:</a:t>
            </a:r>
          </a:p>
          <a:p>
            <a:pPr marL="173038" lvl="1" indent="0">
              <a:lnSpc>
                <a:spcPct val="90000"/>
              </a:lnSpc>
              <a:buNone/>
            </a:pPr>
            <a:r>
              <a:rPr lang="fr-FR" sz="2000" dirty="0" smtClean="0">
                <a:solidFill>
                  <a:schemeClr val="bg1"/>
                </a:solidFill>
                <a:latin typeface="Calibri" panose="020F0502020204030204" pitchFamily="34" charset="0"/>
                <a:cs typeface="Calibri" panose="020F0502020204030204" pitchFamily="34" charset="0"/>
              </a:rPr>
              <a:t>- Partager collectivement sur les difficultés et choisir la situation de travail qui pose le plus difficulté au collectif pour la traiter</a:t>
            </a:r>
          </a:p>
          <a:p>
            <a:pPr marL="173038" lvl="1" indent="0">
              <a:buNone/>
            </a:pPr>
            <a:r>
              <a:rPr lang="fr-FR" sz="2000" dirty="0" smtClean="0">
                <a:solidFill>
                  <a:schemeClr val="bg1"/>
                </a:solidFill>
                <a:latin typeface="Calibri" panose="020F0502020204030204" pitchFamily="34" charset="0"/>
                <a:cs typeface="Calibri" panose="020F0502020204030204" pitchFamily="34" charset="0"/>
              </a:rPr>
              <a:t>- Favoriser </a:t>
            </a:r>
            <a:r>
              <a:rPr lang="fr-FR" sz="2000" dirty="0">
                <a:solidFill>
                  <a:schemeClr val="bg1"/>
                </a:solidFill>
                <a:latin typeface="Calibri" panose="020F0502020204030204" pitchFamily="34" charset="0"/>
                <a:cs typeface="Calibri" panose="020F0502020204030204" pitchFamily="34" charset="0"/>
              </a:rPr>
              <a:t>l’expression et l’implication de chacun</a:t>
            </a:r>
          </a:p>
          <a:p>
            <a:pPr marL="173038" lvl="1" indent="0">
              <a:lnSpc>
                <a:spcPct val="90000"/>
              </a:lnSpc>
              <a:buNone/>
            </a:pPr>
            <a:r>
              <a:rPr lang="fr-FR" sz="2000" dirty="0" smtClean="0">
                <a:solidFill>
                  <a:schemeClr val="bg1"/>
                </a:solidFill>
                <a:latin typeface="Calibri" panose="020F0502020204030204" pitchFamily="34" charset="0"/>
                <a:cs typeface="Calibri" panose="020F0502020204030204" pitchFamily="34" charset="0"/>
              </a:rPr>
              <a:t>- Se mettre d’accord sur la ou les situations à traiter prioritairement</a:t>
            </a:r>
          </a:p>
        </p:txBody>
      </p:sp>
      <p:sp>
        <p:nvSpPr>
          <p:cNvPr id="4" name="Espace réservé du numéro de diapositive 3">
            <a:extLst>
              <a:ext uri="{FF2B5EF4-FFF2-40B4-BE49-F238E27FC236}">
                <a16:creationId xmlns:a16="http://schemas.microsoft.com/office/drawing/2014/main" id="{7B599809-7AAE-A4EE-59C4-F899445C6EB2}"/>
              </a:ext>
            </a:extLst>
          </p:cNvPr>
          <p:cNvSpPr>
            <a:spLocks noGrp="1"/>
          </p:cNvSpPr>
          <p:nvPr>
            <p:ph type="sldNum" sz="quarter" idx="12"/>
          </p:nvPr>
        </p:nvSpPr>
        <p:spPr>
          <a:xfrm>
            <a:off x="10992544" y="6356351"/>
            <a:ext cx="589856" cy="366183"/>
          </a:xfrm>
        </p:spPr>
        <p:txBody>
          <a:bodyPr anchor="ctr">
            <a:normAutofit/>
          </a:bodyPr>
          <a:lstStyle/>
          <a:p>
            <a:pPr>
              <a:spcAft>
                <a:spcPts val="800"/>
              </a:spcAft>
            </a:pPr>
            <a:fld id="{59C871A3-A582-4280-AADC-985C6D7059E7}" type="slidenum">
              <a:rPr lang="fr-FR" smtClean="0"/>
              <a:pPr>
                <a:spcAft>
                  <a:spcPts val="800"/>
                </a:spcAft>
              </a:pPr>
              <a:t>9</a:t>
            </a:fld>
            <a:endParaRPr lang="fr-FR"/>
          </a:p>
        </p:txBody>
      </p:sp>
      <p:sp>
        <p:nvSpPr>
          <p:cNvPr id="6" name="ZoneTexte 5"/>
          <p:cNvSpPr txBox="1"/>
          <p:nvPr/>
        </p:nvSpPr>
        <p:spPr>
          <a:xfrm>
            <a:off x="237834" y="2352107"/>
            <a:ext cx="11618828" cy="4339650"/>
          </a:xfrm>
          <a:prstGeom prst="rect">
            <a:avLst/>
          </a:prstGeom>
          <a:noFill/>
          <a:ln>
            <a:solidFill>
              <a:schemeClr val="tx2"/>
            </a:solidFill>
          </a:ln>
        </p:spPr>
        <p:txBody>
          <a:bodyPr wrap="square" rtlCol="0">
            <a:spAutoFit/>
          </a:bodyPr>
          <a:lstStyle/>
          <a:p>
            <a:r>
              <a:rPr lang="fr-FR" dirty="0" smtClean="0">
                <a:latin typeface="Calibri" panose="020F0502020204030204" pitchFamily="34" charset="0"/>
                <a:cs typeface="Calibri" panose="020F0502020204030204" pitchFamily="34" charset="0"/>
              </a:rPr>
              <a:t>Exemple de déroulé :</a:t>
            </a:r>
          </a:p>
          <a:p>
            <a:r>
              <a:rPr lang="fr-FR" dirty="0">
                <a:solidFill>
                  <a:schemeClr val="accent2"/>
                </a:solidFill>
                <a:latin typeface="Calibri" panose="020F0502020204030204" pitchFamily="34" charset="0"/>
                <a:cs typeface="Calibri" panose="020F0502020204030204" pitchFamily="34" charset="0"/>
              </a:rPr>
              <a:t>1</a:t>
            </a:r>
            <a:r>
              <a:rPr lang="fr-FR" baseline="30000" dirty="0">
                <a:solidFill>
                  <a:schemeClr val="accent2"/>
                </a:solidFill>
                <a:latin typeface="Calibri" panose="020F0502020204030204" pitchFamily="34" charset="0"/>
                <a:cs typeface="Calibri" panose="020F0502020204030204" pitchFamily="34" charset="0"/>
              </a:rPr>
              <a:t>er</a:t>
            </a:r>
            <a:r>
              <a:rPr lang="fr-FR" dirty="0">
                <a:solidFill>
                  <a:schemeClr val="accent2"/>
                </a:solidFill>
                <a:latin typeface="Calibri" panose="020F0502020204030204" pitchFamily="34" charset="0"/>
                <a:cs typeface="Calibri" panose="020F0502020204030204" pitchFamily="34" charset="0"/>
              </a:rPr>
              <a:t> temps: Réflexion individuelle (5 à 10 minutes):</a:t>
            </a:r>
          </a:p>
          <a:p>
            <a:r>
              <a:rPr lang="fr-FR" dirty="0">
                <a:latin typeface="Calibri" panose="020F0502020204030204" pitchFamily="34" charset="0"/>
                <a:cs typeface="Calibri" panose="020F0502020204030204" pitchFamily="34" charset="0"/>
              </a:rPr>
              <a:t>Poser la question aux participants : quelles sont les situations de travail qui vous posent le plus de difficulté pour bien faire et bien vivre votre travail</a:t>
            </a:r>
          </a:p>
          <a:p>
            <a:pPr lvl="1"/>
            <a:r>
              <a:rPr lang="fr-FR" sz="1600" dirty="0">
                <a:latin typeface="Calibri" panose="020F0502020204030204" pitchFamily="34" charset="0"/>
                <a:cs typeface="Calibri" panose="020F0502020204030204" pitchFamily="34" charset="0"/>
              </a:rPr>
              <a:t>écrire la question sur le support prévu (tableau blanc, grande feuille)</a:t>
            </a:r>
          </a:p>
          <a:p>
            <a:pPr lvl="1"/>
            <a:r>
              <a:rPr lang="fr-FR" sz="1600" dirty="0">
                <a:latin typeface="Calibri" panose="020F0502020204030204" pitchFamily="34" charset="0"/>
                <a:cs typeface="Calibri" panose="020F0502020204030204" pitchFamily="34" charset="0"/>
              </a:rPr>
              <a:t>Vérifier que la question est comprise par tous</a:t>
            </a:r>
          </a:p>
          <a:p>
            <a:r>
              <a:rPr lang="fr-FR" dirty="0">
                <a:latin typeface="Calibri" panose="020F0502020204030204" pitchFamily="34" charset="0"/>
                <a:cs typeface="Calibri" panose="020F0502020204030204" pitchFamily="34" charset="0"/>
              </a:rPr>
              <a:t>Demander aux participants de prendre 2 post-it et d’y inscrire 2 </a:t>
            </a:r>
            <a:r>
              <a:rPr lang="fr-FR" dirty="0" smtClean="0">
                <a:latin typeface="Calibri" panose="020F0502020204030204" pitchFamily="34" charset="0"/>
                <a:cs typeface="Calibri" panose="020F0502020204030204" pitchFamily="34" charset="0"/>
              </a:rPr>
              <a:t>situations: </a:t>
            </a:r>
            <a:r>
              <a:rPr lang="fr-FR" sz="1600" dirty="0" smtClean="0">
                <a:latin typeface="Calibri" panose="020F0502020204030204" pitchFamily="34" charset="0"/>
                <a:cs typeface="Calibri" panose="020F0502020204030204" pitchFamily="34" charset="0"/>
              </a:rPr>
              <a:t>1 </a:t>
            </a:r>
            <a:r>
              <a:rPr lang="fr-FR" sz="1600" dirty="0">
                <a:latin typeface="Calibri" panose="020F0502020204030204" pitchFamily="34" charset="0"/>
                <a:cs typeface="Calibri" panose="020F0502020204030204" pitchFamily="34" charset="0"/>
              </a:rPr>
              <a:t>réponse par post-it </a:t>
            </a:r>
            <a:endParaRPr lang="fr-FR" sz="1600" dirty="0" smtClean="0">
              <a:latin typeface="Calibri" panose="020F0502020204030204" pitchFamily="34" charset="0"/>
              <a:cs typeface="Calibri" panose="020F0502020204030204" pitchFamily="34" charset="0"/>
            </a:endParaRPr>
          </a:p>
          <a:p>
            <a:endParaRPr lang="fr-FR" sz="1600" dirty="0">
              <a:latin typeface="Calibri" panose="020F0502020204030204" pitchFamily="34" charset="0"/>
              <a:cs typeface="Calibri" panose="020F0502020204030204" pitchFamily="34" charset="0"/>
            </a:endParaRPr>
          </a:p>
          <a:p>
            <a:r>
              <a:rPr lang="fr-FR" dirty="0">
                <a:solidFill>
                  <a:schemeClr val="accent2"/>
                </a:solidFill>
                <a:latin typeface="Calibri" panose="020F0502020204030204" pitchFamily="34" charset="0"/>
                <a:cs typeface="Calibri" panose="020F0502020204030204" pitchFamily="34" charset="0"/>
              </a:rPr>
              <a:t>2</a:t>
            </a:r>
            <a:r>
              <a:rPr lang="fr-FR" baseline="30000" dirty="0">
                <a:solidFill>
                  <a:schemeClr val="accent2"/>
                </a:solidFill>
                <a:latin typeface="Calibri" panose="020F0502020204030204" pitchFamily="34" charset="0"/>
                <a:cs typeface="Calibri" panose="020F0502020204030204" pitchFamily="34" charset="0"/>
              </a:rPr>
              <a:t>ème</a:t>
            </a:r>
            <a:r>
              <a:rPr lang="fr-FR" dirty="0">
                <a:solidFill>
                  <a:schemeClr val="accent2"/>
                </a:solidFill>
                <a:latin typeface="Calibri" panose="020F0502020204030204" pitchFamily="34" charset="0"/>
                <a:cs typeface="Calibri" panose="020F0502020204030204" pitchFamily="34" charset="0"/>
              </a:rPr>
              <a:t> temps: Mise en commun et regroupement des situations (30 minutes)</a:t>
            </a:r>
          </a:p>
          <a:p>
            <a:r>
              <a:rPr lang="fr-FR" dirty="0">
                <a:latin typeface="Calibri" panose="020F0502020204030204" pitchFamily="34" charset="0"/>
                <a:cs typeface="Calibri" panose="020F0502020204030204" pitchFamily="34" charset="0"/>
              </a:rPr>
              <a:t>Chaque participant vient lire ses réponses au tableau et colle ses post-it:</a:t>
            </a:r>
          </a:p>
          <a:p>
            <a:pPr lvl="1"/>
            <a:r>
              <a:rPr lang="fr-FR" sz="1600" dirty="0">
                <a:latin typeface="Calibri" panose="020F0502020204030204" pitchFamily="34" charset="0"/>
                <a:cs typeface="Calibri" panose="020F0502020204030204" pitchFamily="34" charset="0"/>
              </a:rPr>
              <a:t>Vérifier que tous les participants comprennent la situation et demander à l’auteur de préciser si nécessaire</a:t>
            </a:r>
          </a:p>
          <a:p>
            <a:pPr lvl="1"/>
            <a:r>
              <a:rPr lang="fr-FR" sz="1600" dirty="0">
                <a:latin typeface="Calibri" panose="020F0502020204030204" pitchFamily="34" charset="0"/>
                <a:cs typeface="Calibri" panose="020F0502020204030204" pitchFamily="34" charset="0"/>
              </a:rPr>
              <a:t>Commencer à regrouper au fur et à mesure les post-it au contenu similaire ou très </a:t>
            </a:r>
            <a:r>
              <a:rPr lang="fr-FR" sz="1600" dirty="0" smtClean="0">
                <a:latin typeface="Calibri" panose="020F0502020204030204" pitchFamily="34" charset="0"/>
                <a:cs typeface="Calibri" panose="020F0502020204030204" pitchFamily="34" charset="0"/>
              </a:rPr>
              <a:t>proche</a:t>
            </a:r>
          </a:p>
          <a:p>
            <a:pPr lvl="1"/>
            <a:endParaRPr lang="fr-FR" sz="1600" dirty="0">
              <a:latin typeface="Calibri" panose="020F0502020204030204" pitchFamily="34" charset="0"/>
              <a:cs typeface="Calibri" panose="020F0502020204030204" pitchFamily="34" charset="0"/>
            </a:endParaRPr>
          </a:p>
          <a:p>
            <a:r>
              <a:rPr lang="fr-FR" dirty="0">
                <a:solidFill>
                  <a:schemeClr val="accent2"/>
                </a:solidFill>
                <a:latin typeface="Calibri" panose="020F0502020204030204" pitchFamily="34" charset="0"/>
                <a:cs typeface="Calibri" panose="020F0502020204030204" pitchFamily="34" charset="0"/>
              </a:rPr>
              <a:t>3</a:t>
            </a:r>
            <a:r>
              <a:rPr lang="fr-FR" baseline="30000" dirty="0">
                <a:solidFill>
                  <a:schemeClr val="accent2"/>
                </a:solidFill>
                <a:latin typeface="Calibri" panose="020F0502020204030204" pitchFamily="34" charset="0"/>
                <a:cs typeface="Calibri" panose="020F0502020204030204" pitchFamily="34" charset="0"/>
              </a:rPr>
              <a:t>ème</a:t>
            </a:r>
            <a:r>
              <a:rPr lang="fr-FR" dirty="0">
                <a:solidFill>
                  <a:schemeClr val="accent2"/>
                </a:solidFill>
                <a:latin typeface="Calibri" panose="020F0502020204030204" pitchFamily="34" charset="0"/>
                <a:cs typeface="Calibri" panose="020F0502020204030204" pitchFamily="34" charset="0"/>
              </a:rPr>
              <a:t> temps: Demander aux participants de choisir la situation de travail à traiter prioritairement. </a:t>
            </a:r>
          </a:p>
          <a:p>
            <a:r>
              <a:rPr lang="fr-FR" dirty="0">
                <a:latin typeface="Calibri" panose="020F0502020204030204" pitchFamily="34" charset="0"/>
                <a:cs typeface="Calibri" panose="020F0502020204030204" pitchFamily="34" charset="0"/>
              </a:rPr>
              <a:t>Si nécessaire distribuez 3 gommettes à chaque participants. Chacun peut répartir les gommettes sur le ou les situations qu’il souhaite traiter en priorité. Le post-it avec le plus de gommette est la situation à traiter en priorité. </a:t>
            </a:r>
            <a:r>
              <a:rPr lang="fr-FR" dirty="0" smtClean="0">
                <a:latin typeface="Calibri" panose="020F0502020204030204" pitchFamily="34" charset="0"/>
                <a:cs typeface="Calibri" panose="020F0502020204030204" pitchFamily="34" charset="0"/>
              </a:rPr>
              <a:t> </a:t>
            </a:r>
            <a:endParaRPr lang="fr-FR" dirty="0">
              <a:latin typeface="Calibri" panose="020F0502020204030204" pitchFamily="34" charset="0"/>
              <a:cs typeface="Calibri" panose="020F0502020204030204" pitchFamily="34" charset="0"/>
            </a:endParaRPr>
          </a:p>
        </p:txBody>
      </p:sp>
      <p:pic>
        <p:nvPicPr>
          <p:cNvPr id="5" name="Image 4"/>
          <p:cNvPicPr>
            <a:picLocks noChangeAspect="1"/>
          </p:cNvPicPr>
          <p:nvPr/>
        </p:nvPicPr>
        <p:blipFill>
          <a:blip r:embed="rId2"/>
          <a:stretch>
            <a:fillRect/>
          </a:stretch>
        </p:blipFill>
        <p:spPr>
          <a:xfrm>
            <a:off x="7796570" y="-76459"/>
            <a:ext cx="4395430" cy="2438872"/>
          </a:xfrm>
          <a:prstGeom prst="rect">
            <a:avLst/>
          </a:prstGeom>
        </p:spPr>
      </p:pic>
    </p:spTree>
    <p:extLst>
      <p:ext uri="{BB962C8B-B14F-4D97-AF65-F5344CB8AC3E}">
        <p14:creationId xmlns:p14="http://schemas.microsoft.com/office/powerpoint/2010/main" val="211272131"/>
      </p:ext>
    </p:extLst>
  </p:cSld>
  <p:clrMapOvr>
    <a:masterClrMapping/>
  </p:clrMapOvr>
</p:sld>
</file>

<file path=ppt/theme/theme1.xml><?xml version="1.0" encoding="utf-8"?>
<a:theme xmlns:a="http://schemas.openxmlformats.org/drawingml/2006/main" name="Thème Office">
  <a:themeElements>
    <a:clrScheme name="Couleurs VYV">
      <a:dk1>
        <a:srgbClr val="000000"/>
      </a:dk1>
      <a:lt1>
        <a:srgbClr val="FFFFFF"/>
      </a:lt1>
      <a:dk2>
        <a:srgbClr val="472583"/>
      </a:dk2>
      <a:lt2>
        <a:srgbClr val="ECECEC"/>
      </a:lt2>
      <a:accent1>
        <a:srgbClr val="FFDD00"/>
      </a:accent1>
      <a:accent2>
        <a:srgbClr val="009EC9"/>
      </a:accent2>
      <a:accent3>
        <a:srgbClr val="CE1052"/>
      </a:accent3>
      <a:accent4>
        <a:srgbClr val="E42312"/>
      </a:accent4>
      <a:accent5>
        <a:srgbClr val="1D8839"/>
      </a:accent5>
      <a:accent6>
        <a:srgbClr val="A61680"/>
      </a:accent6>
      <a:hlink>
        <a:srgbClr val="E56B84"/>
      </a:hlink>
      <a:folHlink>
        <a:srgbClr val="009EC9"/>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ésentation2" id="{BF3C5788-16A7-46BC-819F-2C9C87E149F5}" vid="{46AE7B38-E7AD-49F4-9B26-4F340E7C57FE}"/>
    </a:ext>
  </a:extLst>
</a:theme>
</file>

<file path=ppt/theme/theme2.xml><?xml version="1.0" encoding="utf-8"?>
<a:theme xmlns:a="http://schemas.openxmlformats.org/drawingml/2006/main" name="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7B4D3FDE5E4C43A6C376AA6AA28F98" ma:contentTypeVersion="18" ma:contentTypeDescription="Crée un document." ma:contentTypeScope="" ma:versionID="f6b89ca31bc2dc1559c4e4d3d3ab4fa9">
  <xsd:schema xmlns:xsd="http://www.w3.org/2001/XMLSchema" xmlns:xs="http://www.w3.org/2001/XMLSchema" xmlns:p="http://schemas.microsoft.com/office/2006/metadata/properties" xmlns:ns3="3d301fa6-a627-400f-a632-9084c6fef196" xmlns:ns4="988ef9b2-84a6-4595-b0f5-5761b7b7f0d4" targetNamespace="http://schemas.microsoft.com/office/2006/metadata/properties" ma:root="true" ma:fieldsID="26fc362078984ef51ab032bb326d4bbd" ns3:_="" ns4:_="">
    <xsd:import namespace="3d301fa6-a627-400f-a632-9084c6fef196"/>
    <xsd:import namespace="988ef9b2-84a6-4595-b0f5-5761b7b7f0d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OCR" minOccurs="0"/>
                <xsd:element ref="ns4:MediaServiceDateTaken" minOccurs="0"/>
                <xsd:element ref="ns4:MediaServiceLocation"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fa6-a627-400f-a632-9084c6fef196"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SharingHintHash" ma:index="10" nillable="true" ma:displayName="Partage du hachage d’indicateur"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8ef9b2-84a6-4595-b0f5-5761b7b7f0d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88ef9b2-84a6-4595-b0f5-5761b7b7f0d4" xsi:nil="true"/>
  </documentManagement>
</p:properties>
</file>

<file path=customXml/itemProps1.xml><?xml version="1.0" encoding="utf-8"?>
<ds:datastoreItem xmlns:ds="http://schemas.openxmlformats.org/officeDocument/2006/customXml" ds:itemID="{FD25C90A-2AB1-4B7E-8442-E2E1015C260A}">
  <ds:schemaRefs>
    <ds:schemaRef ds:uri="http://schemas.microsoft.com/sharepoint/v3/contenttype/forms"/>
  </ds:schemaRefs>
</ds:datastoreItem>
</file>

<file path=customXml/itemProps2.xml><?xml version="1.0" encoding="utf-8"?>
<ds:datastoreItem xmlns:ds="http://schemas.openxmlformats.org/officeDocument/2006/customXml" ds:itemID="{37EC2670-3CBC-4441-88B6-17D59AB72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fa6-a627-400f-a632-9084c6fef196"/>
    <ds:schemaRef ds:uri="988ef9b2-84a6-4595-b0f5-5761b7b7f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5A7DA5-B508-4E58-938C-5BAC223B95DD}">
  <ds:schemaRefs>
    <ds:schemaRef ds:uri="http://www.w3.org/XML/1998/namespace"/>
    <ds:schemaRef ds:uri="http://purl.org/dc/terms/"/>
    <ds:schemaRef ds:uri="3d301fa6-a627-400f-a632-9084c6fef196"/>
    <ds:schemaRef ds:uri="http://schemas.microsoft.com/office/infopath/2007/PartnerControl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988ef9b2-84a6-4595-b0f5-5761b7b7f0d4"/>
    <ds:schemaRef ds:uri="http://purl.org/dc/dcmitype/"/>
  </ds:schemaRefs>
</ds:datastoreItem>
</file>

<file path=docMetadata/LabelInfo.xml><?xml version="1.0" encoding="utf-8"?>
<clbl:labelList xmlns:clbl="http://schemas.microsoft.com/office/2020/mipLabelMetadata">
  <clbl:label id="{ef1aa912-de18-4853-b4a5-258c56f3f30d}" enabled="0" method="" siteId="{ef1aa912-de18-4853-b4a5-258c56f3f30d}" removed="1"/>
</clbl:labelList>
</file>

<file path=docProps/app.xml><?xml version="1.0" encoding="utf-8"?>
<Properties xmlns="http://schemas.openxmlformats.org/officeDocument/2006/extended-properties" xmlns:vt="http://schemas.openxmlformats.org/officeDocument/2006/docPropsVTypes">
  <Template>GAB PPT_VYV3</Template>
  <TotalTime>3032</TotalTime>
  <Words>2365</Words>
  <Application>Microsoft Office PowerPoint</Application>
  <PresentationFormat>Grand écran</PresentationFormat>
  <Paragraphs>138</Paragraphs>
  <Slides>18</Slides>
  <Notes>4</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18</vt:i4>
      </vt:variant>
    </vt:vector>
  </HeadingPairs>
  <TitlesOfParts>
    <vt:vector size="30" baseType="lpstr">
      <vt:lpstr>MS PGothic</vt:lpstr>
      <vt:lpstr>MS PGothic</vt:lpstr>
      <vt:lpstr>Aptos</vt:lpstr>
      <vt:lpstr>Aptos Display</vt:lpstr>
      <vt:lpstr>Aptos Light</vt:lpstr>
      <vt:lpstr>Arial</vt:lpstr>
      <vt:lpstr>Calibri</vt:lpstr>
      <vt:lpstr>Helvetica</vt:lpstr>
      <vt:lpstr>Tahoma</vt:lpstr>
      <vt:lpstr>Ubuntu</vt:lpstr>
      <vt:lpstr>Thème Office</vt:lpstr>
      <vt:lpstr>Theme</vt:lpstr>
      <vt:lpstr>1/4h RPS  Episode #5</vt:lpstr>
      <vt:lpstr>Les 1/4h RPS ?</vt:lpstr>
      <vt:lpstr>Comment puis-je identifier de manière proactive les RPS dans mon équipe sans que cela ne devienne intrusif ?</vt:lpstr>
      <vt:lpstr>Présentation PowerPoint</vt:lpstr>
      <vt:lpstr>Comment faire en sorte que les participants se sentent à l'aise de parler de leurs difficultés tout en gardant une atmosphère constructive ?</vt:lpstr>
      <vt:lpstr>Présentation PowerPoint</vt:lpstr>
      <vt:lpstr>Présentation PowerPoint</vt:lpstr>
      <vt:lpstr>Présentation PowerPoint</vt:lpstr>
      <vt:lpstr>Utiliser des méthodes de Brainstorming</vt:lpstr>
      <vt:lpstr>Comment agir sur les RPS alors que tout le monde manque de temps ?</vt:lpstr>
      <vt:lpstr>Présentation PowerPoint</vt:lpstr>
      <vt:lpstr>Dans une équipe où les tensions sont palpables, quel est le rôle du manager pour rétablir la communication et éviter que les RPS ne se propagent ?</vt:lpstr>
      <vt:lpstr>Présentation PowerPoint</vt:lpstr>
      <vt:lpstr>Présentation PowerPoint</vt:lpstr>
      <vt:lpstr>Comment réagir si une personne dans mon équipe est clairement en souffrance, mais que les autres membres de l’équipe ne semblent pas le reconnaître ou minimisent le problème ?</vt:lpstr>
      <vt:lpstr>Présentation PowerPoint</vt:lpstr>
      <vt:lpstr>Présentation PowerPoint</vt:lpstr>
      <vt:lpstr>Présentation PowerPoint</vt:lpstr>
    </vt:vector>
  </TitlesOfParts>
  <Company>Groupe VYV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 de la présentation sur plusieurs lignes si besoin</dc:title>
  <dc:creator>SORIN Mallory</dc:creator>
  <cp:lastModifiedBy>MILLER JONES Lena</cp:lastModifiedBy>
  <cp:revision>37</cp:revision>
  <dcterms:created xsi:type="dcterms:W3CDTF">2024-10-14T15:06:04Z</dcterms:created>
  <dcterms:modified xsi:type="dcterms:W3CDTF">2024-12-27T16:04:08Z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0x010100FC7B4D3FDE5E4C43A6C376AA6AA28F98</vt:lpwstr>
  </property>
</Properties>
</file>