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704" r:id="rId5"/>
    <p:sldMasterId id="2147493461" r:id="rId6"/>
  </p:sldMasterIdLst>
  <p:notesMasterIdLst>
    <p:notesMasterId r:id="rId18"/>
  </p:notesMasterIdLst>
  <p:handoutMasterIdLst>
    <p:handoutMasterId r:id="rId19"/>
  </p:handoutMasterIdLst>
  <p:sldIdLst>
    <p:sldId id="332" r:id="rId7"/>
    <p:sldId id="343" r:id="rId8"/>
    <p:sldId id="333" r:id="rId9"/>
    <p:sldId id="334" r:id="rId10"/>
    <p:sldId id="335" r:id="rId11"/>
    <p:sldId id="345" r:id="rId12"/>
    <p:sldId id="349" r:id="rId13"/>
    <p:sldId id="346" r:id="rId14"/>
    <p:sldId id="336" r:id="rId15"/>
    <p:sldId id="347" r:id="rId16"/>
    <p:sldId id="330" r:id="rId17"/>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342">
          <p15:clr>
            <a:srgbClr val="A4A3A4"/>
          </p15:clr>
        </p15:guide>
        <p15:guide id="2" orient="horz" pos="3164">
          <p15:clr>
            <a:srgbClr val="A4A3A4"/>
          </p15:clr>
        </p15:guide>
        <p15:guide id="3" orient="horz" pos="2950">
          <p15:clr>
            <a:srgbClr val="A4A3A4"/>
          </p15:clr>
        </p15:guide>
        <p15:guide id="4" orient="horz" pos="2606">
          <p15:clr>
            <a:srgbClr val="A4A3A4"/>
          </p15:clr>
        </p15:guide>
        <p15:guide id="5" orient="horz" pos="220">
          <p15:clr>
            <a:srgbClr val="A4A3A4"/>
          </p15:clr>
        </p15:guide>
        <p15:guide id="6" pos="3337">
          <p15:clr>
            <a:srgbClr val="A4A3A4"/>
          </p15:clr>
        </p15:guide>
        <p15:guide id="7" pos="5465">
          <p15:clr>
            <a:srgbClr val="A4A3A4"/>
          </p15:clr>
        </p15:guide>
        <p15:guide id="8" pos="5021">
          <p15:clr>
            <a:srgbClr val="A4A3A4"/>
          </p15:clr>
        </p15:guide>
        <p15:guide id="9" pos="2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2683"/>
    <a:srgbClr val="EF7937"/>
    <a:srgbClr val="9C4092"/>
    <a:srgbClr val="17CB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94660"/>
  </p:normalViewPr>
  <p:slideViewPr>
    <p:cSldViewPr snapToGrid="0" snapToObjects="1">
      <p:cViewPr varScale="1">
        <p:scale>
          <a:sx n="85" d="100"/>
          <a:sy n="85" d="100"/>
        </p:scale>
        <p:origin x="84" y="88"/>
      </p:cViewPr>
      <p:guideLst>
        <p:guide orient="horz" pos="2342"/>
        <p:guide orient="horz" pos="3164"/>
        <p:guide orient="horz" pos="2950"/>
        <p:guide orient="horz" pos="2606"/>
        <p:guide orient="horz" pos="220"/>
        <p:guide pos="3337"/>
        <p:guide pos="5465"/>
        <p:guide pos="5021"/>
        <p:guide pos="276"/>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9DCB48FD-7D66-402F-8C5E-9A0570F8C9AB}" type="datetime2">
              <a:rPr lang="fr-FR" altLang="fr-FR"/>
              <a:pPr/>
              <a:t>vendredi 13 décembre 2024</a:t>
            </a:fld>
            <a:endParaRPr lang="fr-FR" alt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BA1C88E-4020-490D-A484-60CA3808D390}" type="slidenum">
              <a:rPr lang="fr-FR" altLang="fr-FR"/>
              <a:pPr/>
              <a:t>‹N°›</a:t>
            </a:fld>
            <a:endParaRPr lang="fr-FR" altLang="fr-FR"/>
          </a:p>
        </p:txBody>
      </p:sp>
    </p:spTree>
    <p:extLst>
      <p:ext uri="{BB962C8B-B14F-4D97-AF65-F5344CB8AC3E}">
        <p14:creationId xmlns:p14="http://schemas.microsoft.com/office/powerpoint/2010/main" val="368654337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D0B7E5D-E9DD-47D8-9178-6AFA2353E1A1}" type="datetime2">
              <a:rPr lang="fr-FR" altLang="fr-FR"/>
              <a:pPr/>
              <a:t>vendredi 13 décembre 2024</a:t>
            </a:fld>
            <a:endParaRPr lang="fr-FR" alt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E8D8C07-4EC2-4E4A-85AB-FF7BC84CE5DD}" type="slidenum">
              <a:rPr lang="fr-FR" altLang="fr-FR"/>
              <a:pPr/>
              <a:t>‹N°›</a:t>
            </a:fld>
            <a:endParaRPr lang="fr-FR" altLang="fr-FR"/>
          </a:p>
        </p:txBody>
      </p:sp>
    </p:spTree>
    <p:extLst>
      <p:ext uri="{BB962C8B-B14F-4D97-AF65-F5344CB8AC3E}">
        <p14:creationId xmlns:p14="http://schemas.microsoft.com/office/powerpoint/2010/main" val="1915985969"/>
      </p:ext>
    </p:extLst>
  </p:cSld>
  <p:clrMap bg1="lt1" tx1="dk1" bg2="lt2" tx2="dk2" accent1="accent1" accent2="accent2" accent3="accent3" accent4="accent4" accent5="accent5" accent6="accent6" hlink="hlink" folHlink="folHlink"/>
  <p:hf/>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2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MS PGothic" panose="020B0600070205080204" pitchFamily="34" charset="-128"/>
              </a:defRPr>
            </a:lvl1pPr>
            <a:lvl2pPr marL="37931725" indent="-37474525">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MS PGothic" panose="020B0600070205080204" pitchFamily="34" charset="-128"/>
              </a:defRPr>
            </a:lvl9pPr>
          </a:lstStyle>
          <a:p>
            <a:fld id="{04D1B5C6-D711-409F-AAC4-A7AECB5F65EE}" type="slidenum">
              <a:rPr lang="fr-FR" altLang="fr-FR">
                <a:solidFill>
                  <a:srgbClr val="000000"/>
                </a:solidFill>
                <a:latin typeface="Times New Roman" panose="02020603050405020304" pitchFamily="18" charset="0"/>
                <a:ea typeface="SimSun" panose="02010600030101010101" pitchFamily="2" charset="-122"/>
                <a:cs typeface="Arial Unicode MS" pitchFamily="34" charset="-128"/>
              </a:rPr>
              <a:pPr/>
              <a:t>4</a:t>
            </a:fld>
            <a:endParaRPr lang="fr-FR" altLang="fr-FR">
              <a:solidFill>
                <a:srgbClr val="000000"/>
              </a:solidFill>
              <a:latin typeface="Times New Roman" panose="02020603050405020304" pitchFamily="18" charset="0"/>
              <a:ea typeface="SimSun" panose="02010600030101010101" pitchFamily="2" charset="-122"/>
              <a:cs typeface="Arial Unicode MS" pitchFamily="34" charset="-128"/>
            </a:endParaRPr>
          </a:p>
        </p:txBody>
      </p:sp>
      <p:sp>
        <p:nvSpPr>
          <p:cNvPr id="77827" name="Text Box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Text Box 2"/>
          <p:cNvSpPr>
            <a:spLocks noGrp="1" noChangeArrowheads="1"/>
          </p:cNvSpPr>
          <p:nvPr>
            <p:ph type="body" idx="1"/>
          </p:nvPr>
        </p:nvSpPr>
        <p:spPr bwMode="auto">
          <a:xfrm>
            <a:off x="914400" y="4343400"/>
            <a:ext cx="5002213" cy="4097338"/>
          </a:xfrm>
          <a:solidFill>
            <a:srgbClr val="FFFFFF"/>
          </a:solidFill>
          <a:ln w="9360">
            <a:solidFill>
              <a:srgbClr val="000000"/>
            </a:solidFill>
            <a:miter lim="800000"/>
            <a:headEnd/>
            <a:tailEnd/>
          </a:ln>
        </p:spPr>
        <p:txBody>
          <a:bodyPr wrap="none" anchor="ctr"/>
          <a:lstStyle/>
          <a:p>
            <a:endParaRPr lang="fr-FR" altLang="fr-FR" smtClean="0"/>
          </a:p>
        </p:txBody>
      </p:sp>
    </p:spTree>
    <p:extLst>
      <p:ext uri="{BB962C8B-B14F-4D97-AF65-F5344CB8AC3E}">
        <p14:creationId xmlns:p14="http://schemas.microsoft.com/office/powerpoint/2010/main" val="4183990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2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MS PGothic" panose="020B0600070205080204" pitchFamily="34" charset="-128"/>
              </a:defRPr>
            </a:lvl1pPr>
            <a:lvl2pPr marL="37931725" indent="-37474525">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MS PGothic" panose="020B0600070205080204" pitchFamily="34" charset="-128"/>
              </a:defRPr>
            </a:lvl9pPr>
          </a:lstStyle>
          <a:p>
            <a:fld id="{04D1B5C6-D711-409F-AAC4-A7AECB5F65EE}" type="slidenum">
              <a:rPr lang="fr-FR" altLang="fr-FR">
                <a:solidFill>
                  <a:srgbClr val="000000"/>
                </a:solidFill>
                <a:latin typeface="Times New Roman" panose="02020603050405020304" pitchFamily="18" charset="0"/>
                <a:ea typeface="SimSun" panose="02010600030101010101" pitchFamily="2" charset="-122"/>
                <a:cs typeface="Arial Unicode MS" pitchFamily="34" charset="-128"/>
              </a:rPr>
              <a:pPr/>
              <a:t>9</a:t>
            </a:fld>
            <a:endParaRPr lang="fr-FR" altLang="fr-FR">
              <a:solidFill>
                <a:srgbClr val="000000"/>
              </a:solidFill>
              <a:latin typeface="Times New Roman" panose="02020603050405020304" pitchFamily="18" charset="0"/>
              <a:ea typeface="SimSun" panose="02010600030101010101" pitchFamily="2" charset="-122"/>
              <a:cs typeface="Arial Unicode MS" pitchFamily="34" charset="-128"/>
            </a:endParaRPr>
          </a:p>
        </p:txBody>
      </p:sp>
      <p:sp>
        <p:nvSpPr>
          <p:cNvPr id="77827" name="Text Box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Text Box 2"/>
          <p:cNvSpPr>
            <a:spLocks noGrp="1" noChangeArrowheads="1"/>
          </p:cNvSpPr>
          <p:nvPr>
            <p:ph type="body" idx="1"/>
          </p:nvPr>
        </p:nvSpPr>
        <p:spPr bwMode="auto">
          <a:xfrm>
            <a:off x="914400" y="4343400"/>
            <a:ext cx="5002213" cy="4097338"/>
          </a:xfrm>
          <a:solidFill>
            <a:srgbClr val="FFFFFF"/>
          </a:solidFill>
          <a:ln w="9360">
            <a:solidFill>
              <a:srgbClr val="000000"/>
            </a:solidFill>
            <a:miter lim="800000"/>
            <a:headEnd/>
            <a:tailEnd/>
          </a:ln>
        </p:spPr>
        <p:txBody>
          <a:bodyPr wrap="none" anchor="ctr"/>
          <a:lstStyle/>
          <a:p>
            <a:endParaRPr lang="fr-FR" altLang="fr-FR" smtClean="0"/>
          </a:p>
        </p:txBody>
      </p:sp>
    </p:spTree>
    <p:extLst>
      <p:ext uri="{BB962C8B-B14F-4D97-AF65-F5344CB8AC3E}">
        <p14:creationId xmlns:p14="http://schemas.microsoft.com/office/powerpoint/2010/main" val="3327082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2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MS PGothic" panose="020B0600070205080204" pitchFamily="34" charset="-128"/>
              </a:defRPr>
            </a:lvl1pPr>
            <a:lvl2pPr marL="37931725" indent="-37474525">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ea typeface="MS PGothic" panose="020B0600070205080204" pitchFamily="34" charset="-128"/>
              </a:defRPr>
            </a:lvl9pPr>
          </a:lstStyle>
          <a:p>
            <a:fld id="{04D1B5C6-D711-409F-AAC4-A7AECB5F65EE}" type="slidenum">
              <a:rPr lang="fr-FR" altLang="fr-FR">
                <a:solidFill>
                  <a:srgbClr val="000000"/>
                </a:solidFill>
                <a:latin typeface="Times New Roman" panose="02020603050405020304" pitchFamily="18" charset="0"/>
                <a:ea typeface="SimSun" panose="02010600030101010101" pitchFamily="2" charset="-122"/>
                <a:cs typeface="Arial Unicode MS" pitchFamily="34" charset="-128"/>
              </a:rPr>
              <a:pPr/>
              <a:t>10</a:t>
            </a:fld>
            <a:endParaRPr lang="fr-FR" altLang="fr-FR">
              <a:solidFill>
                <a:srgbClr val="000000"/>
              </a:solidFill>
              <a:latin typeface="Times New Roman" panose="02020603050405020304" pitchFamily="18" charset="0"/>
              <a:ea typeface="SimSun" panose="02010600030101010101" pitchFamily="2" charset="-122"/>
              <a:cs typeface="Arial Unicode MS" pitchFamily="34" charset="-128"/>
            </a:endParaRPr>
          </a:p>
        </p:txBody>
      </p:sp>
      <p:sp>
        <p:nvSpPr>
          <p:cNvPr id="77827" name="Text Box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Text Box 2"/>
          <p:cNvSpPr>
            <a:spLocks noGrp="1" noChangeArrowheads="1"/>
          </p:cNvSpPr>
          <p:nvPr>
            <p:ph type="body" idx="1"/>
          </p:nvPr>
        </p:nvSpPr>
        <p:spPr bwMode="auto">
          <a:xfrm>
            <a:off x="914400" y="4343400"/>
            <a:ext cx="5002213" cy="4097338"/>
          </a:xfrm>
          <a:solidFill>
            <a:srgbClr val="FFFFFF"/>
          </a:solidFill>
          <a:ln w="9360">
            <a:solidFill>
              <a:srgbClr val="000000"/>
            </a:solidFill>
            <a:miter lim="800000"/>
            <a:headEnd/>
            <a:tailEnd/>
          </a:ln>
        </p:spPr>
        <p:txBody>
          <a:bodyPr wrap="none" anchor="ctr"/>
          <a:lstStyle/>
          <a:p>
            <a:endParaRPr lang="fr-FR" altLang="fr-FR" smtClean="0"/>
          </a:p>
        </p:txBody>
      </p:sp>
    </p:spTree>
    <p:extLst>
      <p:ext uri="{BB962C8B-B14F-4D97-AF65-F5344CB8AC3E}">
        <p14:creationId xmlns:p14="http://schemas.microsoft.com/office/powerpoint/2010/main" val="35484958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présentation">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stretch>
            <a:fillRect/>
          </a:stretch>
        </p:blipFill>
        <p:spPr bwMode="auto">
          <a:xfrm>
            <a:off x="130176" y="244033"/>
            <a:ext cx="2339973" cy="10813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43" y="1770354"/>
            <a:ext cx="6055206" cy="3381382"/>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3" title="Nom de l'évènement"/>
          <p:cNvSpPr>
            <a:spLocks noGrp="1"/>
          </p:cNvSpPr>
          <p:nvPr>
            <p:ph type="dt" sz="half" idx="12"/>
          </p:nvPr>
        </p:nvSpPr>
        <p:spPr>
          <a:xfrm>
            <a:off x="6743700" y="244033"/>
            <a:ext cx="1930400" cy="153987"/>
          </a:xfrm>
          <a:prstGeom prst="rect">
            <a:avLst/>
          </a:prstGeom>
        </p:spPr>
        <p:txBody>
          <a:bodyPr lIns="0" tIns="0" rIns="0" bIns="0"/>
          <a:lstStyle>
            <a:lvl1pPr algn="r">
              <a:defRPr sz="1000">
                <a:solidFill>
                  <a:srgbClr val="9C4092"/>
                </a:solidFill>
              </a:defRPr>
            </a:lvl1pPr>
          </a:lstStyle>
          <a:p>
            <a:r>
              <a:rPr lang="en-US" altLang="fr-FR" dirty="0"/>
              <a:t>Nom de </a:t>
            </a:r>
            <a:r>
              <a:rPr lang="en-US" altLang="fr-FR" dirty="0" err="1"/>
              <a:t>l’évènement</a:t>
            </a:r>
            <a:endParaRPr lang="en-US" altLang="fr-FR" dirty="0"/>
          </a:p>
        </p:txBody>
      </p:sp>
      <p:sp>
        <p:nvSpPr>
          <p:cNvPr id="2" name="Title 1"/>
          <p:cNvSpPr>
            <a:spLocks noGrp="1"/>
          </p:cNvSpPr>
          <p:nvPr>
            <p:ph type="ctrTitle"/>
          </p:nvPr>
        </p:nvSpPr>
        <p:spPr>
          <a:xfrm>
            <a:off x="2748879" y="2144168"/>
            <a:ext cx="5925221" cy="467820"/>
          </a:xfrm>
        </p:spPr>
        <p:txBody>
          <a:bodyPr anchor="b"/>
          <a:lstStyle>
            <a:lvl1pPr algn="l">
              <a:lnSpc>
                <a:spcPct val="80000"/>
              </a:lnSpc>
              <a:defRPr sz="3800" b="1">
                <a:solidFill>
                  <a:srgbClr val="482683"/>
                </a:solidFill>
              </a:defRPr>
            </a:lvl1pPr>
          </a:lstStyle>
          <a:p>
            <a:r>
              <a:rPr lang="fr-FR" dirty="0"/>
              <a:t>Cliquez et modifiez le titre</a:t>
            </a:r>
            <a:endParaRPr lang="en-US" dirty="0"/>
          </a:p>
        </p:txBody>
      </p:sp>
      <p:sp>
        <p:nvSpPr>
          <p:cNvPr id="3" name="Subtitle 2"/>
          <p:cNvSpPr>
            <a:spLocks noGrp="1"/>
          </p:cNvSpPr>
          <p:nvPr>
            <p:ph type="subTitle" idx="1" hasCustomPrompt="1"/>
          </p:nvPr>
        </p:nvSpPr>
        <p:spPr>
          <a:xfrm>
            <a:off x="2748878" y="2698835"/>
            <a:ext cx="5925221" cy="261610"/>
          </a:xfrm>
        </p:spPr>
        <p:txBody>
          <a:bodyPr wrap="square">
            <a:spAutoFit/>
          </a:bodyPr>
          <a:lstStyle>
            <a:lvl1pPr marL="0" indent="0" algn="l">
              <a:buNone/>
              <a:defRPr sz="1700">
                <a:solidFill>
                  <a:srgbClr val="9C409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Cliquez</a:t>
            </a:r>
            <a:r>
              <a:rPr lang="en-US" dirty="0"/>
              <a:t> pour modifier le sous-</a:t>
            </a:r>
            <a:r>
              <a:rPr lang="en-US" dirty="0" err="1"/>
              <a:t>titre</a:t>
            </a:r>
            <a:endParaRPr lang="en-US" dirty="0"/>
          </a:p>
        </p:txBody>
      </p:sp>
      <p:cxnSp>
        <p:nvCxnSpPr>
          <p:cNvPr id="9" name="Connecteur droit 8"/>
          <p:cNvCxnSpPr/>
          <p:nvPr userDrawn="1"/>
        </p:nvCxnSpPr>
        <p:spPr>
          <a:xfrm>
            <a:off x="8337551" y="186607"/>
            <a:ext cx="336549" cy="0"/>
          </a:xfrm>
          <a:prstGeom prst="line">
            <a:avLst/>
          </a:prstGeom>
          <a:ln w="19050">
            <a:solidFill>
              <a:srgbClr val="17CBD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0343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Section">
    <p:bg>
      <p:bgPr>
        <a:solidFill>
          <a:schemeClr val="bg1"/>
        </a:solidFill>
        <a:effectLst/>
      </p:bgPr>
    </p:bg>
    <p:spTree>
      <p:nvGrpSpPr>
        <p:cNvPr id="1" name=""/>
        <p:cNvGrpSpPr/>
        <p:nvPr/>
      </p:nvGrpSpPr>
      <p:grpSpPr>
        <a:xfrm>
          <a:off x="0" y="0"/>
          <a:ext cx="0" cy="0"/>
          <a:chOff x="0" y="0"/>
          <a:chExt cx="0" cy="0"/>
        </a:xfrm>
      </p:grpSpPr>
      <p:pic>
        <p:nvPicPr>
          <p:cNvPr id="64" name="Image 63">
            <a:extLst>
              <a:ext uri="{FF2B5EF4-FFF2-40B4-BE49-F238E27FC236}">
                <a16:creationId xmlns:a16="http://schemas.microsoft.com/office/drawing/2014/main" id="{439484D6-5A1A-4D47-BEA0-C11F8B4C03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284982" cy="5143500"/>
          </a:xfrm>
          <a:prstGeom prst="rect">
            <a:avLst/>
          </a:prstGeom>
        </p:spPr>
      </p:pic>
      <p:sp>
        <p:nvSpPr>
          <p:cNvPr id="59" name="Rectangle 58">
            <a:extLst>
              <a:ext uri="{FF2B5EF4-FFF2-40B4-BE49-F238E27FC236}">
                <a16:creationId xmlns:a16="http://schemas.microsoft.com/office/drawing/2014/main" id="{CB4269C1-0081-4B22-B071-E346F9AE3AE0}"/>
              </a:ext>
            </a:extLst>
          </p:cNvPr>
          <p:cNvSpPr>
            <a:spLocks/>
          </p:cNvSpPr>
          <p:nvPr userDrawn="1"/>
        </p:nvSpPr>
        <p:spPr>
          <a:xfrm>
            <a:off x="0" y="0"/>
            <a:ext cx="3284982" cy="5143500"/>
          </a:xfrm>
          <a:prstGeom prst="rect">
            <a:avLst/>
          </a:prstGeom>
          <a:gradFill flip="none" rotWithShape="1">
            <a:gsLst>
              <a:gs pos="3200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ctr" anchorCtr="0" forceAA="0" compatLnSpc="1">
            <a:prstTxWarp prst="textNoShape">
              <a:avLst/>
            </a:prstTxWarp>
            <a:noAutofit/>
          </a:bodyPr>
          <a:lstStyle/>
          <a:p>
            <a:pPr algn="ctr"/>
            <a:endParaRPr lang="fr-FR" sz="900" dirty="0"/>
          </a:p>
        </p:txBody>
      </p:sp>
      <p:sp>
        <p:nvSpPr>
          <p:cNvPr id="49" name="Forme libre : forme 48">
            <a:extLst>
              <a:ext uri="{FF2B5EF4-FFF2-40B4-BE49-F238E27FC236}">
                <a16:creationId xmlns:a16="http://schemas.microsoft.com/office/drawing/2014/main" id="{AA56CA67-4476-4A99-895F-11590ADEAF0B}"/>
              </a:ext>
            </a:extLst>
          </p:cNvPr>
          <p:cNvSpPr>
            <a:spLocks/>
          </p:cNvSpPr>
          <p:nvPr/>
        </p:nvSpPr>
        <p:spPr bwMode="auto">
          <a:xfrm>
            <a:off x="1414675" y="1658821"/>
            <a:ext cx="2768525" cy="1825859"/>
          </a:xfrm>
          <a:custGeom>
            <a:avLst/>
            <a:gdLst>
              <a:gd name="connsiteX0" fmla="*/ 992188 w 1477963"/>
              <a:gd name="connsiteY0" fmla="*/ 96837 h 974725"/>
              <a:gd name="connsiteX1" fmla="*/ 603250 w 1477963"/>
              <a:gd name="connsiteY1" fmla="*/ 487362 h 974725"/>
              <a:gd name="connsiteX2" fmla="*/ 992188 w 1477963"/>
              <a:gd name="connsiteY2" fmla="*/ 877887 h 974725"/>
              <a:gd name="connsiteX3" fmla="*/ 1381126 w 1477963"/>
              <a:gd name="connsiteY3" fmla="*/ 487362 h 974725"/>
              <a:gd name="connsiteX4" fmla="*/ 992188 w 1477963"/>
              <a:gd name="connsiteY4" fmla="*/ 96837 h 974725"/>
              <a:gd name="connsiteX5" fmla="*/ 486943 w 1477963"/>
              <a:gd name="connsiteY5" fmla="*/ 96837 h 974725"/>
              <a:gd name="connsiteX6" fmla="*/ 96837 w 1477963"/>
              <a:gd name="connsiteY6" fmla="*/ 488244 h 974725"/>
              <a:gd name="connsiteX7" fmla="*/ 486943 w 1477963"/>
              <a:gd name="connsiteY7" fmla="*/ 877887 h 974725"/>
              <a:gd name="connsiteX8" fmla="*/ 655637 w 1477963"/>
              <a:gd name="connsiteY8" fmla="*/ 839099 h 974725"/>
              <a:gd name="connsiteX9" fmla="*/ 504515 w 1477963"/>
              <a:gd name="connsiteY9" fmla="*/ 488244 h 974725"/>
              <a:gd name="connsiteX10" fmla="*/ 655637 w 1477963"/>
              <a:gd name="connsiteY10" fmla="*/ 135625 h 974725"/>
              <a:gd name="connsiteX11" fmla="*/ 486943 w 1477963"/>
              <a:gd name="connsiteY11" fmla="*/ 96837 h 974725"/>
              <a:gd name="connsiteX12" fmla="*/ 486796 w 1477963"/>
              <a:gd name="connsiteY12" fmla="*/ 0 h 974725"/>
              <a:gd name="connsiteX13" fmla="*/ 739860 w 1477963"/>
              <a:gd name="connsiteY13" fmla="*/ 70505 h 974725"/>
              <a:gd name="connsiteX14" fmla="*/ 991167 w 1477963"/>
              <a:gd name="connsiteY14" fmla="*/ 0 h 974725"/>
              <a:gd name="connsiteX15" fmla="*/ 1477963 w 1477963"/>
              <a:gd name="connsiteY15" fmla="*/ 488244 h 974725"/>
              <a:gd name="connsiteX16" fmla="*/ 991167 w 1477963"/>
              <a:gd name="connsiteY16" fmla="*/ 974725 h 974725"/>
              <a:gd name="connsiteX17" fmla="*/ 739860 w 1477963"/>
              <a:gd name="connsiteY17" fmla="*/ 904221 h 974725"/>
              <a:gd name="connsiteX18" fmla="*/ 486796 w 1477963"/>
              <a:gd name="connsiteY18" fmla="*/ 974725 h 974725"/>
              <a:gd name="connsiteX19" fmla="*/ 0 w 1477963"/>
              <a:gd name="connsiteY19" fmla="*/ 488244 h 974725"/>
              <a:gd name="connsiteX20" fmla="*/ 486796 w 1477963"/>
              <a:gd name="connsiteY20" fmla="*/ 0 h 97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77963" h="974725">
                <a:moveTo>
                  <a:pt x="992188" y="96837"/>
                </a:moveTo>
                <a:cubicBezTo>
                  <a:pt x="777383" y="96837"/>
                  <a:pt x="603250" y="271681"/>
                  <a:pt x="603250" y="487362"/>
                </a:cubicBezTo>
                <a:cubicBezTo>
                  <a:pt x="603250" y="703043"/>
                  <a:pt x="777383" y="877887"/>
                  <a:pt x="992188" y="877887"/>
                </a:cubicBezTo>
                <a:cubicBezTo>
                  <a:pt x="1206993" y="877887"/>
                  <a:pt x="1381126" y="703043"/>
                  <a:pt x="1381126" y="487362"/>
                </a:cubicBezTo>
                <a:cubicBezTo>
                  <a:pt x="1381126" y="271681"/>
                  <a:pt x="1206993" y="96837"/>
                  <a:pt x="992188" y="96837"/>
                </a:cubicBezTo>
                <a:close/>
                <a:moveTo>
                  <a:pt x="486943" y="96837"/>
                </a:moveTo>
                <a:cubicBezTo>
                  <a:pt x="270803" y="96837"/>
                  <a:pt x="96837" y="271383"/>
                  <a:pt x="96837" y="488244"/>
                </a:cubicBezTo>
                <a:cubicBezTo>
                  <a:pt x="96837" y="703341"/>
                  <a:pt x="270803" y="877887"/>
                  <a:pt x="486943" y="877887"/>
                </a:cubicBezTo>
                <a:cubicBezTo>
                  <a:pt x="546689" y="877887"/>
                  <a:pt x="604677" y="863782"/>
                  <a:pt x="655637" y="839099"/>
                </a:cubicBezTo>
                <a:cubicBezTo>
                  <a:pt x="562504" y="750944"/>
                  <a:pt x="504515" y="625765"/>
                  <a:pt x="504515" y="488244"/>
                </a:cubicBezTo>
                <a:cubicBezTo>
                  <a:pt x="504515" y="348959"/>
                  <a:pt x="562504" y="223780"/>
                  <a:pt x="655637" y="135625"/>
                </a:cubicBezTo>
                <a:cubicBezTo>
                  <a:pt x="604677" y="110942"/>
                  <a:pt x="546689" y="96837"/>
                  <a:pt x="486943" y="96837"/>
                </a:cubicBezTo>
                <a:close/>
                <a:moveTo>
                  <a:pt x="486796" y="0"/>
                </a:moveTo>
                <a:cubicBezTo>
                  <a:pt x="579938" y="0"/>
                  <a:pt x="666050" y="26439"/>
                  <a:pt x="739860" y="70505"/>
                </a:cubicBezTo>
                <a:cubicBezTo>
                  <a:pt x="813671" y="26439"/>
                  <a:pt x="899782" y="0"/>
                  <a:pt x="991167" y="0"/>
                </a:cubicBezTo>
                <a:cubicBezTo>
                  <a:pt x="1260047" y="0"/>
                  <a:pt x="1477963" y="218564"/>
                  <a:pt x="1477963" y="488244"/>
                </a:cubicBezTo>
                <a:cubicBezTo>
                  <a:pt x="1477963" y="757924"/>
                  <a:pt x="1260047" y="974725"/>
                  <a:pt x="991167" y="974725"/>
                </a:cubicBezTo>
                <a:cubicBezTo>
                  <a:pt x="899782" y="974725"/>
                  <a:pt x="813671" y="950049"/>
                  <a:pt x="739860" y="904221"/>
                </a:cubicBezTo>
                <a:cubicBezTo>
                  <a:pt x="666050" y="950049"/>
                  <a:pt x="579938" y="974725"/>
                  <a:pt x="486796" y="974725"/>
                </a:cubicBezTo>
                <a:cubicBezTo>
                  <a:pt x="217916" y="974725"/>
                  <a:pt x="0" y="757924"/>
                  <a:pt x="0" y="488244"/>
                </a:cubicBezTo>
                <a:cubicBezTo>
                  <a:pt x="0" y="218564"/>
                  <a:pt x="217916" y="0"/>
                  <a:pt x="486796" y="0"/>
                </a:cubicBezTo>
                <a:close/>
              </a:path>
            </a:pathLst>
          </a:custGeom>
          <a:solidFill>
            <a:schemeClr val="bg1">
              <a:alpha val="30000"/>
            </a:schemeClr>
          </a:solidFill>
          <a:ln w="6350">
            <a:noFill/>
            <a:round/>
            <a:headEnd/>
            <a:tailEnd/>
          </a:ln>
        </p:spPr>
        <p:txBody>
          <a:bodyPr vert="horz" wrap="square" lIns="68580" tIns="34290" rIns="68580" bIns="34290" numCol="1" anchor="t" anchorCtr="0" compatLnSpc="1">
            <a:prstTxWarp prst="textNoShape">
              <a:avLst/>
            </a:prstTxWarp>
            <a:noAutofit/>
          </a:bodyPr>
          <a:lstStyle/>
          <a:p>
            <a:endParaRPr lang="fr-FR" dirty="0"/>
          </a:p>
        </p:txBody>
      </p:sp>
      <p:grpSp>
        <p:nvGrpSpPr>
          <p:cNvPr id="65" name="Groupe 64">
            <a:extLst>
              <a:ext uri="{FF2B5EF4-FFF2-40B4-BE49-F238E27FC236}">
                <a16:creationId xmlns:a16="http://schemas.microsoft.com/office/drawing/2014/main" id="{ACE07426-C8ED-4529-8437-6553F28B5BE2}"/>
              </a:ext>
            </a:extLst>
          </p:cNvPr>
          <p:cNvGrpSpPr/>
          <p:nvPr userDrawn="1"/>
        </p:nvGrpSpPr>
        <p:grpSpPr>
          <a:xfrm>
            <a:off x="6283253" y="364259"/>
            <a:ext cx="2320203" cy="364137"/>
            <a:chOff x="8377671" y="485679"/>
            <a:chExt cx="3093604" cy="485516"/>
          </a:xfrm>
        </p:grpSpPr>
        <p:sp>
          <p:nvSpPr>
            <p:cNvPr id="66" name="Forme libre : forme 65">
              <a:extLst>
                <a:ext uri="{FF2B5EF4-FFF2-40B4-BE49-F238E27FC236}">
                  <a16:creationId xmlns:a16="http://schemas.microsoft.com/office/drawing/2014/main" id="{D14A5BF4-DE9E-4BD4-AD9D-C18F535D7361}"/>
                </a:ext>
              </a:extLst>
            </p:cNvPr>
            <p:cNvSpPr>
              <a:spLocks/>
            </p:cNvSpPr>
            <p:nvPr/>
          </p:nvSpPr>
          <p:spPr bwMode="auto">
            <a:xfrm>
              <a:off x="8377671" y="485679"/>
              <a:ext cx="375117" cy="247392"/>
            </a:xfrm>
            <a:custGeom>
              <a:avLst/>
              <a:gdLst>
                <a:gd name="connsiteX0" fmla="*/ 992188 w 1477963"/>
                <a:gd name="connsiteY0" fmla="*/ 96837 h 974725"/>
                <a:gd name="connsiteX1" fmla="*/ 603250 w 1477963"/>
                <a:gd name="connsiteY1" fmla="*/ 487362 h 974725"/>
                <a:gd name="connsiteX2" fmla="*/ 992188 w 1477963"/>
                <a:gd name="connsiteY2" fmla="*/ 877887 h 974725"/>
                <a:gd name="connsiteX3" fmla="*/ 1381126 w 1477963"/>
                <a:gd name="connsiteY3" fmla="*/ 487362 h 974725"/>
                <a:gd name="connsiteX4" fmla="*/ 992188 w 1477963"/>
                <a:gd name="connsiteY4" fmla="*/ 96837 h 974725"/>
                <a:gd name="connsiteX5" fmla="*/ 486943 w 1477963"/>
                <a:gd name="connsiteY5" fmla="*/ 96837 h 974725"/>
                <a:gd name="connsiteX6" fmla="*/ 96837 w 1477963"/>
                <a:gd name="connsiteY6" fmla="*/ 488244 h 974725"/>
                <a:gd name="connsiteX7" fmla="*/ 486943 w 1477963"/>
                <a:gd name="connsiteY7" fmla="*/ 877887 h 974725"/>
                <a:gd name="connsiteX8" fmla="*/ 655637 w 1477963"/>
                <a:gd name="connsiteY8" fmla="*/ 839099 h 974725"/>
                <a:gd name="connsiteX9" fmla="*/ 504515 w 1477963"/>
                <a:gd name="connsiteY9" fmla="*/ 488244 h 974725"/>
                <a:gd name="connsiteX10" fmla="*/ 655637 w 1477963"/>
                <a:gd name="connsiteY10" fmla="*/ 135625 h 974725"/>
                <a:gd name="connsiteX11" fmla="*/ 486943 w 1477963"/>
                <a:gd name="connsiteY11" fmla="*/ 96837 h 974725"/>
                <a:gd name="connsiteX12" fmla="*/ 486796 w 1477963"/>
                <a:gd name="connsiteY12" fmla="*/ 0 h 974725"/>
                <a:gd name="connsiteX13" fmla="*/ 739860 w 1477963"/>
                <a:gd name="connsiteY13" fmla="*/ 70505 h 974725"/>
                <a:gd name="connsiteX14" fmla="*/ 991167 w 1477963"/>
                <a:gd name="connsiteY14" fmla="*/ 0 h 974725"/>
                <a:gd name="connsiteX15" fmla="*/ 1477963 w 1477963"/>
                <a:gd name="connsiteY15" fmla="*/ 488244 h 974725"/>
                <a:gd name="connsiteX16" fmla="*/ 991167 w 1477963"/>
                <a:gd name="connsiteY16" fmla="*/ 974725 h 974725"/>
                <a:gd name="connsiteX17" fmla="*/ 739860 w 1477963"/>
                <a:gd name="connsiteY17" fmla="*/ 904221 h 974725"/>
                <a:gd name="connsiteX18" fmla="*/ 486796 w 1477963"/>
                <a:gd name="connsiteY18" fmla="*/ 974725 h 974725"/>
                <a:gd name="connsiteX19" fmla="*/ 0 w 1477963"/>
                <a:gd name="connsiteY19" fmla="*/ 488244 h 974725"/>
                <a:gd name="connsiteX20" fmla="*/ 486796 w 1477963"/>
                <a:gd name="connsiteY20" fmla="*/ 0 h 97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77963" h="974725">
                  <a:moveTo>
                    <a:pt x="992188" y="96837"/>
                  </a:moveTo>
                  <a:cubicBezTo>
                    <a:pt x="777383" y="96837"/>
                    <a:pt x="603250" y="271681"/>
                    <a:pt x="603250" y="487362"/>
                  </a:cubicBezTo>
                  <a:cubicBezTo>
                    <a:pt x="603250" y="703043"/>
                    <a:pt x="777383" y="877887"/>
                    <a:pt x="992188" y="877887"/>
                  </a:cubicBezTo>
                  <a:cubicBezTo>
                    <a:pt x="1206993" y="877887"/>
                    <a:pt x="1381126" y="703043"/>
                    <a:pt x="1381126" y="487362"/>
                  </a:cubicBezTo>
                  <a:cubicBezTo>
                    <a:pt x="1381126" y="271681"/>
                    <a:pt x="1206993" y="96837"/>
                    <a:pt x="992188" y="96837"/>
                  </a:cubicBezTo>
                  <a:close/>
                  <a:moveTo>
                    <a:pt x="486943" y="96837"/>
                  </a:moveTo>
                  <a:cubicBezTo>
                    <a:pt x="270803" y="96837"/>
                    <a:pt x="96837" y="271383"/>
                    <a:pt x="96837" y="488244"/>
                  </a:cubicBezTo>
                  <a:cubicBezTo>
                    <a:pt x="96837" y="703341"/>
                    <a:pt x="270803" y="877887"/>
                    <a:pt x="486943" y="877887"/>
                  </a:cubicBezTo>
                  <a:cubicBezTo>
                    <a:pt x="546689" y="877887"/>
                    <a:pt x="604677" y="863782"/>
                    <a:pt x="655637" y="839099"/>
                  </a:cubicBezTo>
                  <a:cubicBezTo>
                    <a:pt x="562504" y="750944"/>
                    <a:pt x="504515" y="625765"/>
                    <a:pt x="504515" y="488244"/>
                  </a:cubicBezTo>
                  <a:cubicBezTo>
                    <a:pt x="504515" y="348959"/>
                    <a:pt x="562504" y="223780"/>
                    <a:pt x="655637" y="135625"/>
                  </a:cubicBezTo>
                  <a:cubicBezTo>
                    <a:pt x="604677" y="110942"/>
                    <a:pt x="546689" y="96837"/>
                    <a:pt x="486943" y="96837"/>
                  </a:cubicBezTo>
                  <a:close/>
                  <a:moveTo>
                    <a:pt x="486796" y="0"/>
                  </a:moveTo>
                  <a:cubicBezTo>
                    <a:pt x="579938" y="0"/>
                    <a:pt x="666050" y="26439"/>
                    <a:pt x="739860" y="70505"/>
                  </a:cubicBezTo>
                  <a:cubicBezTo>
                    <a:pt x="813671" y="26439"/>
                    <a:pt x="899782" y="0"/>
                    <a:pt x="991167" y="0"/>
                  </a:cubicBezTo>
                  <a:cubicBezTo>
                    <a:pt x="1260047" y="0"/>
                    <a:pt x="1477963" y="218564"/>
                    <a:pt x="1477963" y="488244"/>
                  </a:cubicBezTo>
                  <a:cubicBezTo>
                    <a:pt x="1477963" y="757924"/>
                    <a:pt x="1260047" y="974725"/>
                    <a:pt x="991167" y="974725"/>
                  </a:cubicBezTo>
                  <a:cubicBezTo>
                    <a:pt x="899782" y="974725"/>
                    <a:pt x="813671" y="950049"/>
                    <a:pt x="739860" y="904221"/>
                  </a:cubicBezTo>
                  <a:cubicBezTo>
                    <a:pt x="666050" y="950049"/>
                    <a:pt x="579938" y="974725"/>
                    <a:pt x="486796" y="974725"/>
                  </a:cubicBezTo>
                  <a:cubicBezTo>
                    <a:pt x="217916" y="974725"/>
                    <a:pt x="0" y="757924"/>
                    <a:pt x="0" y="488244"/>
                  </a:cubicBezTo>
                  <a:cubicBezTo>
                    <a:pt x="0" y="218564"/>
                    <a:pt x="217916" y="0"/>
                    <a:pt x="486796"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fr-FR" dirty="0"/>
            </a:p>
          </p:txBody>
        </p:sp>
        <p:sp>
          <p:nvSpPr>
            <p:cNvPr id="67" name="Forme libre : forme 66">
              <a:extLst>
                <a:ext uri="{FF2B5EF4-FFF2-40B4-BE49-F238E27FC236}">
                  <a16:creationId xmlns:a16="http://schemas.microsoft.com/office/drawing/2014/main" id="{860B57C8-E758-4AE2-9C9C-86877F806C70}"/>
                </a:ext>
              </a:extLst>
            </p:cNvPr>
            <p:cNvSpPr>
              <a:spLocks/>
            </p:cNvSpPr>
            <p:nvPr/>
          </p:nvSpPr>
          <p:spPr bwMode="auto">
            <a:xfrm>
              <a:off x="8935712" y="500990"/>
              <a:ext cx="181313" cy="265523"/>
            </a:xfrm>
            <a:custGeom>
              <a:avLst/>
              <a:gdLst>
                <a:gd name="connsiteX0" fmla="*/ 361653 w 714375"/>
                <a:gd name="connsiteY0" fmla="*/ 107950 h 1046162"/>
                <a:gd name="connsiteX1" fmla="*/ 146050 w 714375"/>
                <a:gd name="connsiteY1" fmla="*/ 443621 h 1046162"/>
                <a:gd name="connsiteX2" fmla="*/ 358147 w 714375"/>
                <a:gd name="connsiteY2" fmla="*/ 781050 h 1046162"/>
                <a:gd name="connsiteX3" fmla="*/ 566738 w 714375"/>
                <a:gd name="connsiteY3" fmla="*/ 438349 h 1046162"/>
                <a:gd name="connsiteX4" fmla="*/ 361653 w 714375"/>
                <a:gd name="connsiteY4" fmla="*/ 107950 h 1046162"/>
                <a:gd name="connsiteX5" fmla="*/ 368597 w 714375"/>
                <a:gd name="connsiteY5" fmla="*/ 0 h 1046162"/>
                <a:gd name="connsiteX6" fmla="*/ 714375 w 714375"/>
                <a:gd name="connsiteY6" fmla="*/ 442065 h 1046162"/>
                <a:gd name="connsiteX7" fmla="*/ 449337 w 714375"/>
                <a:gd name="connsiteY7" fmla="*/ 854190 h 1046162"/>
                <a:gd name="connsiteX8" fmla="*/ 591510 w 714375"/>
                <a:gd name="connsiteY8" fmla="*/ 894698 h 1046162"/>
                <a:gd name="connsiteX9" fmla="*/ 700333 w 714375"/>
                <a:gd name="connsiteY9" fmla="*/ 921116 h 1046162"/>
                <a:gd name="connsiteX10" fmla="*/ 654698 w 714375"/>
                <a:gd name="connsiteY10" fmla="*/ 1046162 h 1046162"/>
                <a:gd name="connsiteX11" fmla="*/ 528322 w 714375"/>
                <a:gd name="connsiteY11" fmla="*/ 993326 h 1046162"/>
                <a:gd name="connsiteX12" fmla="*/ 310674 w 714375"/>
                <a:gd name="connsiteY12" fmla="*/ 910549 h 1046162"/>
                <a:gd name="connsiteX13" fmla="*/ 93027 w 714375"/>
                <a:gd name="connsiteY13" fmla="*/ 774935 h 1046162"/>
                <a:gd name="connsiteX14" fmla="*/ 0 w 714375"/>
                <a:gd name="connsiteY14" fmla="*/ 450871 h 1046162"/>
                <a:gd name="connsiteX15" fmla="*/ 368597 w 714375"/>
                <a:gd name="connsiteY15"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375" h="1046162">
                  <a:moveTo>
                    <a:pt x="361653" y="107950"/>
                  </a:moveTo>
                  <a:cubicBezTo>
                    <a:pt x="230188" y="107950"/>
                    <a:pt x="146050" y="238001"/>
                    <a:pt x="146050" y="443621"/>
                  </a:cubicBezTo>
                  <a:cubicBezTo>
                    <a:pt x="146050" y="659787"/>
                    <a:pt x="223176" y="781050"/>
                    <a:pt x="358147" y="781050"/>
                  </a:cubicBezTo>
                  <a:cubicBezTo>
                    <a:pt x="484353" y="781050"/>
                    <a:pt x="566738" y="643970"/>
                    <a:pt x="566738" y="438349"/>
                  </a:cubicBezTo>
                  <a:cubicBezTo>
                    <a:pt x="566738" y="229213"/>
                    <a:pt x="491365" y="107950"/>
                    <a:pt x="361653" y="107950"/>
                  </a:cubicBezTo>
                  <a:close/>
                  <a:moveTo>
                    <a:pt x="368597" y="0"/>
                  </a:moveTo>
                  <a:cubicBezTo>
                    <a:pt x="586244" y="0"/>
                    <a:pt x="714375" y="162032"/>
                    <a:pt x="714375" y="442065"/>
                  </a:cubicBezTo>
                  <a:cubicBezTo>
                    <a:pt x="714375" y="651650"/>
                    <a:pt x="607307" y="815443"/>
                    <a:pt x="449337" y="854190"/>
                  </a:cubicBezTo>
                  <a:cubicBezTo>
                    <a:pt x="591510" y="894698"/>
                    <a:pt x="591510" y="894698"/>
                    <a:pt x="591510" y="894698"/>
                  </a:cubicBezTo>
                  <a:cubicBezTo>
                    <a:pt x="658208" y="914071"/>
                    <a:pt x="674005" y="917593"/>
                    <a:pt x="700333" y="921116"/>
                  </a:cubicBezTo>
                  <a:lnTo>
                    <a:pt x="654698" y="1046162"/>
                  </a:lnTo>
                  <a:cubicBezTo>
                    <a:pt x="633635" y="1033834"/>
                    <a:pt x="626614" y="1032072"/>
                    <a:pt x="528322" y="993326"/>
                  </a:cubicBezTo>
                  <a:cubicBezTo>
                    <a:pt x="310674" y="910549"/>
                    <a:pt x="310674" y="910549"/>
                    <a:pt x="310674" y="910549"/>
                  </a:cubicBezTo>
                  <a:cubicBezTo>
                    <a:pt x="203606" y="868279"/>
                    <a:pt x="136907" y="827771"/>
                    <a:pt x="93027" y="774935"/>
                  </a:cubicBezTo>
                  <a:cubicBezTo>
                    <a:pt x="35105" y="704486"/>
                    <a:pt x="0" y="582962"/>
                    <a:pt x="0" y="450871"/>
                  </a:cubicBezTo>
                  <a:cubicBezTo>
                    <a:pt x="0" y="183166"/>
                    <a:pt x="149194" y="0"/>
                    <a:pt x="368597"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fr-FR" dirty="0"/>
            </a:p>
          </p:txBody>
        </p:sp>
        <p:sp>
          <p:nvSpPr>
            <p:cNvPr id="68" name="Freeform 10">
              <a:extLst>
                <a:ext uri="{FF2B5EF4-FFF2-40B4-BE49-F238E27FC236}">
                  <a16:creationId xmlns:a16="http://schemas.microsoft.com/office/drawing/2014/main" id="{B50195AE-76CB-456F-A446-0D71D04BF6F0}"/>
                </a:ext>
              </a:extLst>
            </p:cNvPr>
            <p:cNvSpPr>
              <a:spLocks/>
            </p:cNvSpPr>
            <p:nvPr/>
          </p:nvSpPr>
          <p:spPr bwMode="auto">
            <a:xfrm>
              <a:off x="9273761" y="506631"/>
              <a:ext cx="168017" cy="222411"/>
            </a:xfrm>
            <a:custGeom>
              <a:avLst/>
              <a:gdLst>
                <a:gd name="T0" fmla="*/ 89 w 377"/>
                <a:gd name="T1" fmla="*/ 0 h 497"/>
                <a:gd name="T2" fmla="*/ 85 w 377"/>
                <a:gd name="T3" fmla="*/ 74 h 497"/>
                <a:gd name="T4" fmla="*/ 85 w 377"/>
                <a:gd name="T5" fmla="*/ 303 h 497"/>
                <a:gd name="T6" fmla="*/ 110 w 377"/>
                <a:gd name="T7" fmla="*/ 407 h 497"/>
                <a:gd name="T8" fmla="*/ 184 w 377"/>
                <a:gd name="T9" fmla="*/ 439 h 497"/>
                <a:gd name="T10" fmla="*/ 272 w 377"/>
                <a:gd name="T11" fmla="*/ 398 h 497"/>
                <a:gd name="T12" fmla="*/ 296 w 377"/>
                <a:gd name="T13" fmla="*/ 291 h 497"/>
                <a:gd name="T14" fmla="*/ 296 w 377"/>
                <a:gd name="T15" fmla="*/ 74 h 497"/>
                <a:gd name="T16" fmla="*/ 292 w 377"/>
                <a:gd name="T17" fmla="*/ 0 h 497"/>
                <a:gd name="T18" fmla="*/ 377 w 377"/>
                <a:gd name="T19" fmla="*/ 0 h 497"/>
                <a:gd name="T20" fmla="*/ 373 w 377"/>
                <a:gd name="T21" fmla="*/ 75 h 497"/>
                <a:gd name="T22" fmla="*/ 373 w 377"/>
                <a:gd name="T23" fmla="*/ 292 h 497"/>
                <a:gd name="T24" fmla="*/ 325 w 377"/>
                <a:gd name="T25" fmla="*/ 444 h 497"/>
                <a:gd name="T26" fmla="*/ 180 w 377"/>
                <a:gd name="T27" fmla="*/ 497 h 497"/>
                <a:gd name="T28" fmla="*/ 45 w 377"/>
                <a:gd name="T29" fmla="*/ 450 h 497"/>
                <a:gd name="T30" fmla="*/ 4 w 377"/>
                <a:gd name="T31" fmla="*/ 308 h 497"/>
                <a:gd name="T32" fmla="*/ 4 w 377"/>
                <a:gd name="T33" fmla="*/ 74 h 497"/>
                <a:gd name="T34" fmla="*/ 0 w 377"/>
                <a:gd name="T35" fmla="*/ 0 h 497"/>
                <a:gd name="T36" fmla="*/ 89 w 377"/>
                <a:gd name="T37"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7" h="497">
                  <a:moveTo>
                    <a:pt x="89" y="0"/>
                  </a:moveTo>
                  <a:cubicBezTo>
                    <a:pt x="86" y="16"/>
                    <a:pt x="85" y="44"/>
                    <a:pt x="85" y="74"/>
                  </a:cubicBezTo>
                  <a:cubicBezTo>
                    <a:pt x="85" y="303"/>
                    <a:pt x="85" y="303"/>
                    <a:pt x="85" y="303"/>
                  </a:cubicBezTo>
                  <a:cubicBezTo>
                    <a:pt x="85" y="356"/>
                    <a:pt x="92" y="386"/>
                    <a:pt x="110" y="407"/>
                  </a:cubicBezTo>
                  <a:cubicBezTo>
                    <a:pt x="126" y="426"/>
                    <a:pt x="155" y="439"/>
                    <a:pt x="184" y="439"/>
                  </a:cubicBezTo>
                  <a:cubicBezTo>
                    <a:pt x="221" y="439"/>
                    <a:pt x="253" y="424"/>
                    <a:pt x="272" y="398"/>
                  </a:cubicBezTo>
                  <a:cubicBezTo>
                    <a:pt x="290" y="373"/>
                    <a:pt x="296" y="346"/>
                    <a:pt x="296" y="291"/>
                  </a:cubicBezTo>
                  <a:cubicBezTo>
                    <a:pt x="296" y="74"/>
                    <a:pt x="296" y="74"/>
                    <a:pt x="296" y="74"/>
                  </a:cubicBezTo>
                  <a:cubicBezTo>
                    <a:pt x="296" y="44"/>
                    <a:pt x="295" y="16"/>
                    <a:pt x="292" y="0"/>
                  </a:cubicBezTo>
                  <a:cubicBezTo>
                    <a:pt x="377" y="0"/>
                    <a:pt x="377" y="0"/>
                    <a:pt x="377" y="0"/>
                  </a:cubicBezTo>
                  <a:cubicBezTo>
                    <a:pt x="375" y="19"/>
                    <a:pt x="373" y="46"/>
                    <a:pt x="373" y="75"/>
                  </a:cubicBezTo>
                  <a:cubicBezTo>
                    <a:pt x="373" y="292"/>
                    <a:pt x="373" y="292"/>
                    <a:pt x="373" y="292"/>
                  </a:cubicBezTo>
                  <a:cubicBezTo>
                    <a:pt x="373" y="369"/>
                    <a:pt x="361" y="408"/>
                    <a:pt x="325" y="444"/>
                  </a:cubicBezTo>
                  <a:cubicBezTo>
                    <a:pt x="289" y="480"/>
                    <a:pt x="241" y="497"/>
                    <a:pt x="180" y="497"/>
                  </a:cubicBezTo>
                  <a:cubicBezTo>
                    <a:pt x="123" y="497"/>
                    <a:pt x="75" y="480"/>
                    <a:pt x="45" y="450"/>
                  </a:cubicBezTo>
                  <a:cubicBezTo>
                    <a:pt x="14" y="419"/>
                    <a:pt x="4" y="384"/>
                    <a:pt x="4" y="308"/>
                  </a:cubicBezTo>
                  <a:cubicBezTo>
                    <a:pt x="4" y="74"/>
                    <a:pt x="4" y="74"/>
                    <a:pt x="4" y="74"/>
                  </a:cubicBezTo>
                  <a:cubicBezTo>
                    <a:pt x="4" y="43"/>
                    <a:pt x="2" y="20"/>
                    <a:pt x="0" y="0"/>
                  </a:cubicBezTo>
                  <a:lnTo>
                    <a:pt x="89"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69" name="Forme libre : forme 68">
              <a:extLst>
                <a:ext uri="{FF2B5EF4-FFF2-40B4-BE49-F238E27FC236}">
                  <a16:creationId xmlns:a16="http://schemas.microsoft.com/office/drawing/2014/main" id="{BF3AC340-A4B0-4D27-8C8F-E526140F192D}"/>
                </a:ext>
              </a:extLst>
            </p:cNvPr>
            <p:cNvSpPr>
              <a:spLocks/>
            </p:cNvSpPr>
            <p:nvPr/>
          </p:nvSpPr>
          <p:spPr bwMode="auto">
            <a:xfrm>
              <a:off x="9572323" y="506631"/>
              <a:ext cx="203876" cy="217978"/>
            </a:xfrm>
            <a:custGeom>
              <a:avLst/>
              <a:gdLst>
                <a:gd name="connsiteX0" fmla="*/ 402678 w 803275"/>
                <a:gd name="connsiteY0" fmla="*/ 146050 h 858837"/>
                <a:gd name="connsiteX1" fmla="*/ 273050 w 803275"/>
                <a:gd name="connsiteY1" fmla="*/ 517525 h 858837"/>
                <a:gd name="connsiteX2" fmla="*/ 325602 w 803275"/>
                <a:gd name="connsiteY2" fmla="*/ 514004 h 858837"/>
                <a:gd name="connsiteX3" fmla="*/ 399174 w 803275"/>
                <a:gd name="connsiteY3" fmla="*/ 512243 h 858837"/>
                <a:gd name="connsiteX4" fmla="*/ 456981 w 803275"/>
                <a:gd name="connsiteY4" fmla="*/ 514004 h 858837"/>
                <a:gd name="connsiteX5" fmla="*/ 527050 w 803275"/>
                <a:gd name="connsiteY5" fmla="*/ 517525 h 858837"/>
                <a:gd name="connsiteX6" fmla="*/ 333966 w 803275"/>
                <a:gd name="connsiteY6" fmla="*/ 0 h 858837"/>
                <a:gd name="connsiteX7" fmla="*/ 471067 w 803275"/>
                <a:gd name="connsiteY7" fmla="*/ 0 h 858837"/>
                <a:gd name="connsiteX8" fmla="*/ 727694 w 803275"/>
                <a:gd name="connsiteY8" fmla="*/ 686012 h 858837"/>
                <a:gd name="connsiteX9" fmla="*/ 803275 w 803275"/>
                <a:gd name="connsiteY9" fmla="*/ 858837 h 858837"/>
                <a:gd name="connsiteX10" fmla="*/ 629262 w 803275"/>
                <a:gd name="connsiteY10" fmla="*/ 858837 h 858837"/>
                <a:gd name="connsiteX11" fmla="*/ 620473 w 803275"/>
                <a:gd name="connsiteY11" fmla="*/ 812985 h 858837"/>
                <a:gd name="connsiteX12" fmla="*/ 616958 w 803275"/>
                <a:gd name="connsiteY12" fmla="*/ 798877 h 858837"/>
                <a:gd name="connsiteX13" fmla="*/ 597623 w 803275"/>
                <a:gd name="connsiteY13" fmla="*/ 735390 h 858837"/>
                <a:gd name="connsiteX14" fmla="*/ 560711 w 803275"/>
                <a:gd name="connsiteY14" fmla="*/ 624288 h 858837"/>
                <a:gd name="connsiteX15" fmla="*/ 555438 w 803275"/>
                <a:gd name="connsiteY15" fmla="*/ 624288 h 858837"/>
                <a:gd name="connsiteX16" fmla="*/ 523799 w 803275"/>
                <a:gd name="connsiteY16" fmla="*/ 622525 h 858837"/>
                <a:gd name="connsiteX17" fmla="*/ 400759 w 803275"/>
                <a:gd name="connsiteY17" fmla="*/ 618998 h 858837"/>
                <a:gd name="connsiteX18" fmla="*/ 253111 w 803275"/>
                <a:gd name="connsiteY18" fmla="*/ 624288 h 858837"/>
                <a:gd name="connsiteX19" fmla="*/ 237292 w 803275"/>
                <a:gd name="connsiteY19" fmla="*/ 624288 h 858837"/>
                <a:gd name="connsiteX20" fmla="*/ 193349 w 803275"/>
                <a:gd name="connsiteY20" fmla="*/ 745971 h 858837"/>
                <a:gd name="connsiteX21" fmla="*/ 161710 w 803275"/>
                <a:gd name="connsiteY21" fmla="*/ 858837 h 858837"/>
                <a:gd name="connsiteX22" fmla="*/ 0 w 803275"/>
                <a:gd name="connsiteY22" fmla="*/ 858837 h 858837"/>
                <a:gd name="connsiteX23" fmla="*/ 72066 w 803275"/>
                <a:gd name="connsiteY23" fmla="*/ 701883 h 858837"/>
                <a:gd name="connsiteX24" fmla="*/ 281234 w 803275"/>
                <a:gd name="connsiteY24" fmla="*/ 160481 h 858837"/>
                <a:gd name="connsiteX25" fmla="*/ 333966 w 803275"/>
                <a:gd name="connsiteY25" fmla="*/ 0 h 85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3275" h="858837">
                  <a:moveTo>
                    <a:pt x="402678" y="146050"/>
                  </a:moveTo>
                  <a:cubicBezTo>
                    <a:pt x="273050" y="517525"/>
                    <a:pt x="273050" y="517525"/>
                    <a:pt x="273050" y="517525"/>
                  </a:cubicBezTo>
                  <a:cubicBezTo>
                    <a:pt x="292319" y="515765"/>
                    <a:pt x="292319" y="515765"/>
                    <a:pt x="325602" y="514004"/>
                  </a:cubicBezTo>
                  <a:cubicBezTo>
                    <a:pt x="360636" y="514004"/>
                    <a:pt x="390416" y="512243"/>
                    <a:pt x="399174" y="512243"/>
                  </a:cubicBezTo>
                  <a:cubicBezTo>
                    <a:pt x="402678" y="512243"/>
                    <a:pt x="427202" y="512243"/>
                    <a:pt x="456981" y="514004"/>
                  </a:cubicBezTo>
                  <a:cubicBezTo>
                    <a:pt x="500774" y="515765"/>
                    <a:pt x="509533" y="515765"/>
                    <a:pt x="527050" y="517525"/>
                  </a:cubicBezTo>
                  <a:close/>
                  <a:moveTo>
                    <a:pt x="333966" y="0"/>
                  </a:moveTo>
                  <a:lnTo>
                    <a:pt x="471067" y="0"/>
                  </a:lnTo>
                  <a:cubicBezTo>
                    <a:pt x="727694" y="686012"/>
                    <a:pt x="727694" y="686012"/>
                    <a:pt x="727694" y="686012"/>
                  </a:cubicBezTo>
                  <a:cubicBezTo>
                    <a:pt x="757575" y="765370"/>
                    <a:pt x="769879" y="793587"/>
                    <a:pt x="803275" y="858837"/>
                  </a:cubicBezTo>
                  <a:cubicBezTo>
                    <a:pt x="629262" y="858837"/>
                    <a:pt x="629262" y="858837"/>
                    <a:pt x="629262" y="858837"/>
                  </a:cubicBezTo>
                  <a:cubicBezTo>
                    <a:pt x="627504" y="837675"/>
                    <a:pt x="623988" y="825330"/>
                    <a:pt x="620473" y="812985"/>
                  </a:cubicBezTo>
                  <a:cubicBezTo>
                    <a:pt x="616958" y="798877"/>
                    <a:pt x="616958" y="798877"/>
                    <a:pt x="616958" y="798877"/>
                  </a:cubicBezTo>
                  <a:cubicBezTo>
                    <a:pt x="601138" y="747735"/>
                    <a:pt x="599380" y="740681"/>
                    <a:pt x="597623" y="735390"/>
                  </a:cubicBezTo>
                  <a:cubicBezTo>
                    <a:pt x="560711" y="624288"/>
                    <a:pt x="560711" y="624288"/>
                    <a:pt x="560711" y="624288"/>
                  </a:cubicBezTo>
                  <a:cubicBezTo>
                    <a:pt x="555438" y="624288"/>
                    <a:pt x="555438" y="624288"/>
                    <a:pt x="555438" y="624288"/>
                  </a:cubicBezTo>
                  <a:cubicBezTo>
                    <a:pt x="544891" y="624288"/>
                    <a:pt x="555438" y="624288"/>
                    <a:pt x="523799" y="622525"/>
                  </a:cubicBezTo>
                  <a:cubicBezTo>
                    <a:pt x="451733" y="618998"/>
                    <a:pt x="442944" y="618998"/>
                    <a:pt x="400759" y="618998"/>
                  </a:cubicBezTo>
                  <a:cubicBezTo>
                    <a:pt x="348027" y="618998"/>
                    <a:pt x="360331" y="618998"/>
                    <a:pt x="253111" y="624288"/>
                  </a:cubicBezTo>
                  <a:cubicBezTo>
                    <a:pt x="237292" y="624288"/>
                    <a:pt x="237292" y="624288"/>
                    <a:pt x="237292" y="624288"/>
                  </a:cubicBezTo>
                  <a:cubicBezTo>
                    <a:pt x="193349" y="745971"/>
                    <a:pt x="193349" y="745971"/>
                    <a:pt x="193349" y="745971"/>
                  </a:cubicBezTo>
                  <a:cubicBezTo>
                    <a:pt x="181045" y="781242"/>
                    <a:pt x="170498" y="820040"/>
                    <a:pt x="161710" y="858837"/>
                  </a:cubicBezTo>
                  <a:cubicBezTo>
                    <a:pt x="0" y="858837"/>
                    <a:pt x="0" y="858837"/>
                    <a:pt x="0" y="858837"/>
                  </a:cubicBezTo>
                  <a:cubicBezTo>
                    <a:pt x="24608" y="816512"/>
                    <a:pt x="40428" y="779478"/>
                    <a:pt x="72066" y="701883"/>
                  </a:cubicBezTo>
                  <a:cubicBezTo>
                    <a:pt x="281234" y="160481"/>
                    <a:pt x="281234" y="160481"/>
                    <a:pt x="281234" y="160481"/>
                  </a:cubicBezTo>
                  <a:cubicBezTo>
                    <a:pt x="309358" y="84649"/>
                    <a:pt x="321662" y="47615"/>
                    <a:pt x="333966"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fr-FR" dirty="0"/>
            </a:p>
          </p:txBody>
        </p:sp>
        <p:sp>
          <p:nvSpPr>
            <p:cNvPr id="70" name="Freeform 13">
              <a:extLst>
                <a:ext uri="{FF2B5EF4-FFF2-40B4-BE49-F238E27FC236}">
                  <a16:creationId xmlns:a16="http://schemas.microsoft.com/office/drawing/2014/main" id="{EEF8A4F9-E3A2-4807-A34D-8FBBC9C7E6E6}"/>
                </a:ext>
              </a:extLst>
            </p:cNvPr>
            <p:cNvSpPr>
              <a:spLocks/>
            </p:cNvSpPr>
            <p:nvPr/>
          </p:nvSpPr>
          <p:spPr bwMode="auto">
            <a:xfrm>
              <a:off x="9919235" y="506631"/>
              <a:ext cx="114429" cy="217978"/>
            </a:xfrm>
            <a:custGeom>
              <a:avLst/>
              <a:gdLst>
                <a:gd name="T0" fmla="*/ 90 w 256"/>
                <a:gd name="T1" fmla="*/ 0 h 487"/>
                <a:gd name="T2" fmla="*/ 86 w 256"/>
                <a:gd name="T3" fmla="*/ 73 h 487"/>
                <a:gd name="T4" fmla="*/ 86 w 256"/>
                <a:gd name="T5" fmla="*/ 426 h 487"/>
                <a:gd name="T6" fmla="*/ 190 w 256"/>
                <a:gd name="T7" fmla="*/ 426 h 487"/>
                <a:gd name="T8" fmla="*/ 256 w 256"/>
                <a:gd name="T9" fmla="*/ 423 h 487"/>
                <a:gd name="T10" fmla="*/ 256 w 256"/>
                <a:gd name="T11" fmla="*/ 487 h 487"/>
                <a:gd name="T12" fmla="*/ 0 w 256"/>
                <a:gd name="T13" fmla="*/ 487 h 487"/>
                <a:gd name="T14" fmla="*/ 5 w 256"/>
                <a:gd name="T15" fmla="*/ 414 h 487"/>
                <a:gd name="T16" fmla="*/ 5 w 256"/>
                <a:gd name="T17" fmla="*/ 73 h 487"/>
                <a:gd name="T18" fmla="*/ 0 w 256"/>
                <a:gd name="T19" fmla="*/ 0 h 487"/>
                <a:gd name="T20" fmla="*/ 90 w 256"/>
                <a:gd name="T21"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 h="487">
                  <a:moveTo>
                    <a:pt x="90" y="0"/>
                  </a:moveTo>
                  <a:cubicBezTo>
                    <a:pt x="87" y="16"/>
                    <a:pt x="86" y="44"/>
                    <a:pt x="86" y="73"/>
                  </a:cubicBezTo>
                  <a:cubicBezTo>
                    <a:pt x="86" y="426"/>
                    <a:pt x="86" y="426"/>
                    <a:pt x="86" y="426"/>
                  </a:cubicBezTo>
                  <a:cubicBezTo>
                    <a:pt x="190" y="426"/>
                    <a:pt x="190" y="426"/>
                    <a:pt x="190" y="426"/>
                  </a:cubicBezTo>
                  <a:cubicBezTo>
                    <a:pt x="227" y="426"/>
                    <a:pt x="245" y="426"/>
                    <a:pt x="256" y="423"/>
                  </a:cubicBezTo>
                  <a:cubicBezTo>
                    <a:pt x="256" y="487"/>
                    <a:pt x="256" y="487"/>
                    <a:pt x="256" y="487"/>
                  </a:cubicBezTo>
                  <a:cubicBezTo>
                    <a:pt x="0" y="487"/>
                    <a:pt x="0" y="487"/>
                    <a:pt x="0" y="487"/>
                  </a:cubicBezTo>
                  <a:cubicBezTo>
                    <a:pt x="3" y="467"/>
                    <a:pt x="5" y="444"/>
                    <a:pt x="5" y="414"/>
                  </a:cubicBezTo>
                  <a:cubicBezTo>
                    <a:pt x="5" y="73"/>
                    <a:pt x="5" y="73"/>
                    <a:pt x="5" y="73"/>
                  </a:cubicBezTo>
                  <a:cubicBezTo>
                    <a:pt x="5" y="43"/>
                    <a:pt x="3" y="20"/>
                    <a:pt x="0" y="0"/>
                  </a:cubicBezTo>
                  <a:lnTo>
                    <a:pt x="9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71" name="Freeform 14">
              <a:extLst>
                <a:ext uri="{FF2B5EF4-FFF2-40B4-BE49-F238E27FC236}">
                  <a16:creationId xmlns:a16="http://schemas.microsoft.com/office/drawing/2014/main" id="{5EDF629E-04E6-466A-B80E-0F22A99681F9}"/>
                </a:ext>
              </a:extLst>
            </p:cNvPr>
            <p:cNvSpPr>
              <a:spLocks/>
            </p:cNvSpPr>
            <p:nvPr/>
          </p:nvSpPr>
          <p:spPr bwMode="auto">
            <a:xfrm>
              <a:off x="10178714" y="506631"/>
              <a:ext cx="40292" cy="217978"/>
            </a:xfrm>
            <a:custGeom>
              <a:avLst/>
              <a:gdLst>
                <a:gd name="T0" fmla="*/ 90 w 90"/>
                <a:gd name="T1" fmla="*/ 0 h 487"/>
                <a:gd name="T2" fmla="*/ 85 w 90"/>
                <a:gd name="T3" fmla="*/ 74 h 487"/>
                <a:gd name="T4" fmla="*/ 85 w 90"/>
                <a:gd name="T5" fmla="*/ 414 h 487"/>
                <a:gd name="T6" fmla="*/ 90 w 90"/>
                <a:gd name="T7" fmla="*/ 487 h 487"/>
                <a:gd name="T8" fmla="*/ 0 w 90"/>
                <a:gd name="T9" fmla="*/ 487 h 487"/>
                <a:gd name="T10" fmla="*/ 4 w 90"/>
                <a:gd name="T11" fmla="*/ 414 h 487"/>
                <a:gd name="T12" fmla="*/ 4 w 90"/>
                <a:gd name="T13" fmla="*/ 74 h 487"/>
                <a:gd name="T14" fmla="*/ 0 w 90"/>
                <a:gd name="T15" fmla="*/ 0 h 487"/>
                <a:gd name="T16" fmla="*/ 90 w 90"/>
                <a:gd name="T17"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487">
                  <a:moveTo>
                    <a:pt x="90" y="0"/>
                  </a:moveTo>
                  <a:cubicBezTo>
                    <a:pt x="87" y="16"/>
                    <a:pt x="85" y="44"/>
                    <a:pt x="85" y="74"/>
                  </a:cubicBezTo>
                  <a:cubicBezTo>
                    <a:pt x="85" y="414"/>
                    <a:pt x="85" y="414"/>
                    <a:pt x="85" y="414"/>
                  </a:cubicBezTo>
                  <a:cubicBezTo>
                    <a:pt x="85" y="444"/>
                    <a:pt x="87" y="472"/>
                    <a:pt x="90" y="487"/>
                  </a:cubicBezTo>
                  <a:cubicBezTo>
                    <a:pt x="0" y="487"/>
                    <a:pt x="0" y="487"/>
                    <a:pt x="0" y="487"/>
                  </a:cubicBezTo>
                  <a:cubicBezTo>
                    <a:pt x="3" y="467"/>
                    <a:pt x="4" y="444"/>
                    <a:pt x="4" y="414"/>
                  </a:cubicBezTo>
                  <a:cubicBezTo>
                    <a:pt x="4" y="74"/>
                    <a:pt x="4" y="74"/>
                    <a:pt x="4" y="74"/>
                  </a:cubicBezTo>
                  <a:cubicBezTo>
                    <a:pt x="4" y="43"/>
                    <a:pt x="3" y="20"/>
                    <a:pt x="0" y="0"/>
                  </a:cubicBezTo>
                  <a:lnTo>
                    <a:pt x="9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72" name="Freeform 15">
              <a:extLst>
                <a:ext uri="{FF2B5EF4-FFF2-40B4-BE49-F238E27FC236}">
                  <a16:creationId xmlns:a16="http://schemas.microsoft.com/office/drawing/2014/main" id="{BE0296F0-B4DD-4CE6-855E-E60DAB737326}"/>
                </a:ext>
              </a:extLst>
            </p:cNvPr>
            <p:cNvSpPr>
              <a:spLocks/>
            </p:cNvSpPr>
            <p:nvPr/>
          </p:nvSpPr>
          <p:spPr bwMode="auto">
            <a:xfrm>
              <a:off x="10391052" y="506631"/>
              <a:ext cx="163182" cy="217978"/>
            </a:xfrm>
            <a:custGeom>
              <a:avLst/>
              <a:gdLst>
                <a:gd name="T0" fmla="*/ 96 w 366"/>
                <a:gd name="T1" fmla="*/ 0 h 487"/>
                <a:gd name="T2" fmla="*/ 294 w 366"/>
                <a:gd name="T3" fmla="*/ 381 h 487"/>
                <a:gd name="T4" fmla="*/ 294 w 366"/>
                <a:gd name="T5" fmla="*/ 74 h 487"/>
                <a:gd name="T6" fmla="*/ 288 w 366"/>
                <a:gd name="T7" fmla="*/ 0 h 487"/>
                <a:gd name="T8" fmla="*/ 366 w 366"/>
                <a:gd name="T9" fmla="*/ 0 h 487"/>
                <a:gd name="T10" fmla="*/ 361 w 366"/>
                <a:gd name="T11" fmla="*/ 74 h 487"/>
                <a:gd name="T12" fmla="*/ 361 w 366"/>
                <a:gd name="T13" fmla="*/ 487 h 487"/>
                <a:gd name="T14" fmla="*/ 274 w 366"/>
                <a:gd name="T15" fmla="*/ 487 h 487"/>
                <a:gd name="T16" fmla="*/ 72 w 366"/>
                <a:gd name="T17" fmla="*/ 100 h 487"/>
                <a:gd name="T18" fmla="*/ 72 w 366"/>
                <a:gd name="T19" fmla="*/ 414 h 487"/>
                <a:gd name="T20" fmla="*/ 77 w 366"/>
                <a:gd name="T21" fmla="*/ 487 h 487"/>
                <a:gd name="T22" fmla="*/ 0 w 366"/>
                <a:gd name="T23" fmla="*/ 487 h 487"/>
                <a:gd name="T24" fmla="*/ 4 w 366"/>
                <a:gd name="T25" fmla="*/ 414 h 487"/>
                <a:gd name="T26" fmla="*/ 4 w 366"/>
                <a:gd name="T27" fmla="*/ 74 h 487"/>
                <a:gd name="T28" fmla="*/ 0 w 366"/>
                <a:gd name="T29" fmla="*/ 0 h 487"/>
                <a:gd name="T30" fmla="*/ 96 w 366"/>
                <a:gd name="T31"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6" h="487">
                  <a:moveTo>
                    <a:pt x="96" y="0"/>
                  </a:moveTo>
                  <a:cubicBezTo>
                    <a:pt x="294" y="381"/>
                    <a:pt x="294" y="381"/>
                    <a:pt x="294" y="381"/>
                  </a:cubicBezTo>
                  <a:cubicBezTo>
                    <a:pt x="294" y="74"/>
                    <a:pt x="294" y="74"/>
                    <a:pt x="294" y="74"/>
                  </a:cubicBezTo>
                  <a:cubicBezTo>
                    <a:pt x="294" y="48"/>
                    <a:pt x="292" y="23"/>
                    <a:pt x="288" y="0"/>
                  </a:cubicBezTo>
                  <a:cubicBezTo>
                    <a:pt x="366" y="0"/>
                    <a:pt x="366" y="0"/>
                    <a:pt x="366" y="0"/>
                  </a:cubicBezTo>
                  <a:cubicBezTo>
                    <a:pt x="363" y="16"/>
                    <a:pt x="361" y="43"/>
                    <a:pt x="361" y="74"/>
                  </a:cubicBezTo>
                  <a:cubicBezTo>
                    <a:pt x="361" y="487"/>
                    <a:pt x="361" y="487"/>
                    <a:pt x="361" y="487"/>
                  </a:cubicBezTo>
                  <a:cubicBezTo>
                    <a:pt x="274" y="487"/>
                    <a:pt x="274" y="487"/>
                    <a:pt x="274" y="487"/>
                  </a:cubicBezTo>
                  <a:cubicBezTo>
                    <a:pt x="72" y="100"/>
                    <a:pt x="72" y="100"/>
                    <a:pt x="72" y="100"/>
                  </a:cubicBezTo>
                  <a:cubicBezTo>
                    <a:pt x="72" y="414"/>
                    <a:pt x="72" y="414"/>
                    <a:pt x="72" y="414"/>
                  </a:cubicBezTo>
                  <a:cubicBezTo>
                    <a:pt x="72" y="439"/>
                    <a:pt x="73" y="464"/>
                    <a:pt x="77" y="487"/>
                  </a:cubicBezTo>
                  <a:cubicBezTo>
                    <a:pt x="0" y="487"/>
                    <a:pt x="0" y="487"/>
                    <a:pt x="0" y="487"/>
                  </a:cubicBezTo>
                  <a:cubicBezTo>
                    <a:pt x="3" y="467"/>
                    <a:pt x="4" y="444"/>
                    <a:pt x="4" y="414"/>
                  </a:cubicBezTo>
                  <a:cubicBezTo>
                    <a:pt x="4" y="74"/>
                    <a:pt x="4" y="74"/>
                    <a:pt x="4" y="74"/>
                  </a:cubicBezTo>
                  <a:cubicBezTo>
                    <a:pt x="4" y="43"/>
                    <a:pt x="3" y="20"/>
                    <a:pt x="0" y="0"/>
                  </a:cubicBezTo>
                  <a:lnTo>
                    <a:pt x="9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73" name="Freeform 16">
              <a:extLst>
                <a:ext uri="{FF2B5EF4-FFF2-40B4-BE49-F238E27FC236}">
                  <a16:creationId xmlns:a16="http://schemas.microsoft.com/office/drawing/2014/main" id="{B0682E28-6841-4EAC-9DC6-B815D3E2397B}"/>
                </a:ext>
              </a:extLst>
            </p:cNvPr>
            <p:cNvSpPr>
              <a:spLocks/>
            </p:cNvSpPr>
            <p:nvPr/>
          </p:nvSpPr>
          <p:spPr bwMode="auto">
            <a:xfrm>
              <a:off x="10696464" y="506631"/>
              <a:ext cx="158347" cy="217978"/>
            </a:xfrm>
            <a:custGeom>
              <a:avLst/>
              <a:gdLst>
                <a:gd name="T0" fmla="*/ 63 w 355"/>
                <a:gd name="T1" fmla="*/ 59 h 487"/>
                <a:gd name="T2" fmla="*/ 0 w 355"/>
                <a:gd name="T3" fmla="*/ 61 h 487"/>
                <a:gd name="T4" fmla="*/ 0 w 355"/>
                <a:gd name="T5" fmla="*/ 0 h 487"/>
                <a:gd name="T6" fmla="*/ 355 w 355"/>
                <a:gd name="T7" fmla="*/ 0 h 487"/>
                <a:gd name="T8" fmla="*/ 355 w 355"/>
                <a:gd name="T9" fmla="*/ 61 h 487"/>
                <a:gd name="T10" fmla="*/ 291 w 355"/>
                <a:gd name="T11" fmla="*/ 59 h 487"/>
                <a:gd name="T12" fmla="*/ 218 w 355"/>
                <a:gd name="T13" fmla="*/ 59 h 487"/>
                <a:gd name="T14" fmla="*/ 218 w 355"/>
                <a:gd name="T15" fmla="*/ 414 h 487"/>
                <a:gd name="T16" fmla="*/ 222 w 355"/>
                <a:gd name="T17" fmla="*/ 487 h 487"/>
                <a:gd name="T18" fmla="*/ 132 w 355"/>
                <a:gd name="T19" fmla="*/ 487 h 487"/>
                <a:gd name="T20" fmla="*/ 137 w 355"/>
                <a:gd name="T21" fmla="*/ 414 h 487"/>
                <a:gd name="T22" fmla="*/ 137 w 355"/>
                <a:gd name="T23" fmla="*/ 59 h 487"/>
                <a:gd name="T24" fmla="*/ 63 w 355"/>
                <a:gd name="T25" fmla="*/ 59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5" h="487">
                  <a:moveTo>
                    <a:pt x="63" y="59"/>
                  </a:moveTo>
                  <a:cubicBezTo>
                    <a:pt x="31" y="59"/>
                    <a:pt x="12" y="59"/>
                    <a:pt x="0" y="61"/>
                  </a:cubicBezTo>
                  <a:cubicBezTo>
                    <a:pt x="0" y="0"/>
                    <a:pt x="0" y="0"/>
                    <a:pt x="0" y="0"/>
                  </a:cubicBezTo>
                  <a:cubicBezTo>
                    <a:pt x="355" y="0"/>
                    <a:pt x="355" y="0"/>
                    <a:pt x="355" y="0"/>
                  </a:cubicBezTo>
                  <a:cubicBezTo>
                    <a:pt x="355" y="61"/>
                    <a:pt x="355" y="61"/>
                    <a:pt x="355" y="61"/>
                  </a:cubicBezTo>
                  <a:cubicBezTo>
                    <a:pt x="333" y="59"/>
                    <a:pt x="316" y="59"/>
                    <a:pt x="291" y="59"/>
                  </a:cubicBezTo>
                  <a:cubicBezTo>
                    <a:pt x="218" y="59"/>
                    <a:pt x="218" y="59"/>
                    <a:pt x="218" y="59"/>
                  </a:cubicBezTo>
                  <a:cubicBezTo>
                    <a:pt x="218" y="414"/>
                    <a:pt x="218" y="414"/>
                    <a:pt x="218" y="414"/>
                  </a:cubicBezTo>
                  <a:cubicBezTo>
                    <a:pt x="218" y="445"/>
                    <a:pt x="219" y="470"/>
                    <a:pt x="222" y="487"/>
                  </a:cubicBezTo>
                  <a:cubicBezTo>
                    <a:pt x="132" y="487"/>
                    <a:pt x="132" y="487"/>
                    <a:pt x="132" y="487"/>
                  </a:cubicBezTo>
                  <a:cubicBezTo>
                    <a:pt x="135" y="471"/>
                    <a:pt x="137" y="445"/>
                    <a:pt x="137" y="414"/>
                  </a:cubicBezTo>
                  <a:cubicBezTo>
                    <a:pt x="137" y="59"/>
                    <a:pt x="137" y="59"/>
                    <a:pt x="137" y="59"/>
                  </a:cubicBezTo>
                  <a:lnTo>
                    <a:pt x="63" y="5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74" name="Forme libre : forme 73">
              <a:extLst>
                <a:ext uri="{FF2B5EF4-FFF2-40B4-BE49-F238E27FC236}">
                  <a16:creationId xmlns:a16="http://schemas.microsoft.com/office/drawing/2014/main" id="{E6E6DB6A-1B90-4C63-8EBF-B6142786E750}"/>
                </a:ext>
              </a:extLst>
            </p:cNvPr>
            <p:cNvSpPr>
              <a:spLocks/>
            </p:cNvSpPr>
            <p:nvPr/>
          </p:nvSpPr>
          <p:spPr bwMode="auto">
            <a:xfrm>
              <a:off x="10997443" y="506631"/>
              <a:ext cx="149080" cy="217978"/>
            </a:xfrm>
            <a:custGeom>
              <a:avLst/>
              <a:gdLst>
                <a:gd name="connsiteX0" fmla="*/ 150812 w 587375"/>
                <a:gd name="connsiteY0" fmla="*/ 98425 h 858837"/>
                <a:gd name="connsiteX1" fmla="*/ 150812 w 587375"/>
                <a:gd name="connsiteY1" fmla="*/ 363537 h 858837"/>
                <a:gd name="connsiteX2" fmla="*/ 219242 w 587375"/>
                <a:gd name="connsiteY2" fmla="*/ 363537 h 858837"/>
                <a:gd name="connsiteX3" fmla="*/ 384175 w 587375"/>
                <a:gd name="connsiteY3" fmla="*/ 222144 h 858837"/>
                <a:gd name="connsiteX4" fmla="*/ 205205 w 587375"/>
                <a:gd name="connsiteY4" fmla="*/ 98425 h 858837"/>
                <a:gd name="connsiteX5" fmla="*/ 150812 w 587375"/>
                <a:gd name="connsiteY5" fmla="*/ 98425 h 858837"/>
                <a:gd name="connsiteX6" fmla="*/ 0 w 587375"/>
                <a:gd name="connsiteY6" fmla="*/ 0 h 858837"/>
                <a:gd name="connsiteX7" fmla="*/ 235653 w 587375"/>
                <a:gd name="connsiteY7" fmla="*/ 0 h 858837"/>
                <a:gd name="connsiteX8" fmla="*/ 522307 w 587375"/>
                <a:gd name="connsiteY8" fmla="*/ 208096 h 858837"/>
                <a:gd name="connsiteX9" fmla="*/ 348204 w 587375"/>
                <a:gd name="connsiteY9" fmla="*/ 412665 h 858837"/>
                <a:gd name="connsiteX10" fmla="*/ 494169 w 587375"/>
                <a:gd name="connsiteY10" fmla="*/ 574909 h 858837"/>
                <a:gd name="connsiteX11" fmla="*/ 543410 w 587375"/>
                <a:gd name="connsiteY11" fmla="*/ 731863 h 858837"/>
                <a:gd name="connsiteX12" fmla="*/ 559237 w 587375"/>
                <a:gd name="connsiteY12" fmla="*/ 779478 h 858837"/>
                <a:gd name="connsiteX13" fmla="*/ 587375 w 587375"/>
                <a:gd name="connsiteY13" fmla="*/ 858837 h 858837"/>
                <a:gd name="connsiteX14" fmla="*/ 430859 w 587375"/>
                <a:gd name="connsiteY14" fmla="*/ 858837 h 858837"/>
                <a:gd name="connsiteX15" fmla="*/ 423824 w 587375"/>
                <a:gd name="connsiteY15" fmla="*/ 820040 h 858837"/>
                <a:gd name="connsiteX16" fmla="*/ 406238 w 587375"/>
                <a:gd name="connsiteY16" fmla="*/ 758316 h 858837"/>
                <a:gd name="connsiteX17" fmla="*/ 364032 w 587375"/>
                <a:gd name="connsiteY17" fmla="*/ 618998 h 858837"/>
                <a:gd name="connsiteX18" fmla="*/ 205757 w 587375"/>
                <a:gd name="connsiteY18" fmla="*/ 465571 h 858837"/>
                <a:gd name="connsiteX19" fmla="*/ 149482 w 587375"/>
                <a:gd name="connsiteY19" fmla="*/ 465571 h 858837"/>
                <a:gd name="connsiteX20" fmla="*/ 149482 w 587375"/>
                <a:gd name="connsiteY20" fmla="*/ 728336 h 858837"/>
                <a:gd name="connsiteX21" fmla="*/ 156516 w 587375"/>
                <a:gd name="connsiteY21" fmla="*/ 858837 h 858837"/>
                <a:gd name="connsiteX22" fmla="*/ 0 w 587375"/>
                <a:gd name="connsiteY22" fmla="*/ 858837 h 858837"/>
                <a:gd name="connsiteX23" fmla="*/ 8793 w 587375"/>
                <a:gd name="connsiteY23" fmla="*/ 728336 h 858837"/>
                <a:gd name="connsiteX24" fmla="*/ 8793 w 587375"/>
                <a:gd name="connsiteY24" fmla="*/ 128737 h 858837"/>
                <a:gd name="connsiteX25" fmla="*/ 0 w 587375"/>
                <a:gd name="connsiteY25" fmla="*/ 0 h 85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7375" h="858837">
                  <a:moveTo>
                    <a:pt x="150812" y="98425"/>
                  </a:moveTo>
                  <a:cubicBezTo>
                    <a:pt x="150812" y="363537"/>
                    <a:pt x="150812" y="363537"/>
                    <a:pt x="150812" y="363537"/>
                  </a:cubicBezTo>
                  <a:lnTo>
                    <a:pt x="219242" y="363537"/>
                  </a:lnTo>
                  <a:cubicBezTo>
                    <a:pt x="328028" y="363537"/>
                    <a:pt x="384175" y="314049"/>
                    <a:pt x="384175" y="222144"/>
                  </a:cubicBezTo>
                  <a:cubicBezTo>
                    <a:pt x="384175" y="132006"/>
                    <a:pt x="335046" y="98425"/>
                    <a:pt x="205205" y="98425"/>
                  </a:cubicBezTo>
                  <a:cubicBezTo>
                    <a:pt x="150812" y="98425"/>
                    <a:pt x="150812" y="98425"/>
                    <a:pt x="150812" y="98425"/>
                  </a:cubicBezTo>
                  <a:close/>
                  <a:moveTo>
                    <a:pt x="0" y="0"/>
                  </a:moveTo>
                  <a:lnTo>
                    <a:pt x="235653" y="0"/>
                  </a:lnTo>
                  <a:cubicBezTo>
                    <a:pt x="425583" y="0"/>
                    <a:pt x="522307" y="70541"/>
                    <a:pt x="522307" y="208096"/>
                  </a:cubicBezTo>
                  <a:cubicBezTo>
                    <a:pt x="522307" y="312144"/>
                    <a:pt x="464272" y="380922"/>
                    <a:pt x="348204" y="412665"/>
                  </a:cubicBezTo>
                  <a:cubicBezTo>
                    <a:pt x="425583" y="428537"/>
                    <a:pt x="458997" y="467334"/>
                    <a:pt x="494169" y="574909"/>
                  </a:cubicBezTo>
                  <a:cubicBezTo>
                    <a:pt x="543410" y="731863"/>
                    <a:pt x="543410" y="731863"/>
                    <a:pt x="543410" y="731863"/>
                  </a:cubicBezTo>
                  <a:cubicBezTo>
                    <a:pt x="559237" y="777715"/>
                    <a:pt x="553961" y="761843"/>
                    <a:pt x="559237" y="779478"/>
                  </a:cubicBezTo>
                  <a:cubicBezTo>
                    <a:pt x="575065" y="828857"/>
                    <a:pt x="576823" y="832384"/>
                    <a:pt x="587375" y="858837"/>
                  </a:cubicBezTo>
                  <a:cubicBezTo>
                    <a:pt x="430859" y="858837"/>
                    <a:pt x="430859" y="858837"/>
                    <a:pt x="430859" y="858837"/>
                  </a:cubicBezTo>
                  <a:cubicBezTo>
                    <a:pt x="429100" y="842965"/>
                    <a:pt x="427342" y="835911"/>
                    <a:pt x="423824" y="820040"/>
                  </a:cubicBezTo>
                  <a:cubicBezTo>
                    <a:pt x="416790" y="797114"/>
                    <a:pt x="409756" y="768897"/>
                    <a:pt x="406238" y="758316"/>
                  </a:cubicBezTo>
                  <a:cubicBezTo>
                    <a:pt x="364032" y="618998"/>
                    <a:pt x="364032" y="618998"/>
                    <a:pt x="364032" y="618998"/>
                  </a:cubicBezTo>
                  <a:cubicBezTo>
                    <a:pt x="325342" y="486733"/>
                    <a:pt x="302481" y="465571"/>
                    <a:pt x="205757" y="465571"/>
                  </a:cubicBezTo>
                  <a:cubicBezTo>
                    <a:pt x="149482" y="465571"/>
                    <a:pt x="149482" y="465571"/>
                    <a:pt x="149482" y="465571"/>
                  </a:cubicBezTo>
                  <a:cubicBezTo>
                    <a:pt x="149482" y="728336"/>
                    <a:pt x="149482" y="728336"/>
                    <a:pt x="149482" y="728336"/>
                  </a:cubicBezTo>
                  <a:cubicBezTo>
                    <a:pt x="149482" y="781242"/>
                    <a:pt x="151240" y="827094"/>
                    <a:pt x="156516" y="858837"/>
                  </a:cubicBezTo>
                  <a:cubicBezTo>
                    <a:pt x="0" y="858837"/>
                    <a:pt x="0" y="858837"/>
                    <a:pt x="0" y="858837"/>
                  </a:cubicBezTo>
                  <a:cubicBezTo>
                    <a:pt x="5276" y="823567"/>
                    <a:pt x="8793" y="783005"/>
                    <a:pt x="8793" y="728336"/>
                  </a:cubicBezTo>
                  <a:cubicBezTo>
                    <a:pt x="8793" y="128737"/>
                    <a:pt x="8793" y="128737"/>
                    <a:pt x="8793" y="128737"/>
                  </a:cubicBezTo>
                  <a:cubicBezTo>
                    <a:pt x="8793" y="75832"/>
                    <a:pt x="5276" y="35271"/>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fr-FR" dirty="0"/>
            </a:p>
          </p:txBody>
        </p:sp>
        <p:sp>
          <p:nvSpPr>
            <p:cNvPr id="75" name="Forme libre : forme 74">
              <a:extLst>
                <a:ext uri="{FF2B5EF4-FFF2-40B4-BE49-F238E27FC236}">
                  <a16:creationId xmlns:a16="http://schemas.microsoft.com/office/drawing/2014/main" id="{FA443F55-033E-4A55-9468-55B5403381AE}"/>
                </a:ext>
              </a:extLst>
            </p:cNvPr>
            <p:cNvSpPr>
              <a:spLocks/>
            </p:cNvSpPr>
            <p:nvPr/>
          </p:nvSpPr>
          <p:spPr bwMode="auto">
            <a:xfrm>
              <a:off x="11267399" y="506631"/>
              <a:ext cx="203876" cy="217978"/>
            </a:xfrm>
            <a:custGeom>
              <a:avLst/>
              <a:gdLst>
                <a:gd name="connsiteX0" fmla="*/ 402762 w 803275"/>
                <a:gd name="connsiteY0" fmla="*/ 146050 h 858837"/>
                <a:gd name="connsiteX1" fmla="*/ 273050 w 803275"/>
                <a:gd name="connsiteY1" fmla="*/ 517525 h 858837"/>
                <a:gd name="connsiteX2" fmla="*/ 325636 w 803275"/>
                <a:gd name="connsiteY2" fmla="*/ 514004 h 858837"/>
                <a:gd name="connsiteX3" fmla="*/ 397504 w 803275"/>
                <a:gd name="connsiteY3" fmla="*/ 512243 h 858837"/>
                <a:gd name="connsiteX4" fmla="*/ 457101 w 803275"/>
                <a:gd name="connsiteY4" fmla="*/ 514004 h 858837"/>
                <a:gd name="connsiteX5" fmla="*/ 525463 w 803275"/>
                <a:gd name="connsiteY5" fmla="*/ 517525 h 858837"/>
                <a:gd name="connsiteX6" fmla="*/ 332208 w 803275"/>
                <a:gd name="connsiteY6" fmla="*/ 0 h 858837"/>
                <a:gd name="connsiteX7" fmla="*/ 471067 w 803275"/>
                <a:gd name="connsiteY7" fmla="*/ 0 h 858837"/>
                <a:gd name="connsiteX8" fmla="*/ 727693 w 803275"/>
                <a:gd name="connsiteY8" fmla="*/ 686012 h 858837"/>
                <a:gd name="connsiteX9" fmla="*/ 803275 w 803275"/>
                <a:gd name="connsiteY9" fmla="*/ 858837 h 858837"/>
                <a:gd name="connsiteX10" fmla="*/ 629261 w 803275"/>
                <a:gd name="connsiteY10" fmla="*/ 858837 h 858837"/>
                <a:gd name="connsiteX11" fmla="*/ 618715 w 803275"/>
                <a:gd name="connsiteY11" fmla="*/ 812985 h 858837"/>
                <a:gd name="connsiteX12" fmla="*/ 615200 w 803275"/>
                <a:gd name="connsiteY12" fmla="*/ 798877 h 858837"/>
                <a:gd name="connsiteX13" fmla="*/ 595865 w 803275"/>
                <a:gd name="connsiteY13" fmla="*/ 735390 h 858837"/>
                <a:gd name="connsiteX14" fmla="*/ 558953 w 803275"/>
                <a:gd name="connsiteY14" fmla="*/ 624288 h 858837"/>
                <a:gd name="connsiteX15" fmla="*/ 555437 w 803275"/>
                <a:gd name="connsiteY15" fmla="*/ 624288 h 858837"/>
                <a:gd name="connsiteX16" fmla="*/ 523799 w 803275"/>
                <a:gd name="connsiteY16" fmla="*/ 622525 h 858837"/>
                <a:gd name="connsiteX17" fmla="*/ 400759 w 803275"/>
                <a:gd name="connsiteY17" fmla="*/ 618998 h 858837"/>
                <a:gd name="connsiteX18" fmla="*/ 251353 w 803275"/>
                <a:gd name="connsiteY18" fmla="*/ 624288 h 858837"/>
                <a:gd name="connsiteX19" fmla="*/ 235534 w 803275"/>
                <a:gd name="connsiteY19" fmla="*/ 624288 h 858837"/>
                <a:gd name="connsiteX20" fmla="*/ 193348 w 803275"/>
                <a:gd name="connsiteY20" fmla="*/ 745971 h 858837"/>
                <a:gd name="connsiteX21" fmla="*/ 159952 w 803275"/>
                <a:gd name="connsiteY21" fmla="*/ 858837 h 858837"/>
                <a:gd name="connsiteX22" fmla="*/ 0 w 803275"/>
                <a:gd name="connsiteY22" fmla="*/ 858837 h 858837"/>
                <a:gd name="connsiteX23" fmla="*/ 70309 w 803275"/>
                <a:gd name="connsiteY23" fmla="*/ 701883 h 858837"/>
                <a:gd name="connsiteX24" fmla="*/ 279476 w 803275"/>
                <a:gd name="connsiteY24" fmla="*/ 160481 h 858837"/>
                <a:gd name="connsiteX25" fmla="*/ 332208 w 803275"/>
                <a:gd name="connsiteY25" fmla="*/ 0 h 85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3275" h="858837">
                  <a:moveTo>
                    <a:pt x="402762" y="146050"/>
                  </a:moveTo>
                  <a:cubicBezTo>
                    <a:pt x="273050" y="517525"/>
                    <a:pt x="273050" y="517525"/>
                    <a:pt x="273050" y="517525"/>
                  </a:cubicBezTo>
                  <a:cubicBezTo>
                    <a:pt x="292332" y="515765"/>
                    <a:pt x="292332" y="515765"/>
                    <a:pt x="325636" y="514004"/>
                  </a:cubicBezTo>
                  <a:cubicBezTo>
                    <a:pt x="358941" y="514004"/>
                    <a:pt x="390492" y="512243"/>
                    <a:pt x="397504" y="512243"/>
                  </a:cubicBezTo>
                  <a:cubicBezTo>
                    <a:pt x="402762" y="512243"/>
                    <a:pt x="425550" y="512243"/>
                    <a:pt x="457101" y="514004"/>
                  </a:cubicBezTo>
                  <a:cubicBezTo>
                    <a:pt x="500923" y="515765"/>
                    <a:pt x="507934" y="515765"/>
                    <a:pt x="525463" y="517525"/>
                  </a:cubicBezTo>
                  <a:close/>
                  <a:moveTo>
                    <a:pt x="332208" y="0"/>
                  </a:moveTo>
                  <a:lnTo>
                    <a:pt x="471067" y="0"/>
                  </a:lnTo>
                  <a:cubicBezTo>
                    <a:pt x="727693" y="686012"/>
                    <a:pt x="727693" y="686012"/>
                    <a:pt x="727693" y="686012"/>
                  </a:cubicBezTo>
                  <a:cubicBezTo>
                    <a:pt x="757574" y="765370"/>
                    <a:pt x="769878" y="793587"/>
                    <a:pt x="803275" y="858837"/>
                  </a:cubicBezTo>
                  <a:cubicBezTo>
                    <a:pt x="629261" y="858837"/>
                    <a:pt x="629261" y="858837"/>
                    <a:pt x="629261" y="858837"/>
                  </a:cubicBezTo>
                  <a:cubicBezTo>
                    <a:pt x="625746" y="837675"/>
                    <a:pt x="623988" y="825330"/>
                    <a:pt x="618715" y="812985"/>
                  </a:cubicBezTo>
                  <a:cubicBezTo>
                    <a:pt x="615200" y="798877"/>
                    <a:pt x="615200" y="798877"/>
                    <a:pt x="615200" y="798877"/>
                  </a:cubicBezTo>
                  <a:cubicBezTo>
                    <a:pt x="601138" y="747735"/>
                    <a:pt x="599380" y="740681"/>
                    <a:pt x="595865" y="735390"/>
                  </a:cubicBezTo>
                  <a:cubicBezTo>
                    <a:pt x="558953" y="624288"/>
                    <a:pt x="558953" y="624288"/>
                    <a:pt x="558953" y="624288"/>
                  </a:cubicBezTo>
                  <a:cubicBezTo>
                    <a:pt x="555437" y="624288"/>
                    <a:pt x="555437" y="624288"/>
                    <a:pt x="555437" y="624288"/>
                  </a:cubicBezTo>
                  <a:cubicBezTo>
                    <a:pt x="543133" y="624288"/>
                    <a:pt x="553680" y="624288"/>
                    <a:pt x="523799" y="622525"/>
                  </a:cubicBezTo>
                  <a:cubicBezTo>
                    <a:pt x="451732" y="618998"/>
                    <a:pt x="442944" y="618998"/>
                    <a:pt x="400759" y="618998"/>
                  </a:cubicBezTo>
                  <a:cubicBezTo>
                    <a:pt x="346270" y="618998"/>
                    <a:pt x="358574" y="618998"/>
                    <a:pt x="251353" y="624288"/>
                  </a:cubicBezTo>
                  <a:cubicBezTo>
                    <a:pt x="235534" y="624288"/>
                    <a:pt x="235534" y="624288"/>
                    <a:pt x="235534" y="624288"/>
                  </a:cubicBezTo>
                  <a:cubicBezTo>
                    <a:pt x="193348" y="745971"/>
                    <a:pt x="193348" y="745971"/>
                    <a:pt x="193348" y="745971"/>
                  </a:cubicBezTo>
                  <a:cubicBezTo>
                    <a:pt x="179287" y="781242"/>
                    <a:pt x="168740" y="820040"/>
                    <a:pt x="159952" y="858837"/>
                  </a:cubicBezTo>
                  <a:cubicBezTo>
                    <a:pt x="0" y="858837"/>
                    <a:pt x="0" y="858837"/>
                    <a:pt x="0" y="858837"/>
                  </a:cubicBezTo>
                  <a:cubicBezTo>
                    <a:pt x="24608" y="816512"/>
                    <a:pt x="40427" y="779478"/>
                    <a:pt x="70309" y="701883"/>
                  </a:cubicBezTo>
                  <a:cubicBezTo>
                    <a:pt x="279476" y="160481"/>
                    <a:pt x="279476" y="160481"/>
                    <a:pt x="279476" y="160481"/>
                  </a:cubicBezTo>
                  <a:cubicBezTo>
                    <a:pt x="309358" y="84649"/>
                    <a:pt x="319904" y="47615"/>
                    <a:pt x="332208"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fr-FR" dirty="0"/>
            </a:p>
          </p:txBody>
        </p:sp>
        <p:sp>
          <p:nvSpPr>
            <p:cNvPr id="76" name="Freeform 21">
              <a:extLst>
                <a:ext uri="{FF2B5EF4-FFF2-40B4-BE49-F238E27FC236}">
                  <a16:creationId xmlns:a16="http://schemas.microsoft.com/office/drawing/2014/main" id="{95B3781F-55E0-47E4-9003-5A1176A18298}"/>
                </a:ext>
              </a:extLst>
            </p:cNvPr>
            <p:cNvSpPr>
              <a:spLocks/>
            </p:cNvSpPr>
            <p:nvPr/>
          </p:nvSpPr>
          <p:spPr bwMode="auto">
            <a:xfrm>
              <a:off x="11422522" y="853140"/>
              <a:ext cx="47544" cy="98715"/>
            </a:xfrm>
            <a:custGeom>
              <a:avLst/>
              <a:gdLst>
                <a:gd name="T0" fmla="*/ 98 w 106"/>
                <a:gd name="T1" fmla="*/ 183 h 221"/>
                <a:gd name="T2" fmla="*/ 81 w 106"/>
                <a:gd name="T3" fmla="*/ 189 h 221"/>
                <a:gd name="T4" fmla="*/ 65 w 106"/>
                <a:gd name="T5" fmla="*/ 169 h 221"/>
                <a:gd name="T6" fmla="*/ 65 w 106"/>
                <a:gd name="T7" fmla="*/ 79 h 221"/>
                <a:gd name="T8" fmla="*/ 99 w 106"/>
                <a:gd name="T9" fmla="*/ 79 h 221"/>
                <a:gd name="T10" fmla="*/ 99 w 106"/>
                <a:gd name="T11" fmla="*/ 47 h 221"/>
                <a:gd name="T12" fmla="*/ 65 w 106"/>
                <a:gd name="T13" fmla="*/ 47 h 221"/>
                <a:gd name="T14" fmla="*/ 65 w 106"/>
                <a:gd name="T15" fmla="*/ 0 h 221"/>
                <a:gd name="T16" fmla="*/ 28 w 106"/>
                <a:gd name="T17" fmla="*/ 0 h 221"/>
                <a:gd name="T18" fmla="*/ 28 w 106"/>
                <a:gd name="T19" fmla="*/ 47 h 221"/>
                <a:gd name="T20" fmla="*/ 0 w 106"/>
                <a:gd name="T21" fmla="*/ 47 h 221"/>
                <a:gd name="T22" fmla="*/ 0 w 106"/>
                <a:gd name="T23" fmla="*/ 79 h 221"/>
                <a:gd name="T24" fmla="*/ 28 w 106"/>
                <a:gd name="T25" fmla="*/ 79 h 221"/>
                <a:gd name="T26" fmla="*/ 28 w 106"/>
                <a:gd name="T27" fmla="*/ 178 h 221"/>
                <a:gd name="T28" fmla="*/ 71 w 106"/>
                <a:gd name="T29" fmla="*/ 221 h 221"/>
                <a:gd name="T30" fmla="*/ 106 w 106"/>
                <a:gd name="T31" fmla="*/ 211 h 221"/>
                <a:gd name="T32" fmla="*/ 98 w 106"/>
                <a:gd name="T33" fmla="*/ 18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221">
                  <a:moveTo>
                    <a:pt x="98" y="183"/>
                  </a:moveTo>
                  <a:cubicBezTo>
                    <a:pt x="95" y="186"/>
                    <a:pt x="88" y="189"/>
                    <a:pt x="81" y="189"/>
                  </a:cubicBezTo>
                  <a:cubicBezTo>
                    <a:pt x="70" y="189"/>
                    <a:pt x="65" y="180"/>
                    <a:pt x="65" y="169"/>
                  </a:cubicBezTo>
                  <a:cubicBezTo>
                    <a:pt x="65" y="79"/>
                    <a:pt x="65" y="79"/>
                    <a:pt x="65" y="79"/>
                  </a:cubicBezTo>
                  <a:cubicBezTo>
                    <a:pt x="99" y="79"/>
                    <a:pt x="99" y="79"/>
                    <a:pt x="99" y="79"/>
                  </a:cubicBezTo>
                  <a:cubicBezTo>
                    <a:pt x="99" y="47"/>
                    <a:pt x="99" y="47"/>
                    <a:pt x="99" y="47"/>
                  </a:cubicBezTo>
                  <a:cubicBezTo>
                    <a:pt x="65" y="47"/>
                    <a:pt x="65" y="47"/>
                    <a:pt x="65" y="47"/>
                  </a:cubicBezTo>
                  <a:cubicBezTo>
                    <a:pt x="65" y="0"/>
                    <a:pt x="65" y="0"/>
                    <a:pt x="65" y="0"/>
                  </a:cubicBezTo>
                  <a:cubicBezTo>
                    <a:pt x="28" y="0"/>
                    <a:pt x="28" y="0"/>
                    <a:pt x="28" y="0"/>
                  </a:cubicBezTo>
                  <a:cubicBezTo>
                    <a:pt x="28" y="47"/>
                    <a:pt x="28" y="47"/>
                    <a:pt x="28" y="47"/>
                  </a:cubicBezTo>
                  <a:cubicBezTo>
                    <a:pt x="0" y="47"/>
                    <a:pt x="0" y="47"/>
                    <a:pt x="0" y="47"/>
                  </a:cubicBezTo>
                  <a:cubicBezTo>
                    <a:pt x="0" y="79"/>
                    <a:pt x="0" y="79"/>
                    <a:pt x="0" y="79"/>
                  </a:cubicBezTo>
                  <a:cubicBezTo>
                    <a:pt x="28" y="79"/>
                    <a:pt x="28" y="79"/>
                    <a:pt x="28" y="79"/>
                  </a:cubicBezTo>
                  <a:cubicBezTo>
                    <a:pt x="28" y="178"/>
                    <a:pt x="28" y="178"/>
                    <a:pt x="28" y="178"/>
                  </a:cubicBezTo>
                  <a:cubicBezTo>
                    <a:pt x="28" y="206"/>
                    <a:pt x="43" y="221"/>
                    <a:pt x="71" y="221"/>
                  </a:cubicBezTo>
                  <a:cubicBezTo>
                    <a:pt x="89" y="221"/>
                    <a:pt x="100" y="217"/>
                    <a:pt x="106" y="211"/>
                  </a:cubicBezTo>
                  <a:lnTo>
                    <a:pt x="98" y="18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77" name="Freeform 22">
              <a:extLst>
                <a:ext uri="{FF2B5EF4-FFF2-40B4-BE49-F238E27FC236}">
                  <a16:creationId xmlns:a16="http://schemas.microsoft.com/office/drawing/2014/main" id="{B420D839-2966-4C38-AEA9-FC10DF205A38}"/>
                </a:ext>
              </a:extLst>
            </p:cNvPr>
            <p:cNvSpPr>
              <a:spLocks/>
            </p:cNvSpPr>
            <p:nvPr/>
          </p:nvSpPr>
          <p:spPr bwMode="auto">
            <a:xfrm>
              <a:off x="11339118" y="874092"/>
              <a:ext cx="76152" cy="76151"/>
            </a:xfrm>
            <a:custGeom>
              <a:avLst/>
              <a:gdLst>
                <a:gd name="T0" fmla="*/ 185 w 189"/>
                <a:gd name="T1" fmla="*/ 0 h 189"/>
                <a:gd name="T2" fmla="*/ 140 w 189"/>
                <a:gd name="T3" fmla="*/ 0 h 189"/>
                <a:gd name="T4" fmla="*/ 95 w 189"/>
                <a:gd name="T5" fmla="*/ 65 h 189"/>
                <a:gd name="T6" fmla="*/ 50 w 189"/>
                <a:gd name="T7" fmla="*/ 0 h 189"/>
                <a:gd name="T8" fmla="*/ 4 w 189"/>
                <a:gd name="T9" fmla="*/ 0 h 189"/>
                <a:gd name="T10" fmla="*/ 69 w 189"/>
                <a:gd name="T11" fmla="*/ 92 h 189"/>
                <a:gd name="T12" fmla="*/ 0 w 189"/>
                <a:gd name="T13" fmla="*/ 189 h 189"/>
                <a:gd name="T14" fmla="*/ 46 w 189"/>
                <a:gd name="T15" fmla="*/ 189 h 189"/>
                <a:gd name="T16" fmla="*/ 95 w 189"/>
                <a:gd name="T17" fmla="*/ 119 h 189"/>
                <a:gd name="T18" fmla="*/ 144 w 189"/>
                <a:gd name="T19" fmla="*/ 189 h 189"/>
                <a:gd name="T20" fmla="*/ 189 w 189"/>
                <a:gd name="T21" fmla="*/ 189 h 189"/>
                <a:gd name="T22" fmla="*/ 120 w 189"/>
                <a:gd name="T23" fmla="*/ 92 h 189"/>
                <a:gd name="T24" fmla="*/ 185 w 189"/>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189">
                  <a:moveTo>
                    <a:pt x="185" y="0"/>
                  </a:moveTo>
                  <a:lnTo>
                    <a:pt x="140" y="0"/>
                  </a:lnTo>
                  <a:lnTo>
                    <a:pt x="95" y="65"/>
                  </a:lnTo>
                  <a:lnTo>
                    <a:pt x="50" y="0"/>
                  </a:lnTo>
                  <a:lnTo>
                    <a:pt x="4" y="0"/>
                  </a:lnTo>
                  <a:lnTo>
                    <a:pt x="69" y="92"/>
                  </a:lnTo>
                  <a:lnTo>
                    <a:pt x="0" y="189"/>
                  </a:lnTo>
                  <a:lnTo>
                    <a:pt x="46" y="189"/>
                  </a:lnTo>
                  <a:lnTo>
                    <a:pt x="95" y="119"/>
                  </a:lnTo>
                  <a:lnTo>
                    <a:pt x="144" y="189"/>
                  </a:lnTo>
                  <a:lnTo>
                    <a:pt x="189" y="189"/>
                  </a:lnTo>
                  <a:lnTo>
                    <a:pt x="120" y="92"/>
                  </a:lnTo>
                  <a:lnTo>
                    <a:pt x="185"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78" name="Forme libre : forme 77">
              <a:extLst>
                <a:ext uri="{FF2B5EF4-FFF2-40B4-BE49-F238E27FC236}">
                  <a16:creationId xmlns:a16="http://schemas.microsoft.com/office/drawing/2014/main" id="{708DDE85-EF93-405A-A1B8-39A2120B1930}"/>
                </a:ext>
              </a:extLst>
            </p:cNvPr>
            <p:cNvSpPr>
              <a:spLocks/>
            </p:cNvSpPr>
            <p:nvPr/>
          </p:nvSpPr>
          <p:spPr bwMode="auto">
            <a:xfrm>
              <a:off x="11252088" y="872480"/>
              <a:ext cx="76152" cy="79375"/>
            </a:xfrm>
            <a:custGeom>
              <a:avLst/>
              <a:gdLst>
                <a:gd name="connsiteX0" fmla="*/ 151607 w 300038"/>
                <a:gd name="connsiteY0" fmla="*/ 52387 h 312737"/>
                <a:gd name="connsiteX1" fmla="*/ 66675 w 300038"/>
                <a:gd name="connsiteY1" fmla="*/ 131762 h 312737"/>
                <a:gd name="connsiteX2" fmla="*/ 236538 w 300038"/>
                <a:gd name="connsiteY2" fmla="*/ 131762 h 312737"/>
                <a:gd name="connsiteX3" fmla="*/ 151607 w 300038"/>
                <a:gd name="connsiteY3" fmla="*/ 52387 h 312737"/>
                <a:gd name="connsiteX4" fmla="*/ 151784 w 300038"/>
                <a:gd name="connsiteY4" fmla="*/ 0 h 312737"/>
                <a:gd name="connsiteX5" fmla="*/ 300038 w 300038"/>
                <a:gd name="connsiteY5" fmla="*/ 161639 h 312737"/>
                <a:gd name="connsiteX6" fmla="*/ 300038 w 300038"/>
                <a:gd name="connsiteY6" fmla="*/ 177452 h 312737"/>
                <a:gd name="connsiteX7" fmla="*/ 68832 w 300038"/>
                <a:gd name="connsiteY7" fmla="*/ 177452 h 312737"/>
                <a:gd name="connsiteX8" fmla="*/ 164138 w 300038"/>
                <a:gd name="connsiteY8" fmla="*/ 260029 h 312737"/>
                <a:gd name="connsiteX9" fmla="*/ 248855 w 300038"/>
                <a:gd name="connsiteY9" fmla="*/ 226647 h 312737"/>
                <a:gd name="connsiteX10" fmla="*/ 278859 w 300038"/>
                <a:gd name="connsiteY10" fmla="*/ 270570 h 312737"/>
                <a:gd name="connsiteX11" fmla="*/ 157079 w 300038"/>
                <a:gd name="connsiteY11" fmla="*/ 312737 h 312737"/>
                <a:gd name="connsiteX12" fmla="*/ 0 w 300038"/>
                <a:gd name="connsiteY12" fmla="*/ 156369 h 312737"/>
                <a:gd name="connsiteX13" fmla="*/ 151784 w 300038"/>
                <a:gd name="connsiteY13" fmla="*/ 0 h 312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038" h="312737">
                  <a:moveTo>
                    <a:pt x="151607" y="52387"/>
                  </a:moveTo>
                  <a:cubicBezTo>
                    <a:pt x="94985" y="52387"/>
                    <a:pt x="70214" y="94720"/>
                    <a:pt x="66675" y="131762"/>
                  </a:cubicBezTo>
                  <a:lnTo>
                    <a:pt x="236538" y="131762"/>
                  </a:lnTo>
                  <a:cubicBezTo>
                    <a:pt x="234769" y="96484"/>
                    <a:pt x="211766" y="52387"/>
                    <a:pt x="151607" y="52387"/>
                  </a:cubicBezTo>
                  <a:close/>
                  <a:moveTo>
                    <a:pt x="151784" y="0"/>
                  </a:moveTo>
                  <a:cubicBezTo>
                    <a:pt x="241795" y="0"/>
                    <a:pt x="300038" y="68521"/>
                    <a:pt x="300038" y="161639"/>
                  </a:cubicBezTo>
                  <a:cubicBezTo>
                    <a:pt x="300038" y="161639"/>
                    <a:pt x="300038" y="161639"/>
                    <a:pt x="300038" y="177452"/>
                  </a:cubicBezTo>
                  <a:cubicBezTo>
                    <a:pt x="300038" y="177452"/>
                    <a:pt x="300038" y="177452"/>
                    <a:pt x="68832" y="177452"/>
                  </a:cubicBezTo>
                  <a:cubicBezTo>
                    <a:pt x="72362" y="223133"/>
                    <a:pt x="107661" y="260029"/>
                    <a:pt x="164138" y="260029"/>
                  </a:cubicBezTo>
                  <a:cubicBezTo>
                    <a:pt x="192377" y="260029"/>
                    <a:pt x="227676" y="247730"/>
                    <a:pt x="248855" y="226647"/>
                  </a:cubicBezTo>
                  <a:cubicBezTo>
                    <a:pt x="248855" y="226647"/>
                    <a:pt x="248855" y="226647"/>
                    <a:pt x="278859" y="270570"/>
                  </a:cubicBezTo>
                  <a:cubicBezTo>
                    <a:pt x="248855" y="298682"/>
                    <a:pt x="204732" y="312737"/>
                    <a:pt x="157079" y="312737"/>
                  </a:cubicBezTo>
                  <a:cubicBezTo>
                    <a:pt x="67067" y="312737"/>
                    <a:pt x="0" y="251244"/>
                    <a:pt x="0" y="156369"/>
                  </a:cubicBezTo>
                  <a:cubicBezTo>
                    <a:pt x="0" y="68521"/>
                    <a:pt x="63537" y="0"/>
                    <a:pt x="151784"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fr-FR" dirty="0"/>
            </a:p>
          </p:txBody>
        </p:sp>
        <p:sp>
          <p:nvSpPr>
            <p:cNvPr id="79" name="Freeform 25">
              <a:extLst>
                <a:ext uri="{FF2B5EF4-FFF2-40B4-BE49-F238E27FC236}">
                  <a16:creationId xmlns:a16="http://schemas.microsoft.com/office/drawing/2014/main" id="{4C0CC431-D9EA-4298-A303-C638599DDD58}"/>
                </a:ext>
              </a:extLst>
            </p:cNvPr>
            <p:cNvSpPr>
              <a:spLocks/>
            </p:cNvSpPr>
            <p:nvPr/>
          </p:nvSpPr>
          <p:spPr bwMode="auto">
            <a:xfrm>
              <a:off x="11163043" y="872480"/>
              <a:ext cx="67690" cy="77763"/>
            </a:xfrm>
            <a:custGeom>
              <a:avLst/>
              <a:gdLst>
                <a:gd name="T0" fmla="*/ 97 w 152"/>
                <a:gd name="T1" fmla="*/ 0 h 174"/>
                <a:gd name="T2" fmla="*/ 37 w 152"/>
                <a:gd name="T3" fmla="*/ 27 h 174"/>
                <a:gd name="T4" fmla="*/ 37 w 152"/>
                <a:gd name="T5" fmla="*/ 4 h 174"/>
                <a:gd name="T6" fmla="*/ 0 w 152"/>
                <a:gd name="T7" fmla="*/ 4 h 174"/>
                <a:gd name="T8" fmla="*/ 0 w 152"/>
                <a:gd name="T9" fmla="*/ 174 h 174"/>
                <a:gd name="T10" fmla="*/ 37 w 152"/>
                <a:gd name="T11" fmla="*/ 174 h 174"/>
                <a:gd name="T12" fmla="*/ 37 w 152"/>
                <a:gd name="T13" fmla="*/ 55 h 174"/>
                <a:gd name="T14" fmla="*/ 81 w 152"/>
                <a:gd name="T15" fmla="*/ 32 h 174"/>
                <a:gd name="T16" fmla="*/ 115 w 152"/>
                <a:gd name="T17" fmla="*/ 68 h 174"/>
                <a:gd name="T18" fmla="*/ 115 w 152"/>
                <a:gd name="T19" fmla="*/ 174 h 174"/>
                <a:gd name="T20" fmla="*/ 152 w 152"/>
                <a:gd name="T21" fmla="*/ 174 h 174"/>
                <a:gd name="T22" fmla="*/ 152 w 152"/>
                <a:gd name="T23" fmla="*/ 54 h 174"/>
                <a:gd name="T24" fmla="*/ 97 w 152"/>
                <a:gd name="T2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74">
                  <a:moveTo>
                    <a:pt x="97" y="0"/>
                  </a:moveTo>
                  <a:cubicBezTo>
                    <a:pt x="70" y="0"/>
                    <a:pt x="48" y="14"/>
                    <a:pt x="37" y="27"/>
                  </a:cubicBezTo>
                  <a:cubicBezTo>
                    <a:pt x="37" y="4"/>
                    <a:pt x="37" y="4"/>
                    <a:pt x="37" y="4"/>
                  </a:cubicBezTo>
                  <a:cubicBezTo>
                    <a:pt x="0" y="4"/>
                    <a:pt x="0" y="4"/>
                    <a:pt x="0" y="4"/>
                  </a:cubicBezTo>
                  <a:cubicBezTo>
                    <a:pt x="0" y="174"/>
                    <a:pt x="0" y="174"/>
                    <a:pt x="0" y="174"/>
                  </a:cubicBezTo>
                  <a:cubicBezTo>
                    <a:pt x="37" y="174"/>
                    <a:pt x="37" y="174"/>
                    <a:pt x="37" y="174"/>
                  </a:cubicBezTo>
                  <a:cubicBezTo>
                    <a:pt x="37" y="55"/>
                    <a:pt x="37" y="55"/>
                    <a:pt x="37" y="55"/>
                  </a:cubicBezTo>
                  <a:cubicBezTo>
                    <a:pt x="46" y="44"/>
                    <a:pt x="62" y="32"/>
                    <a:pt x="81" y="32"/>
                  </a:cubicBezTo>
                  <a:cubicBezTo>
                    <a:pt x="101" y="32"/>
                    <a:pt x="115" y="41"/>
                    <a:pt x="115" y="68"/>
                  </a:cubicBezTo>
                  <a:cubicBezTo>
                    <a:pt x="115" y="174"/>
                    <a:pt x="115" y="174"/>
                    <a:pt x="115" y="174"/>
                  </a:cubicBezTo>
                  <a:cubicBezTo>
                    <a:pt x="152" y="174"/>
                    <a:pt x="152" y="174"/>
                    <a:pt x="152" y="174"/>
                  </a:cubicBezTo>
                  <a:cubicBezTo>
                    <a:pt x="152" y="54"/>
                    <a:pt x="152" y="54"/>
                    <a:pt x="152" y="54"/>
                  </a:cubicBezTo>
                  <a:cubicBezTo>
                    <a:pt x="152" y="19"/>
                    <a:pt x="134" y="0"/>
                    <a:pt x="97"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80" name="Freeform 26">
              <a:extLst>
                <a:ext uri="{FF2B5EF4-FFF2-40B4-BE49-F238E27FC236}">
                  <a16:creationId xmlns:a16="http://schemas.microsoft.com/office/drawing/2014/main" id="{BEBEFC1A-8ABF-404F-925A-3A941F873304}"/>
                </a:ext>
              </a:extLst>
            </p:cNvPr>
            <p:cNvSpPr>
              <a:spLocks/>
            </p:cNvSpPr>
            <p:nvPr/>
          </p:nvSpPr>
          <p:spPr bwMode="auto">
            <a:xfrm>
              <a:off x="11032497" y="872480"/>
              <a:ext cx="64064" cy="79375"/>
            </a:xfrm>
            <a:custGeom>
              <a:avLst/>
              <a:gdLst>
                <a:gd name="T0" fmla="*/ 41 w 144"/>
                <a:gd name="T1" fmla="*/ 50 h 178"/>
                <a:gd name="T2" fmla="*/ 73 w 144"/>
                <a:gd name="T3" fmla="*/ 29 h 178"/>
                <a:gd name="T4" fmla="*/ 123 w 144"/>
                <a:gd name="T5" fmla="*/ 50 h 178"/>
                <a:gd name="T6" fmla="*/ 139 w 144"/>
                <a:gd name="T7" fmla="*/ 24 h 178"/>
                <a:gd name="T8" fmla="*/ 73 w 144"/>
                <a:gd name="T9" fmla="*/ 0 h 178"/>
                <a:gd name="T10" fmla="*/ 6 w 144"/>
                <a:gd name="T11" fmla="*/ 52 h 178"/>
                <a:gd name="T12" fmla="*/ 109 w 144"/>
                <a:gd name="T13" fmla="*/ 126 h 178"/>
                <a:gd name="T14" fmla="*/ 75 w 144"/>
                <a:gd name="T15" fmla="*/ 149 h 178"/>
                <a:gd name="T16" fmla="*/ 17 w 144"/>
                <a:gd name="T17" fmla="*/ 125 h 178"/>
                <a:gd name="T18" fmla="*/ 0 w 144"/>
                <a:gd name="T19" fmla="*/ 152 h 178"/>
                <a:gd name="T20" fmla="*/ 73 w 144"/>
                <a:gd name="T21" fmla="*/ 178 h 178"/>
                <a:gd name="T22" fmla="*/ 144 w 144"/>
                <a:gd name="T23" fmla="*/ 126 h 178"/>
                <a:gd name="T24" fmla="*/ 41 w 144"/>
                <a:gd name="T25" fmla="*/ 5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78">
                  <a:moveTo>
                    <a:pt x="41" y="50"/>
                  </a:moveTo>
                  <a:cubicBezTo>
                    <a:pt x="41" y="38"/>
                    <a:pt x="54" y="29"/>
                    <a:pt x="73" y="29"/>
                  </a:cubicBezTo>
                  <a:cubicBezTo>
                    <a:pt x="94" y="29"/>
                    <a:pt x="113" y="38"/>
                    <a:pt x="123" y="50"/>
                  </a:cubicBezTo>
                  <a:cubicBezTo>
                    <a:pt x="139" y="24"/>
                    <a:pt x="139" y="24"/>
                    <a:pt x="139" y="24"/>
                  </a:cubicBezTo>
                  <a:cubicBezTo>
                    <a:pt x="123" y="10"/>
                    <a:pt x="102" y="0"/>
                    <a:pt x="73" y="0"/>
                  </a:cubicBezTo>
                  <a:cubicBezTo>
                    <a:pt x="30" y="0"/>
                    <a:pt x="6" y="24"/>
                    <a:pt x="6" y="52"/>
                  </a:cubicBezTo>
                  <a:cubicBezTo>
                    <a:pt x="6" y="117"/>
                    <a:pt x="109" y="93"/>
                    <a:pt x="109" y="126"/>
                  </a:cubicBezTo>
                  <a:cubicBezTo>
                    <a:pt x="109" y="140"/>
                    <a:pt x="97" y="149"/>
                    <a:pt x="75" y="149"/>
                  </a:cubicBezTo>
                  <a:cubicBezTo>
                    <a:pt x="53" y="149"/>
                    <a:pt x="29" y="138"/>
                    <a:pt x="17" y="125"/>
                  </a:cubicBezTo>
                  <a:cubicBezTo>
                    <a:pt x="0" y="152"/>
                    <a:pt x="0" y="152"/>
                    <a:pt x="0" y="152"/>
                  </a:cubicBezTo>
                  <a:cubicBezTo>
                    <a:pt x="18" y="169"/>
                    <a:pt x="45" y="178"/>
                    <a:pt x="73" y="178"/>
                  </a:cubicBezTo>
                  <a:cubicBezTo>
                    <a:pt x="119" y="178"/>
                    <a:pt x="144" y="156"/>
                    <a:pt x="144" y="126"/>
                  </a:cubicBezTo>
                  <a:cubicBezTo>
                    <a:pt x="144" y="58"/>
                    <a:pt x="41" y="80"/>
                    <a:pt x="41" y="5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81" name="Freeform 27">
              <a:extLst>
                <a:ext uri="{FF2B5EF4-FFF2-40B4-BE49-F238E27FC236}">
                  <a16:creationId xmlns:a16="http://schemas.microsoft.com/office/drawing/2014/main" id="{EEA41CB2-2437-4B0D-B6A9-C05A3CF05FB6}"/>
                </a:ext>
              </a:extLst>
            </p:cNvPr>
            <p:cNvSpPr>
              <a:spLocks/>
            </p:cNvSpPr>
            <p:nvPr/>
          </p:nvSpPr>
          <p:spPr bwMode="auto">
            <a:xfrm>
              <a:off x="10998652" y="843470"/>
              <a:ext cx="22563" cy="41500"/>
            </a:xfrm>
            <a:custGeom>
              <a:avLst/>
              <a:gdLst>
                <a:gd name="T0" fmla="*/ 24 w 51"/>
                <a:gd name="T1" fmla="*/ 0 h 93"/>
                <a:gd name="T2" fmla="*/ 0 w 51"/>
                <a:gd name="T3" fmla="*/ 25 h 93"/>
                <a:gd name="T4" fmla="*/ 21 w 51"/>
                <a:gd name="T5" fmla="*/ 47 h 93"/>
                <a:gd name="T6" fmla="*/ 27 w 51"/>
                <a:gd name="T7" fmla="*/ 46 h 93"/>
                <a:gd name="T8" fmla="*/ 1 w 51"/>
                <a:gd name="T9" fmla="*/ 79 h 93"/>
                <a:gd name="T10" fmla="*/ 18 w 51"/>
                <a:gd name="T11" fmla="*/ 93 h 93"/>
                <a:gd name="T12" fmla="*/ 51 w 51"/>
                <a:gd name="T13" fmla="*/ 33 h 93"/>
                <a:gd name="T14" fmla="*/ 24 w 51"/>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93">
                  <a:moveTo>
                    <a:pt x="24" y="0"/>
                  </a:moveTo>
                  <a:cubicBezTo>
                    <a:pt x="11" y="0"/>
                    <a:pt x="0" y="11"/>
                    <a:pt x="0" y="25"/>
                  </a:cubicBezTo>
                  <a:cubicBezTo>
                    <a:pt x="0" y="38"/>
                    <a:pt x="9" y="47"/>
                    <a:pt x="21" y="47"/>
                  </a:cubicBezTo>
                  <a:cubicBezTo>
                    <a:pt x="23" y="47"/>
                    <a:pt x="26" y="46"/>
                    <a:pt x="27" y="46"/>
                  </a:cubicBezTo>
                  <a:cubicBezTo>
                    <a:pt x="24" y="58"/>
                    <a:pt x="13" y="72"/>
                    <a:pt x="1" y="79"/>
                  </a:cubicBezTo>
                  <a:cubicBezTo>
                    <a:pt x="18" y="93"/>
                    <a:pt x="18" y="93"/>
                    <a:pt x="18" y="93"/>
                  </a:cubicBezTo>
                  <a:cubicBezTo>
                    <a:pt x="37" y="79"/>
                    <a:pt x="51" y="57"/>
                    <a:pt x="51" y="33"/>
                  </a:cubicBezTo>
                  <a:cubicBezTo>
                    <a:pt x="51" y="12"/>
                    <a:pt x="38" y="0"/>
                    <a:pt x="24"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82" name="Freeform 28">
              <a:extLst>
                <a:ext uri="{FF2B5EF4-FFF2-40B4-BE49-F238E27FC236}">
                  <a16:creationId xmlns:a16="http://schemas.microsoft.com/office/drawing/2014/main" id="{8775C675-A5F1-4653-9461-21EA2548CF5C}"/>
                </a:ext>
              </a:extLst>
            </p:cNvPr>
            <p:cNvSpPr>
              <a:spLocks/>
            </p:cNvSpPr>
            <p:nvPr/>
          </p:nvSpPr>
          <p:spPr bwMode="auto">
            <a:xfrm>
              <a:off x="10937006" y="853140"/>
              <a:ext cx="47142" cy="98715"/>
            </a:xfrm>
            <a:custGeom>
              <a:avLst/>
              <a:gdLst>
                <a:gd name="T0" fmla="*/ 81 w 106"/>
                <a:gd name="T1" fmla="*/ 189 h 221"/>
                <a:gd name="T2" fmla="*/ 65 w 106"/>
                <a:gd name="T3" fmla="*/ 169 h 221"/>
                <a:gd name="T4" fmla="*/ 65 w 106"/>
                <a:gd name="T5" fmla="*/ 79 h 221"/>
                <a:gd name="T6" fmla="*/ 99 w 106"/>
                <a:gd name="T7" fmla="*/ 79 h 221"/>
                <a:gd name="T8" fmla="*/ 99 w 106"/>
                <a:gd name="T9" fmla="*/ 47 h 221"/>
                <a:gd name="T10" fmla="*/ 65 w 106"/>
                <a:gd name="T11" fmla="*/ 47 h 221"/>
                <a:gd name="T12" fmla="*/ 65 w 106"/>
                <a:gd name="T13" fmla="*/ 0 h 221"/>
                <a:gd name="T14" fmla="*/ 28 w 106"/>
                <a:gd name="T15" fmla="*/ 0 h 221"/>
                <a:gd name="T16" fmla="*/ 28 w 106"/>
                <a:gd name="T17" fmla="*/ 47 h 221"/>
                <a:gd name="T18" fmla="*/ 0 w 106"/>
                <a:gd name="T19" fmla="*/ 47 h 221"/>
                <a:gd name="T20" fmla="*/ 0 w 106"/>
                <a:gd name="T21" fmla="*/ 79 h 221"/>
                <a:gd name="T22" fmla="*/ 28 w 106"/>
                <a:gd name="T23" fmla="*/ 79 h 221"/>
                <a:gd name="T24" fmla="*/ 28 w 106"/>
                <a:gd name="T25" fmla="*/ 178 h 221"/>
                <a:gd name="T26" fmla="*/ 71 w 106"/>
                <a:gd name="T27" fmla="*/ 221 h 221"/>
                <a:gd name="T28" fmla="*/ 106 w 106"/>
                <a:gd name="T29" fmla="*/ 211 h 221"/>
                <a:gd name="T30" fmla="*/ 97 w 106"/>
                <a:gd name="T31" fmla="*/ 183 h 221"/>
                <a:gd name="T32" fmla="*/ 81 w 106"/>
                <a:gd name="T33" fmla="*/ 18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221">
                  <a:moveTo>
                    <a:pt x="81" y="189"/>
                  </a:moveTo>
                  <a:cubicBezTo>
                    <a:pt x="70" y="189"/>
                    <a:pt x="65" y="180"/>
                    <a:pt x="65" y="169"/>
                  </a:cubicBezTo>
                  <a:cubicBezTo>
                    <a:pt x="65" y="79"/>
                    <a:pt x="65" y="79"/>
                    <a:pt x="65" y="79"/>
                  </a:cubicBezTo>
                  <a:cubicBezTo>
                    <a:pt x="99" y="79"/>
                    <a:pt x="99" y="79"/>
                    <a:pt x="99" y="79"/>
                  </a:cubicBezTo>
                  <a:cubicBezTo>
                    <a:pt x="99" y="47"/>
                    <a:pt x="99" y="47"/>
                    <a:pt x="99" y="47"/>
                  </a:cubicBezTo>
                  <a:cubicBezTo>
                    <a:pt x="65" y="47"/>
                    <a:pt x="65" y="47"/>
                    <a:pt x="65" y="47"/>
                  </a:cubicBezTo>
                  <a:cubicBezTo>
                    <a:pt x="65" y="0"/>
                    <a:pt x="65" y="0"/>
                    <a:pt x="65" y="0"/>
                  </a:cubicBezTo>
                  <a:cubicBezTo>
                    <a:pt x="28" y="0"/>
                    <a:pt x="28" y="0"/>
                    <a:pt x="28" y="0"/>
                  </a:cubicBezTo>
                  <a:cubicBezTo>
                    <a:pt x="28" y="47"/>
                    <a:pt x="28" y="47"/>
                    <a:pt x="28" y="47"/>
                  </a:cubicBezTo>
                  <a:cubicBezTo>
                    <a:pt x="0" y="47"/>
                    <a:pt x="0" y="47"/>
                    <a:pt x="0" y="47"/>
                  </a:cubicBezTo>
                  <a:cubicBezTo>
                    <a:pt x="0" y="79"/>
                    <a:pt x="0" y="79"/>
                    <a:pt x="0" y="79"/>
                  </a:cubicBezTo>
                  <a:cubicBezTo>
                    <a:pt x="28" y="79"/>
                    <a:pt x="28" y="79"/>
                    <a:pt x="28" y="79"/>
                  </a:cubicBezTo>
                  <a:cubicBezTo>
                    <a:pt x="28" y="178"/>
                    <a:pt x="28" y="178"/>
                    <a:pt x="28" y="178"/>
                  </a:cubicBezTo>
                  <a:cubicBezTo>
                    <a:pt x="28" y="206"/>
                    <a:pt x="43" y="221"/>
                    <a:pt x="71" y="221"/>
                  </a:cubicBezTo>
                  <a:cubicBezTo>
                    <a:pt x="89" y="221"/>
                    <a:pt x="100" y="217"/>
                    <a:pt x="106" y="211"/>
                  </a:cubicBezTo>
                  <a:cubicBezTo>
                    <a:pt x="97" y="183"/>
                    <a:pt x="97" y="183"/>
                    <a:pt x="97" y="183"/>
                  </a:cubicBezTo>
                  <a:cubicBezTo>
                    <a:pt x="95" y="186"/>
                    <a:pt x="88" y="189"/>
                    <a:pt x="81" y="189"/>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83" name="Forme libre : forme 82">
              <a:extLst>
                <a:ext uri="{FF2B5EF4-FFF2-40B4-BE49-F238E27FC236}">
                  <a16:creationId xmlns:a16="http://schemas.microsoft.com/office/drawing/2014/main" id="{8B09F400-8322-48D1-BD82-6676EA75470E}"/>
                </a:ext>
              </a:extLst>
            </p:cNvPr>
            <p:cNvSpPr>
              <a:spLocks/>
            </p:cNvSpPr>
            <p:nvPr/>
          </p:nvSpPr>
          <p:spPr bwMode="auto">
            <a:xfrm>
              <a:off x="10852796" y="872480"/>
              <a:ext cx="67287" cy="79375"/>
            </a:xfrm>
            <a:custGeom>
              <a:avLst/>
              <a:gdLst>
                <a:gd name="connsiteX0" fmla="*/ 128176 w 265113"/>
                <a:gd name="connsiteY0" fmla="*/ 161925 h 312737"/>
                <a:gd name="connsiteX1" fmla="*/ 65088 w 265113"/>
                <a:gd name="connsiteY1" fmla="*/ 216785 h 312737"/>
                <a:gd name="connsiteX2" fmla="*/ 128176 w 265113"/>
                <a:gd name="connsiteY2" fmla="*/ 269875 h 312737"/>
                <a:gd name="connsiteX3" fmla="*/ 200026 w 265113"/>
                <a:gd name="connsiteY3" fmla="*/ 238021 h 312737"/>
                <a:gd name="connsiteX4" fmla="*/ 200026 w 265113"/>
                <a:gd name="connsiteY4" fmla="*/ 193779 h 312737"/>
                <a:gd name="connsiteX5" fmla="*/ 128176 w 265113"/>
                <a:gd name="connsiteY5" fmla="*/ 161925 h 312737"/>
                <a:gd name="connsiteX6" fmla="*/ 140457 w 265113"/>
                <a:gd name="connsiteY6" fmla="*/ 0 h 312737"/>
                <a:gd name="connsiteX7" fmla="*/ 265113 w 265113"/>
                <a:gd name="connsiteY7" fmla="*/ 107174 h 312737"/>
                <a:gd name="connsiteX8" fmla="*/ 265113 w 265113"/>
                <a:gd name="connsiteY8" fmla="*/ 305709 h 312737"/>
                <a:gd name="connsiteX9" fmla="*/ 200152 w 265113"/>
                <a:gd name="connsiteY9" fmla="*/ 305709 h 312737"/>
                <a:gd name="connsiteX10" fmla="*/ 200152 w 265113"/>
                <a:gd name="connsiteY10" fmla="*/ 274084 h 312737"/>
                <a:gd name="connsiteX11" fmla="*/ 103587 w 265113"/>
                <a:gd name="connsiteY11" fmla="*/ 312737 h 312737"/>
                <a:gd name="connsiteX12" fmla="*/ 0 w 265113"/>
                <a:gd name="connsiteY12" fmla="*/ 214348 h 312737"/>
                <a:gd name="connsiteX13" fmla="*/ 103587 w 265113"/>
                <a:gd name="connsiteY13" fmla="*/ 117716 h 312737"/>
                <a:gd name="connsiteX14" fmla="*/ 200152 w 265113"/>
                <a:gd name="connsiteY14" fmla="*/ 156369 h 312737"/>
                <a:gd name="connsiteX15" fmla="*/ 200152 w 265113"/>
                <a:gd name="connsiteY15" fmla="*/ 110688 h 312737"/>
                <a:gd name="connsiteX16" fmla="*/ 129923 w 265113"/>
                <a:gd name="connsiteY16" fmla="*/ 54466 h 312737"/>
                <a:gd name="connsiteX17" fmla="*/ 42137 w 265113"/>
                <a:gd name="connsiteY17" fmla="*/ 93118 h 312737"/>
                <a:gd name="connsiteX18" fmla="*/ 15801 w 265113"/>
                <a:gd name="connsiteY18" fmla="*/ 47438 h 312737"/>
                <a:gd name="connsiteX19" fmla="*/ 140457 w 265113"/>
                <a:gd name="connsiteY19" fmla="*/ 0 h 312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5113" h="312737">
                  <a:moveTo>
                    <a:pt x="128176" y="161925"/>
                  </a:moveTo>
                  <a:cubicBezTo>
                    <a:pt x="93127" y="161925"/>
                    <a:pt x="65088" y="183161"/>
                    <a:pt x="65088" y="216785"/>
                  </a:cubicBezTo>
                  <a:cubicBezTo>
                    <a:pt x="65088" y="248639"/>
                    <a:pt x="93127" y="269875"/>
                    <a:pt x="128176" y="269875"/>
                  </a:cubicBezTo>
                  <a:cubicBezTo>
                    <a:pt x="157967" y="269875"/>
                    <a:pt x="184254" y="259257"/>
                    <a:pt x="200026" y="238021"/>
                  </a:cubicBezTo>
                  <a:lnTo>
                    <a:pt x="200026" y="193779"/>
                  </a:lnTo>
                  <a:cubicBezTo>
                    <a:pt x="184254" y="172543"/>
                    <a:pt x="157967" y="161925"/>
                    <a:pt x="128176" y="161925"/>
                  </a:cubicBezTo>
                  <a:close/>
                  <a:moveTo>
                    <a:pt x="140457" y="0"/>
                  </a:moveTo>
                  <a:cubicBezTo>
                    <a:pt x="207174" y="0"/>
                    <a:pt x="265113" y="28111"/>
                    <a:pt x="265113" y="107174"/>
                  </a:cubicBezTo>
                  <a:cubicBezTo>
                    <a:pt x="265113" y="107174"/>
                    <a:pt x="265113" y="107174"/>
                    <a:pt x="265113" y="305709"/>
                  </a:cubicBezTo>
                  <a:cubicBezTo>
                    <a:pt x="265113" y="305709"/>
                    <a:pt x="265113" y="305709"/>
                    <a:pt x="200152" y="305709"/>
                  </a:cubicBezTo>
                  <a:cubicBezTo>
                    <a:pt x="200152" y="305709"/>
                    <a:pt x="200152" y="305709"/>
                    <a:pt x="200152" y="274084"/>
                  </a:cubicBezTo>
                  <a:cubicBezTo>
                    <a:pt x="177327" y="298682"/>
                    <a:pt x="143969" y="312737"/>
                    <a:pt x="103587" y="312737"/>
                  </a:cubicBezTo>
                  <a:cubicBezTo>
                    <a:pt x="54427" y="312737"/>
                    <a:pt x="0" y="281112"/>
                    <a:pt x="0" y="214348"/>
                  </a:cubicBezTo>
                  <a:cubicBezTo>
                    <a:pt x="0" y="145827"/>
                    <a:pt x="54427" y="117716"/>
                    <a:pt x="103587" y="117716"/>
                  </a:cubicBezTo>
                  <a:cubicBezTo>
                    <a:pt x="143969" y="117716"/>
                    <a:pt x="179083" y="130014"/>
                    <a:pt x="200152" y="156369"/>
                  </a:cubicBezTo>
                  <a:cubicBezTo>
                    <a:pt x="200152" y="156369"/>
                    <a:pt x="200152" y="156369"/>
                    <a:pt x="200152" y="110688"/>
                  </a:cubicBezTo>
                  <a:cubicBezTo>
                    <a:pt x="200152" y="75549"/>
                    <a:pt x="172060" y="54466"/>
                    <a:pt x="129923" y="54466"/>
                  </a:cubicBezTo>
                  <a:cubicBezTo>
                    <a:pt x="96564" y="54466"/>
                    <a:pt x="68473" y="66764"/>
                    <a:pt x="42137" y="93118"/>
                  </a:cubicBezTo>
                  <a:cubicBezTo>
                    <a:pt x="42137" y="93118"/>
                    <a:pt x="42137" y="93118"/>
                    <a:pt x="15801" y="47438"/>
                  </a:cubicBezTo>
                  <a:cubicBezTo>
                    <a:pt x="49160" y="14056"/>
                    <a:pt x="93053" y="0"/>
                    <a:pt x="140457"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fr-FR" dirty="0"/>
            </a:p>
          </p:txBody>
        </p:sp>
        <p:sp>
          <p:nvSpPr>
            <p:cNvPr id="84" name="Freeform 31">
              <a:extLst>
                <a:ext uri="{FF2B5EF4-FFF2-40B4-BE49-F238E27FC236}">
                  <a16:creationId xmlns:a16="http://schemas.microsoft.com/office/drawing/2014/main" id="{3D6F083B-0A9A-40B0-A454-D9BAA4198F9C}"/>
                </a:ext>
              </a:extLst>
            </p:cNvPr>
            <p:cNvSpPr>
              <a:spLocks/>
            </p:cNvSpPr>
            <p:nvPr/>
          </p:nvSpPr>
          <p:spPr bwMode="auto">
            <a:xfrm>
              <a:off x="10763348" y="845082"/>
              <a:ext cx="68093" cy="105161"/>
            </a:xfrm>
            <a:custGeom>
              <a:avLst/>
              <a:gdLst>
                <a:gd name="T0" fmla="*/ 97 w 152"/>
                <a:gd name="T1" fmla="*/ 61 h 235"/>
                <a:gd name="T2" fmla="*/ 36 w 152"/>
                <a:gd name="T3" fmla="*/ 88 h 235"/>
                <a:gd name="T4" fmla="*/ 36 w 152"/>
                <a:gd name="T5" fmla="*/ 0 h 235"/>
                <a:gd name="T6" fmla="*/ 0 w 152"/>
                <a:gd name="T7" fmla="*/ 0 h 235"/>
                <a:gd name="T8" fmla="*/ 0 w 152"/>
                <a:gd name="T9" fmla="*/ 235 h 235"/>
                <a:gd name="T10" fmla="*/ 36 w 152"/>
                <a:gd name="T11" fmla="*/ 235 h 235"/>
                <a:gd name="T12" fmla="*/ 36 w 152"/>
                <a:gd name="T13" fmla="*/ 116 h 235"/>
                <a:gd name="T14" fmla="*/ 80 w 152"/>
                <a:gd name="T15" fmla="*/ 93 h 235"/>
                <a:gd name="T16" fmla="*/ 115 w 152"/>
                <a:gd name="T17" fmla="*/ 128 h 235"/>
                <a:gd name="T18" fmla="*/ 115 w 152"/>
                <a:gd name="T19" fmla="*/ 235 h 235"/>
                <a:gd name="T20" fmla="*/ 152 w 152"/>
                <a:gd name="T21" fmla="*/ 235 h 235"/>
                <a:gd name="T22" fmla="*/ 152 w 152"/>
                <a:gd name="T23" fmla="*/ 115 h 235"/>
                <a:gd name="T24" fmla="*/ 97 w 152"/>
                <a:gd name="T25" fmla="*/ 6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35">
                  <a:moveTo>
                    <a:pt x="97" y="61"/>
                  </a:moveTo>
                  <a:cubicBezTo>
                    <a:pt x="70" y="61"/>
                    <a:pt x="48" y="75"/>
                    <a:pt x="36" y="88"/>
                  </a:cubicBezTo>
                  <a:cubicBezTo>
                    <a:pt x="36" y="0"/>
                    <a:pt x="36" y="0"/>
                    <a:pt x="36" y="0"/>
                  </a:cubicBezTo>
                  <a:cubicBezTo>
                    <a:pt x="0" y="0"/>
                    <a:pt x="0" y="0"/>
                    <a:pt x="0" y="0"/>
                  </a:cubicBezTo>
                  <a:cubicBezTo>
                    <a:pt x="0" y="235"/>
                    <a:pt x="0" y="235"/>
                    <a:pt x="0" y="235"/>
                  </a:cubicBezTo>
                  <a:cubicBezTo>
                    <a:pt x="36" y="235"/>
                    <a:pt x="36" y="235"/>
                    <a:pt x="36" y="235"/>
                  </a:cubicBezTo>
                  <a:cubicBezTo>
                    <a:pt x="36" y="116"/>
                    <a:pt x="36" y="116"/>
                    <a:pt x="36" y="116"/>
                  </a:cubicBezTo>
                  <a:cubicBezTo>
                    <a:pt x="45" y="105"/>
                    <a:pt x="61" y="93"/>
                    <a:pt x="80" y="93"/>
                  </a:cubicBezTo>
                  <a:cubicBezTo>
                    <a:pt x="101" y="93"/>
                    <a:pt x="115" y="102"/>
                    <a:pt x="115" y="128"/>
                  </a:cubicBezTo>
                  <a:cubicBezTo>
                    <a:pt x="115" y="235"/>
                    <a:pt x="115" y="235"/>
                    <a:pt x="115" y="235"/>
                  </a:cubicBezTo>
                  <a:cubicBezTo>
                    <a:pt x="152" y="235"/>
                    <a:pt x="152" y="235"/>
                    <a:pt x="152" y="235"/>
                  </a:cubicBezTo>
                  <a:cubicBezTo>
                    <a:pt x="152" y="115"/>
                    <a:pt x="152" y="115"/>
                    <a:pt x="152" y="115"/>
                  </a:cubicBezTo>
                  <a:cubicBezTo>
                    <a:pt x="152" y="80"/>
                    <a:pt x="133" y="61"/>
                    <a:pt x="97" y="61"/>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85" name="Freeform 32">
              <a:extLst>
                <a:ext uri="{FF2B5EF4-FFF2-40B4-BE49-F238E27FC236}">
                  <a16:creationId xmlns:a16="http://schemas.microsoft.com/office/drawing/2014/main" id="{29FBEB1F-BD58-4089-9EA8-4B1E9ACF1CAA}"/>
                </a:ext>
              </a:extLst>
            </p:cNvPr>
            <p:cNvSpPr>
              <a:spLocks/>
            </p:cNvSpPr>
            <p:nvPr/>
          </p:nvSpPr>
          <p:spPr bwMode="auto">
            <a:xfrm>
              <a:off x="10629982" y="874092"/>
              <a:ext cx="116846" cy="76151"/>
            </a:xfrm>
            <a:custGeom>
              <a:avLst/>
              <a:gdLst>
                <a:gd name="T0" fmla="*/ 209 w 290"/>
                <a:gd name="T1" fmla="*/ 138 h 189"/>
                <a:gd name="T2" fmla="*/ 163 w 290"/>
                <a:gd name="T3" fmla="*/ 0 h 189"/>
                <a:gd name="T4" fmla="*/ 128 w 290"/>
                <a:gd name="T5" fmla="*/ 0 h 189"/>
                <a:gd name="T6" fmla="*/ 82 w 290"/>
                <a:gd name="T7" fmla="*/ 138 h 189"/>
                <a:gd name="T8" fmla="*/ 43 w 290"/>
                <a:gd name="T9" fmla="*/ 0 h 189"/>
                <a:gd name="T10" fmla="*/ 0 w 290"/>
                <a:gd name="T11" fmla="*/ 0 h 189"/>
                <a:gd name="T12" fmla="*/ 59 w 290"/>
                <a:gd name="T13" fmla="*/ 189 h 189"/>
                <a:gd name="T14" fmla="*/ 102 w 290"/>
                <a:gd name="T15" fmla="*/ 189 h 189"/>
                <a:gd name="T16" fmla="*/ 145 w 290"/>
                <a:gd name="T17" fmla="*/ 50 h 189"/>
                <a:gd name="T18" fmla="*/ 190 w 290"/>
                <a:gd name="T19" fmla="*/ 189 h 189"/>
                <a:gd name="T20" fmla="*/ 232 w 290"/>
                <a:gd name="T21" fmla="*/ 189 h 189"/>
                <a:gd name="T22" fmla="*/ 290 w 290"/>
                <a:gd name="T23" fmla="*/ 0 h 189"/>
                <a:gd name="T24" fmla="*/ 248 w 290"/>
                <a:gd name="T25" fmla="*/ 0 h 189"/>
                <a:gd name="T26" fmla="*/ 209 w 290"/>
                <a:gd name="T27" fmla="*/ 13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189">
                  <a:moveTo>
                    <a:pt x="209" y="138"/>
                  </a:moveTo>
                  <a:lnTo>
                    <a:pt x="163" y="0"/>
                  </a:lnTo>
                  <a:lnTo>
                    <a:pt x="128" y="0"/>
                  </a:lnTo>
                  <a:lnTo>
                    <a:pt x="82" y="138"/>
                  </a:lnTo>
                  <a:lnTo>
                    <a:pt x="43" y="0"/>
                  </a:lnTo>
                  <a:lnTo>
                    <a:pt x="0" y="0"/>
                  </a:lnTo>
                  <a:lnTo>
                    <a:pt x="59" y="189"/>
                  </a:lnTo>
                  <a:lnTo>
                    <a:pt x="102" y="189"/>
                  </a:lnTo>
                  <a:lnTo>
                    <a:pt x="145" y="50"/>
                  </a:lnTo>
                  <a:lnTo>
                    <a:pt x="190" y="189"/>
                  </a:lnTo>
                  <a:lnTo>
                    <a:pt x="232" y="189"/>
                  </a:lnTo>
                  <a:lnTo>
                    <a:pt x="290" y="0"/>
                  </a:lnTo>
                  <a:lnTo>
                    <a:pt x="248" y="0"/>
                  </a:lnTo>
                  <a:lnTo>
                    <a:pt x="209" y="13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86" name="Forme libre : forme 85">
              <a:extLst>
                <a:ext uri="{FF2B5EF4-FFF2-40B4-BE49-F238E27FC236}">
                  <a16:creationId xmlns:a16="http://schemas.microsoft.com/office/drawing/2014/main" id="{6D6DCDB5-4246-4EA6-B57A-BDCC0B9CD26C}"/>
                </a:ext>
              </a:extLst>
            </p:cNvPr>
            <p:cNvSpPr>
              <a:spLocks/>
            </p:cNvSpPr>
            <p:nvPr/>
          </p:nvSpPr>
          <p:spPr bwMode="auto">
            <a:xfrm>
              <a:off x="10405960" y="872480"/>
              <a:ext cx="168017" cy="79375"/>
            </a:xfrm>
            <a:custGeom>
              <a:avLst/>
              <a:gdLst>
                <a:gd name="connsiteX0" fmla="*/ 514349 w 661987"/>
                <a:gd name="connsiteY0" fmla="*/ 52387 h 312737"/>
                <a:gd name="connsiteX1" fmla="*/ 430212 w 661987"/>
                <a:gd name="connsiteY1" fmla="*/ 131762 h 312737"/>
                <a:gd name="connsiteX2" fmla="*/ 598487 w 661987"/>
                <a:gd name="connsiteY2" fmla="*/ 131762 h 312737"/>
                <a:gd name="connsiteX3" fmla="*/ 514349 w 661987"/>
                <a:gd name="connsiteY3" fmla="*/ 52387 h 312737"/>
                <a:gd name="connsiteX4" fmla="*/ 150729 w 661987"/>
                <a:gd name="connsiteY4" fmla="*/ 52387 h 312737"/>
                <a:gd name="connsiteX5" fmla="*/ 68262 w 661987"/>
                <a:gd name="connsiteY5" fmla="*/ 131762 h 312737"/>
                <a:gd name="connsiteX6" fmla="*/ 234950 w 661987"/>
                <a:gd name="connsiteY6" fmla="*/ 131762 h 312737"/>
                <a:gd name="connsiteX7" fmla="*/ 150729 w 661987"/>
                <a:gd name="connsiteY7" fmla="*/ 52387 h 312737"/>
                <a:gd name="connsiteX8" fmla="*/ 514518 w 661987"/>
                <a:gd name="connsiteY8" fmla="*/ 0 h 312737"/>
                <a:gd name="connsiteX9" fmla="*/ 661987 w 661987"/>
                <a:gd name="connsiteY9" fmla="*/ 161639 h 312737"/>
                <a:gd name="connsiteX10" fmla="*/ 661987 w 661987"/>
                <a:gd name="connsiteY10" fmla="*/ 177452 h 312737"/>
                <a:gd name="connsiteX11" fmla="*/ 432005 w 661987"/>
                <a:gd name="connsiteY11" fmla="*/ 177452 h 312737"/>
                <a:gd name="connsiteX12" fmla="*/ 526807 w 661987"/>
                <a:gd name="connsiteY12" fmla="*/ 260029 h 312737"/>
                <a:gd name="connsiteX13" fmla="*/ 611075 w 661987"/>
                <a:gd name="connsiteY13" fmla="*/ 226647 h 312737"/>
                <a:gd name="connsiteX14" fmla="*/ 640920 w 661987"/>
                <a:gd name="connsiteY14" fmla="*/ 270570 h 312737"/>
                <a:gd name="connsiteX15" fmla="*/ 519784 w 661987"/>
                <a:gd name="connsiteY15" fmla="*/ 312737 h 312737"/>
                <a:gd name="connsiteX16" fmla="*/ 363537 w 661987"/>
                <a:gd name="connsiteY16" fmla="*/ 156369 h 312737"/>
                <a:gd name="connsiteX17" fmla="*/ 514518 w 661987"/>
                <a:gd name="connsiteY17" fmla="*/ 0 h 312737"/>
                <a:gd name="connsiteX18" fmla="*/ 150981 w 661987"/>
                <a:gd name="connsiteY18" fmla="*/ 0 h 312737"/>
                <a:gd name="connsiteX19" fmla="*/ 298450 w 661987"/>
                <a:gd name="connsiteY19" fmla="*/ 161639 h 312737"/>
                <a:gd name="connsiteX20" fmla="*/ 298450 w 661987"/>
                <a:gd name="connsiteY20" fmla="*/ 177452 h 312737"/>
                <a:gd name="connsiteX21" fmla="*/ 68468 w 661987"/>
                <a:gd name="connsiteY21" fmla="*/ 177452 h 312737"/>
                <a:gd name="connsiteX22" fmla="*/ 163270 w 661987"/>
                <a:gd name="connsiteY22" fmla="*/ 260029 h 312737"/>
                <a:gd name="connsiteX23" fmla="*/ 247538 w 661987"/>
                <a:gd name="connsiteY23" fmla="*/ 226647 h 312737"/>
                <a:gd name="connsiteX24" fmla="*/ 277383 w 661987"/>
                <a:gd name="connsiteY24" fmla="*/ 270570 h 312737"/>
                <a:gd name="connsiteX25" fmla="*/ 156248 w 661987"/>
                <a:gd name="connsiteY25" fmla="*/ 312737 h 312737"/>
                <a:gd name="connsiteX26" fmla="*/ 0 w 661987"/>
                <a:gd name="connsiteY26" fmla="*/ 156369 h 312737"/>
                <a:gd name="connsiteX27" fmla="*/ 150981 w 661987"/>
                <a:gd name="connsiteY27" fmla="*/ 0 h 312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1987" h="312737">
                  <a:moveTo>
                    <a:pt x="514349" y="52387"/>
                  </a:moveTo>
                  <a:cubicBezTo>
                    <a:pt x="458258" y="52387"/>
                    <a:pt x="433718" y="94720"/>
                    <a:pt x="430212" y="131762"/>
                  </a:cubicBezTo>
                  <a:lnTo>
                    <a:pt x="598487" y="131762"/>
                  </a:lnTo>
                  <a:cubicBezTo>
                    <a:pt x="596734" y="96484"/>
                    <a:pt x="573947" y="52387"/>
                    <a:pt x="514349" y="52387"/>
                  </a:cubicBezTo>
                  <a:close/>
                  <a:moveTo>
                    <a:pt x="150729" y="52387"/>
                  </a:moveTo>
                  <a:cubicBezTo>
                    <a:pt x="96336" y="52387"/>
                    <a:pt x="70017" y="94720"/>
                    <a:pt x="68262" y="131762"/>
                  </a:cubicBezTo>
                  <a:lnTo>
                    <a:pt x="234950" y="131762"/>
                  </a:lnTo>
                  <a:cubicBezTo>
                    <a:pt x="234950" y="96484"/>
                    <a:pt x="210386" y="52387"/>
                    <a:pt x="150729" y="52387"/>
                  </a:cubicBezTo>
                  <a:close/>
                  <a:moveTo>
                    <a:pt x="514518" y="0"/>
                  </a:moveTo>
                  <a:cubicBezTo>
                    <a:pt x="604053" y="0"/>
                    <a:pt x="661987" y="68521"/>
                    <a:pt x="661987" y="161639"/>
                  </a:cubicBezTo>
                  <a:cubicBezTo>
                    <a:pt x="661987" y="161639"/>
                    <a:pt x="661987" y="161639"/>
                    <a:pt x="661987" y="177452"/>
                  </a:cubicBezTo>
                  <a:cubicBezTo>
                    <a:pt x="661987" y="177452"/>
                    <a:pt x="661987" y="177452"/>
                    <a:pt x="432005" y="177452"/>
                  </a:cubicBezTo>
                  <a:cubicBezTo>
                    <a:pt x="435516" y="223133"/>
                    <a:pt x="470628" y="260029"/>
                    <a:pt x="526807" y="260029"/>
                  </a:cubicBezTo>
                  <a:cubicBezTo>
                    <a:pt x="554896" y="260029"/>
                    <a:pt x="590008" y="247730"/>
                    <a:pt x="611075" y="226647"/>
                  </a:cubicBezTo>
                  <a:cubicBezTo>
                    <a:pt x="611075" y="226647"/>
                    <a:pt x="611075" y="226647"/>
                    <a:pt x="640920" y="270570"/>
                  </a:cubicBezTo>
                  <a:cubicBezTo>
                    <a:pt x="611075" y="298682"/>
                    <a:pt x="567185" y="312737"/>
                    <a:pt x="519784" y="312737"/>
                  </a:cubicBezTo>
                  <a:cubicBezTo>
                    <a:pt x="430249" y="312737"/>
                    <a:pt x="363537" y="251244"/>
                    <a:pt x="363537" y="156369"/>
                  </a:cubicBezTo>
                  <a:cubicBezTo>
                    <a:pt x="363537" y="68521"/>
                    <a:pt x="426738" y="0"/>
                    <a:pt x="514518" y="0"/>
                  </a:cubicBezTo>
                  <a:close/>
                  <a:moveTo>
                    <a:pt x="150981" y="0"/>
                  </a:moveTo>
                  <a:cubicBezTo>
                    <a:pt x="240516" y="0"/>
                    <a:pt x="298450" y="68521"/>
                    <a:pt x="298450" y="161639"/>
                  </a:cubicBezTo>
                  <a:cubicBezTo>
                    <a:pt x="298450" y="161639"/>
                    <a:pt x="298450" y="161639"/>
                    <a:pt x="298450" y="177452"/>
                  </a:cubicBezTo>
                  <a:cubicBezTo>
                    <a:pt x="298450" y="177452"/>
                    <a:pt x="298450" y="177452"/>
                    <a:pt x="68468" y="177452"/>
                  </a:cubicBezTo>
                  <a:cubicBezTo>
                    <a:pt x="73735" y="223133"/>
                    <a:pt x="107091" y="260029"/>
                    <a:pt x="163270" y="260029"/>
                  </a:cubicBezTo>
                  <a:cubicBezTo>
                    <a:pt x="193115" y="260029"/>
                    <a:pt x="226471" y="247730"/>
                    <a:pt x="247538" y="226647"/>
                  </a:cubicBezTo>
                  <a:cubicBezTo>
                    <a:pt x="247538" y="226647"/>
                    <a:pt x="247538" y="226647"/>
                    <a:pt x="277383" y="270570"/>
                  </a:cubicBezTo>
                  <a:cubicBezTo>
                    <a:pt x="247538" y="298682"/>
                    <a:pt x="203648" y="312737"/>
                    <a:pt x="156248" y="312737"/>
                  </a:cubicBezTo>
                  <a:cubicBezTo>
                    <a:pt x="66713" y="312737"/>
                    <a:pt x="0" y="251244"/>
                    <a:pt x="0" y="156369"/>
                  </a:cubicBezTo>
                  <a:cubicBezTo>
                    <a:pt x="0" y="68521"/>
                    <a:pt x="63201" y="0"/>
                    <a:pt x="150981"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fr-FR" dirty="0"/>
            </a:p>
          </p:txBody>
        </p:sp>
        <p:sp>
          <p:nvSpPr>
            <p:cNvPr id="87" name="Freeform 37">
              <a:extLst>
                <a:ext uri="{FF2B5EF4-FFF2-40B4-BE49-F238E27FC236}">
                  <a16:creationId xmlns:a16="http://schemas.microsoft.com/office/drawing/2014/main" id="{9EFAF8F1-5FD1-4391-BB63-7A9E5C56EF89}"/>
                </a:ext>
              </a:extLst>
            </p:cNvPr>
            <p:cNvSpPr>
              <a:spLocks/>
            </p:cNvSpPr>
            <p:nvPr/>
          </p:nvSpPr>
          <p:spPr bwMode="auto">
            <a:xfrm>
              <a:off x="10324973" y="872480"/>
              <a:ext cx="64467" cy="79375"/>
            </a:xfrm>
            <a:custGeom>
              <a:avLst/>
              <a:gdLst>
                <a:gd name="T0" fmla="*/ 41 w 144"/>
                <a:gd name="T1" fmla="*/ 50 h 178"/>
                <a:gd name="T2" fmla="*/ 73 w 144"/>
                <a:gd name="T3" fmla="*/ 29 h 178"/>
                <a:gd name="T4" fmla="*/ 123 w 144"/>
                <a:gd name="T5" fmla="*/ 50 h 178"/>
                <a:gd name="T6" fmla="*/ 138 w 144"/>
                <a:gd name="T7" fmla="*/ 24 h 178"/>
                <a:gd name="T8" fmla="*/ 72 w 144"/>
                <a:gd name="T9" fmla="*/ 0 h 178"/>
                <a:gd name="T10" fmla="*/ 5 w 144"/>
                <a:gd name="T11" fmla="*/ 52 h 178"/>
                <a:gd name="T12" fmla="*/ 108 w 144"/>
                <a:gd name="T13" fmla="*/ 126 h 178"/>
                <a:gd name="T14" fmla="*/ 75 w 144"/>
                <a:gd name="T15" fmla="*/ 149 h 178"/>
                <a:gd name="T16" fmla="*/ 17 w 144"/>
                <a:gd name="T17" fmla="*/ 125 h 178"/>
                <a:gd name="T18" fmla="*/ 0 w 144"/>
                <a:gd name="T19" fmla="*/ 152 h 178"/>
                <a:gd name="T20" fmla="*/ 73 w 144"/>
                <a:gd name="T21" fmla="*/ 178 h 178"/>
                <a:gd name="T22" fmla="*/ 144 w 144"/>
                <a:gd name="T23" fmla="*/ 126 h 178"/>
                <a:gd name="T24" fmla="*/ 41 w 144"/>
                <a:gd name="T25" fmla="*/ 5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78">
                  <a:moveTo>
                    <a:pt x="41" y="50"/>
                  </a:moveTo>
                  <a:cubicBezTo>
                    <a:pt x="41" y="38"/>
                    <a:pt x="53" y="29"/>
                    <a:pt x="73" y="29"/>
                  </a:cubicBezTo>
                  <a:cubicBezTo>
                    <a:pt x="94" y="29"/>
                    <a:pt x="113" y="38"/>
                    <a:pt x="123" y="50"/>
                  </a:cubicBezTo>
                  <a:cubicBezTo>
                    <a:pt x="138" y="24"/>
                    <a:pt x="138" y="24"/>
                    <a:pt x="138" y="24"/>
                  </a:cubicBezTo>
                  <a:cubicBezTo>
                    <a:pt x="123" y="10"/>
                    <a:pt x="101" y="0"/>
                    <a:pt x="72" y="0"/>
                  </a:cubicBezTo>
                  <a:cubicBezTo>
                    <a:pt x="29" y="0"/>
                    <a:pt x="5" y="24"/>
                    <a:pt x="5" y="52"/>
                  </a:cubicBezTo>
                  <a:cubicBezTo>
                    <a:pt x="5" y="117"/>
                    <a:pt x="108" y="93"/>
                    <a:pt x="108" y="126"/>
                  </a:cubicBezTo>
                  <a:cubicBezTo>
                    <a:pt x="108" y="140"/>
                    <a:pt x="97" y="149"/>
                    <a:pt x="75" y="149"/>
                  </a:cubicBezTo>
                  <a:cubicBezTo>
                    <a:pt x="53" y="149"/>
                    <a:pt x="29" y="138"/>
                    <a:pt x="17" y="125"/>
                  </a:cubicBezTo>
                  <a:cubicBezTo>
                    <a:pt x="0" y="152"/>
                    <a:pt x="0" y="152"/>
                    <a:pt x="0" y="152"/>
                  </a:cubicBezTo>
                  <a:cubicBezTo>
                    <a:pt x="18" y="169"/>
                    <a:pt x="44" y="178"/>
                    <a:pt x="73" y="178"/>
                  </a:cubicBezTo>
                  <a:cubicBezTo>
                    <a:pt x="119" y="178"/>
                    <a:pt x="144" y="156"/>
                    <a:pt x="144" y="126"/>
                  </a:cubicBezTo>
                  <a:cubicBezTo>
                    <a:pt x="144" y="58"/>
                    <a:pt x="41" y="80"/>
                    <a:pt x="41" y="5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88" name="Freeform 38">
              <a:extLst>
                <a:ext uri="{FF2B5EF4-FFF2-40B4-BE49-F238E27FC236}">
                  <a16:creationId xmlns:a16="http://schemas.microsoft.com/office/drawing/2014/main" id="{741A3A9E-4AF3-46BB-A7B0-1BC192D29790}"/>
                </a:ext>
              </a:extLst>
            </p:cNvPr>
            <p:cNvSpPr>
              <a:spLocks/>
            </p:cNvSpPr>
            <p:nvPr/>
          </p:nvSpPr>
          <p:spPr bwMode="auto">
            <a:xfrm>
              <a:off x="10240764" y="930097"/>
              <a:ext cx="23369" cy="41098"/>
            </a:xfrm>
            <a:custGeom>
              <a:avLst/>
              <a:gdLst>
                <a:gd name="T0" fmla="*/ 24 w 52"/>
                <a:gd name="T1" fmla="*/ 0 h 92"/>
                <a:gd name="T2" fmla="*/ 0 w 52"/>
                <a:gd name="T3" fmla="*/ 24 h 92"/>
                <a:gd name="T4" fmla="*/ 22 w 52"/>
                <a:gd name="T5" fmla="*/ 46 h 92"/>
                <a:gd name="T6" fmla="*/ 28 w 52"/>
                <a:gd name="T7" fmla="*/ 45 h 92"/>
                <a:gd name="T8" fmla="*/ 2 w 52"/>
                <a:gd name="T9" fmla="*/ 78 h 92"/>
                <a:gd name="T10" fmla="*/ 19 w 52"/>
                <a:gd name="T11" fmla="*/ 92 h 92"/>
                <a:gd name="T12" fmla="*/ 52 w 52"/>
                <a:gd name="T13" fmla="*/ 32 h 92"/>
                <a:gd name="T14" fmla="*/ 24 w 52"/>
                <a:gd name="T15" fmla="*/ 0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92">
                  <a:moveTo>
                    <a:pt x="24" y="0"/>
                  </a:moveTo>
                  <a:cubicBezTo>
                    <a:pt x="11" y="0"/>
                    <a:pt x="0" y="11"/>
                    <a:pt x="0" y="24"/>
                  </a:cubicBezTo>
                  <a:cubicBezTo>
                    <a:pt x="0" y="37"/>
                    <a:pt x="10" y="46"/>
                    <a:pt x="22" y="46"/>
                  </a:cubicBezTo>
                  <a:cubicBezTo>
                    <a:pt x="24" y="46"/>
                    <a:pt x="26" y="46"/>
                    <a:pt x="28" y="45"/>
                  </a:cubicBezTo>
                  <a:cubicBezTo>
                    <a:pt x="25" y="57"/>
                    <a:pt x="13" y="72"/>
                    <a:pt x="2" y="78"/>
                  </a:cubicBezTo>
                  <a:cubicBezTo>
                    <a:pt x="19" y="92"/>
                    <a:pt x="19" y="92"/>
                    <a:pt x="19" y="92"/>
                  </a:cubicBezTo>
                  <a:cubicBezTo>
                    <a:pt x="38" y="78"/>
                    <a:pt x="52" y="56"/>
                    <a:pt x="52" y="32"/>
                  </a:cubicBezTo>
                  <a:cubicBezTo>
                    <a:pt x="52" y="11"/>
                    <a:pt x="39" y="0"/>
                    <a:pt x="24"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89" name="Forme libre : forme 88">
              <a:extLst>
                <a:ext uri="{FF2B5EF4-FFF2-40B4-BE49-F238E27FC236}">
                  <a16:creationId xmlns:a16="http://schemas.microsoft.com/office/drawing/2014/main" id="{B55B8A79-7554-497A-83DF-86B660D51166}"/>
                </a:ext>
              </a:extLst>
            </p:cNvPr>
            <p:cNvSpPr>
              <a:spLocks/>
            </p:cNvSpPr>
            <p:nvPr/>
          </p:nvSpPr>
          <p:spPr bwMode="auto">
            <a:xfrm>
              <a:off x="10051392" y="845082"/>
              <a:ext cx="172046" cy="106773"/>
            </a:xfrm>
            <a:custGeom>
              <a:avLst/>
              <a:gdLst>
                <a:gd name="connsiteX0" fmla="*/ 152745 w 677863"/>
                <a:gd name="connsiteY0" fmla="*/ 163512 h 420687"/>
                <a:gd name="connsiteX1" fmla="*/ 68262 w 677863"/>
                <a:gd name="connsiteY1" fmla="*/ 264318 h 420687"/>
                <a:gd name="connsiteX2" fmla="*/ 152745 w 677863"/>
                <a:gd name="connsiteY2" fmla="*/ 365124 h 420687"/>
                <a:gd name="connsiteX3" fmla="*/ 230187 w 677863"/>
                <a:gd name="connsiteY3" fmla="*/ 324448 h 420687"/>
                <a:gd name="connsiteX4" fmla="*/ 230187 w 677863"/>
                <a:gd name="connsiteY4" fmla="*/ 204188 h 420687"/>
                <a:gd name="connsiteX5" fmla="*/ 152745 w 677863"/>
                <a:gd name="connsiteY5" fmla="*/ 163512 h 420687"/>
                <a:gd name="connsiteX6" fmla="*/ 530225 w 677863"/>
                <a:gd name="connsiteY6" fmla="*/ 160337 h 420687"/>
                <a:gd name="connsiteX7" fmla="*/ 446087 w 677863"/>
                <a:gd name="connsiteY7" fmla="*/ 239712 h 420687"/>
                <a:gd name="connsiteX8" fmla="*/ 614362 w 677863"/>
                <a:gd name="connsiteY8" fmla="*/ 239712 h 420687"/>
                <a:gd name="connsiteX9" fmla="*/ 530225 w 677863"/>
                <a:gd name="connsiteY9" fmla="*/ 160337 h 420687"/>
                <a:gd name="connsiteX10" fmla="*/ 530476 w 677863"/>
                <a:gd name="connsiteY10" fmla="*/ 107950 h 420687"/>
                <a:gd name="connsiteX11" fmla="*/ 677863 w 677863"/>
                <a:gd name="connsiteY11" fmla="*/ 269589 h 420687"/>
                <a:gd name="connsiteX12" fmla="*/ 677863 w 677863"/>
                <a:gd name="connsiteY12" fmla="*/ 285402 h 420687"/>
                <a:gd name="connsiteX13" fmla="*/ 446255 w 677863"/>
                <a:gd name="connsiteY13" fmla="*/ 285402 h 420687"/>
                <a:gd name="connsiteX14" fmla="*/ 541004 w 677863"/>
                <a:gd name="connsiteY14" fmla="*/ 367979 h 420687"/>
                <a:gd name="connsiteX15" fmla="*/ 626980 w 677863"/>
                <a:gd name="connsiteY15" fmla="*/ 334597 h 420687"/>
                <a:gd name="connsiteX16" fmla="*/ 655053 w 677863"/>
                <a:gd name="connsiteY16" fmla="*/ 378520 h 420687"/>
                <a:gd name="connsiteX17" fmla="*/ 535740 w 677863"/>
                <a:gd name="connsiteY17" fmla="*/ 420687 h 420687"/>
                <a:gd name="connsiteX18" fmla="*/ 377825 w 677863"/>
                <a:gd name="connsiteY18" fmla="*/ 264319 h 420687"/>
                <a:gd name="connsiteX19" fmla="*/ 530476 w 677863"/>
                <a:gd name="connsiteY19" fmla="*/ 107950 h 420687"/>
                <a:gd name="connsiteX20" fmla="*/ 230378 w 677863"/>
                <a:gd name="connsiteY20" fmla="*/ 0 h 420687"/>
                <a:gd name="connsiteX21" fmla="*/ 293688 w 677863"/>
                <a:gd name="connsiteY21" fmla="*/ 0 h 420687"/>
                <a:gd name="connsiteX22" fmla="*/ 293688 w 677863"/>
                <a:gd name="connsiteY22" fmla="*/ 413646 h 420687"/>
                <a:gd name="connsiteX23" fmla="*/ 230378 w 677863"/>
                <a:gd name="connsiteY23" fmla="*/ 413646 h 420687"/>
                <a:gd name="connsiteX24" fmla="*/ 230378 w 677863"/>
                <a:gd name="connsiteY24" fmla="*/ 373162 h 420687"/>
                <a:gd name="connsiteX25" fmla="*/ 133655 w 677863"/>
                <a:gd name="connsiteY25" fmla="*/ 420687 h 420687"/>
                <a:gd name="connsiteX26" fmla="*/ 0 w 677863"/>
                <a:gd name="connsiteY26" fmla="*/ 264030 h 420687"/>
                <a:gd name="connsiteX27" fmla="*/ 133655 w 677863"/>
                <a:gd name="connsiteY27" fmla="*/ 107372 h 420687"/>
                <a:gd name="connsiteX28" fmla="*/ 230378 w 677863"/>
                <a:gd name="connsiteY28" fmla="*/ 156658 h 42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7863" h="420687">
                  <a:moveTo>
                    <a:pt x="152745" y="163512"/>
                  </a:moveTo>
                  <a:cubicBezTo>
                    <a:pt x="99943" y="163512"/>
                    <a:pt x="68262" y="205957"/>
                    <a:pt x="68262" y="264318"/>
                  </a:cubicBezTo>
                  <a:cubicBezTo>
                    <a:pt x="68262" y="322680"/>
                    <a:pt x="99943" y="365124"/>
                    <a:pt x="152745" y="365124"/>
                  </a:cubicBezTo>
                  <a:cubicBezTo>
                    <a:pt x="182666" y="365124"/>
                    <a:pt x="214347" y="347439"/>
                    <a:pt x="230187" y="324448"/>
                  </a:cubicBezTo>
                  <a:lnTo>
                    <a:pt x="230187" y="204188"/>
                  </a:lnTo>
                  <a:cubicBezTo>
                    <a:pt x="214347" y="182966"/>
                    <a:pt x="182666" y="163512"/>
                    <a:pt x="152745" y="163512"/>
                  </a:cubicBezTo>
                  <a:close/>
                  <a:moveTo>
                    <a:pt x="530225" y="160337"/>
                  </a:moveTo>
                  <a:cubicBezTo>
                    <a:pt x="474133" y="160337"/>
                    <a:pt x="449593" y="202670"/>
                    <a:pt x="446087" y="239712"/>
                  </a:cubicBezTo>
                  <a:lnTo>
                    <a:pt x="614362" y="239712"/>
                  </a:lnTo>
                  <a:cubicBezTo>
                    <a:pt x="612609" y="204434"/>
                    <a:pt x="588069" y="160337"/>
                    <a:pt x="530225" y="160337"/>
                  </a:cubicBezTo>
                  <a:close/>
                  <a:moveTo>
                    <a:pt x="530476" y="107950"/>
                  </a:moveTo>
                  <a:cubicBezTo>
                    <a:pt x="619961" y="107950"/>
                    <a:pt x="677863" y="176471"/>
                    <a:pt x="677863" y="269589"/>
                  </a:cubicBezTo>
                  <a:cubicBezTo>
                    <a:pt x="677863" y="269589"/>
                    <a:pt x="677863" y="269589"/>
                    <a:pt x="677863" y="285402"/>
                  </a:cubicBezTo>
                  <a:cubicBezTo>
                    <a:pt x="677863" y="285402"/>
                    <a:pt x="677863" y="285402"/>
                    <a:pt x="446255" y="285402"/>
                  </a:cubicBezTo>
                  <a:cubicBezTo>
                    <a:pt x="451519" y="331083"/>
                    <a:pt x="484856" y="367979"/>
                    <a:pt x="541004" y="367979"/>
                  </a:cubicBezTo>
                  <a:cubicBezTo>
                    <a:pt x="570832" y="367979"/>
                    <a:pt x="605924" y="355680"/>
                    <a:pt x="626980" y="334597"/>
                  </a:cubicBezTo>
                  <a:cubicBezTo>
                    <a:pt x="626980" y="334597"/>
                    <a:pt x="626980" y="334597"/>
                    <a:pt x="655053" y="378520"/>
                  </a:cubicBezTo>
                  <a:cubicBezTo>
                    <a:pt x="626980" y="406632"/>
                    <a:pt x="583114" y="420687"/>
                    <a:pt x="535740" y="420687"/>
                  </a:cubicBezTo>
                  <a:cubicBezTo>
                    <a:pt x="444500" y="420687"/>
                    <a:pt x="377825" y="359194"/>
                    <a:pt x="377825" y="264319"/>
                  </a:cubicBezTo>
                  <a:cubicBezTo>
                    <a:pt x="377825" y="176471"/>
                    <a:pt x="440991" y="107950"/>
                    <a:pt x="530476" y="107950"/>
                  </a:cubicBezTo>
                  <a:close/>
                  <a:moveTo>
                    <a:pt x="230378" y="0"/>
                  </a:moveTo>
                  <a:cubicBezTo>
                    <a:pt x="230378" y="0"/>
                    <a:pt x="230378" y="0"/>
                    <a:pt x="293688" y="0"/>
                  </a:cubicBezTo>
                  <a:cubicBezTo>
                    <a:pt x="293688" y="0"/>
                    <a:pt x="293688" y="0"/>
                    <a:pt x="293688" y="413646"/>
                  </a:cubicBezTo>
                  <a:cubicBezTo>
                    <a:pt x="293688" y="413646"/>
                    <a:pt x="293688" y="413646"/>
                    <a:pt x="230378" y="413646"/>
                  </a:cubicBezTo>
                  <a:cubicBezTo>
                    <a:pt x="230378" y="413646"/>
                    <a:pt x="230378" y="413646"/>
                    <a:pt x="230378" y="373162"/>
                  </a:cubicBezTo>
                  <a:cubicBezTo>
                    <a:pt x="205758" y="403085"/>
                    <a:pt x="172344" y="420687"/>
                    <a:pt x="133655" y="420687"/>
                  </a:cubicBezTo>
                  <a:cubicBezTo>
                    <a:pt x="56276" y="420687"/>
                    <a:pt x="0" y="362601"/>
                    <a:pt x="0" y="264030"/>
                  </a:cubicBezTo>
                  <a:cubicBezTo>
                    <a:pt x="0" y="167219"/>
                    <a:pt x="56276" y="107372"/>
                    <a:pt x="133655" y="107372"/>
                  </a:cubicBezTo>
                  <a:cubicBezTo>
                    <a:pt x="170585" y="107372"/>
                    <a:pt x="205758" y="124974"/>
                    <a:pt x="230378" y="156658"/>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fr-FR" dirty="0"/>
            </a:p>
          </p:txBody>
        </p:sp>
        <p:sp>
          <p:nvSpPr>
            <p:cNvPr id="90" name="Rectangle 43">
              <a:extLst>
                <a:ext uri="{FF2B5EF4-FFF2-40B4-BE49-F238E27FC236}">
                  <a16:creationId xmlns:a16="http://schemas.microsoft.com/office/drawing/2014/main" id="{1EE217FC-C212-4766-95BB-AC068FBF175C}"/>
                </a:ext>
              </a:extLst>
            </p:cNvPr>
            <p:cNvSpPr>
              <a:spLocks noChangeArrowheads="1"/>
            </p:cNvSpPr>
            <p:nvPr/>
          </p:nvSpPr>
          <p:spPr bwMode="auto">
            <a:xfrm>
              <a:off x="10013518" y="874092"/>
              <a:ext cx="16520" cy="76151"/>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91" name="Oval 44">
              <a:extLst>
                <a:ext uri="{FF2B5EF4-FFF2-40B4-BE49-F238E27FC236}">
                  <a16:creationId xmlns:a16="http://schemas.microsoft.com/office/drawing/2014/main" id="{752F9ECD-82F5-4DA2-AAAD-FB6DEE98AD4A}"/>
                </a:ext>
              </a:extLst>
            </p:cNvPr>
            <p:cNvSpPr>
              <a:spLocks noChangeArrowheads="1"/>
            </p:cNvSpPr>
            <p:nvPr/>
          </p:nvSpPr>
          <p:spPr bwMode="auto">
            <a:xfrm>
              <a:off x="10011503" y="844276"/>
              <a:ext cx="20549" cy="20549"/>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92" name="Freeform 45">
              <a:extLst>
                <a:ext uri="{FF2B5EF4-FFF2-40B4-BE49-F238E27FC236}">
                  <a16:creationId xmlns:a16="http://schemas.microsoft.com/office/drawing/2014/main" id="{3828862D-9FBD-4CE5-A825-26DE031F28BD}"/>
                </a:ext>
              </a:extLst>
            </p:cNvPr>
            <p:cNvSpPr>
              <a:spLocks/>
            </p:cNvSpPr>
            <p:nvPr/>
          </p:nvSpPr>
          <p:spPr bwMode="auto">
            <a:xfrm>
              <a:off x="9928099" y="872480"/>
              <a:ext cx="64064" cy="79375"/>
            </a:xfrm>
            <a:custGeom>
              <a:avLst/>
              <a:gdLst>
                <a:gd name="T0" fmla="*/ 41 w 143"/>
                <a:gd name="T1" fmla="*/ 50 h 178"/>
                <a:gd name="T2" fmla="*/ 72 w 143"/>
                <a:gd name="T3" fmla="*/ 29 h 178"/>
                <a:gd name="T4" fmla="*/ 123 w 143"/>
                <a:gd name="T5" fmla="*/ 50 h 178"/>
                <a:gd name="T6" fmla="*/ 138 w 143"/>
                <a:gd name="T7" fmla="*/ 24 h 178"/>
                <a:gd name="T8" fmla="*/ 72 w 143"/>
                <a:gd name="T9" fmla="*/ 0 h 178"/>
                <a:gd name="T10" fmla="*/ 5 w 143"/>
                <a:gd name="T11" fmla="*/ 52 h 178"/>
                <a:gd name="T12" fmla="*/ 108 w 143"/>
                <a:gd name="T13" fmla="*/ 126 h 178"/>
                <a:gd name="T14" fmla="*/ 74 w 143"/>
                <a:gd name="T15" fmla="*/ 149 h 178"/>
                <a:gd name="T16" fmla="*/ 17 w 143"/>
                <a:gd name="T17" fmla="*/ 125 h 178"/>
                <a:gd name="T18" fmla="*/ 0 w 143"/>
                <a:gd name="T19" fmla="*/ 152 h 178"/>
                <a:gd name="T20" fmla="*/ 73 w 143"/>
                <a:gd name="T21" fmla="*/ 178 h 178"/>
                <a:gd name="T22" fmla="*/ 143 w 143"/>
                <a:gd name="T23" fmla="*/ 126 h 178"/>
                <a:gd name="T24" fmla="*/ 41 w 143"/>
                <a:gd name="T25" fmla="*/ 5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 h="178">
                  <a:moveTo>
                    <a:pt x="41" y="50"/>
                  </a:moveTo>
                  <a:cubicBezTo>
                    <a:pt x="41" y="38"/>
                    <a:pt x="53" y="29"/>
                    <a:pt x="72" y="29"/>
                  </a:cubicBezTo>
                  <a:cubicBezTo>
                    <a:pt x="93" y="29"/>
                    <a:pt x="112" y="38"/>
                    <a:pt x="123" y="50"/>
                  </a:cubicBezTo>
                  <a:cubicBezTo>
                    <a:pt x="138" y="24"/>
                    <a:pt x="138" y="24"/>
                    <a:pt x="138" y="24"/>
                  </a:cubicBezTo>
                  <a:cubicBezTo>
                    <a:pt x="123" y="10"/>
                    <a:pt x="101" y="0"/>
                    <a:pt x="72" y="0"/>
                  </a:cubicBezTo>
                  <a:cubicBezTo>
                    <a:pt x="29" y="0"/>
                    <a:pt x="5" y="24"/>
                    <a:pt x="5" y="52"/>
                  </a:cubicBezTo>
                  <a:cubicBezTo>
                    <a:pt x="5" y="117"/>
                    <a:pt x="108" y="93"/>
                    <a:pt x="108" y="126"/>
                  </a:cubicBezTo>
                  <a:cubicBezTo>
                    <a:pt x="108" y="140"/>
                    <a:pt x="97" y="149"/>
                    <a:pt x="74" y="149"/>
                  </a:cubicBezTo>
                  <a:cubicBezTo>
                    <a:pt x="52" y="149"/>
                    <a:pt x="29" y="138"/>
                    <a:pt x="17" y="125"/>
                  </a:cubicBezTo>
                  <a:cubicBezTo>
                    <a:pt x="0" y="152"/>
                    <a:pt x="0" y="152"/>
                    <a:pt x="0" y="152"/>
                  </a:cubicBezTo>
                  <a:cubicBezTo>
                    <a:pt x="17" y="169"/>
                    <a:pt x="44" y="178"/>
                    <a:pt x="73" y="178"/>
                  </a:cubicBezTo>
                  <a:cubicBezTo>
                    <a:pt x="118" y="178"/>
                    <a:pt x="143" y="156"/>
                    <a:pt x="143" y="126"/>
                  </a:cubicBezTo>
                  <a:cubicBezTo>
                    <a:pt x="143" y="58"/>
                    <a:pt x="41" y="80"/>
                    <a:pt x="41" y="5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93" name="Freeform 46">
              <a:extLst>
                <a:ext uri="{FF2B5EF4-FFF2-40B4-BE49-F238E27FC236}">
                  <a16:creationId xmlns:a16="http://schemas.microsoft.com/office/drawing/2014/main" id="{3C3FD00A-B262-40B4-8DD9-4CDF591A07A7}"/>
                </a:ext>
              </a:extLst>
            </p:cNvPr>
            <p:cNvSpPr>
              <a:spLocks/>
            </p:cNvSpPr>
            <p:nvPr/>
          </p:nvSpPr>
          <p:spPr bwMode="auto">
            <a:xfrm>
              <a:off x="9840666" y="872480"/>
              <a:ext cx="68093" cy="77763"/>
            </a:xfrm>
            <a:custGeom>
              <a:avLst/>
              <a:gdLst>
                <a:gd name="T0" fmla="*/ 97 w 152"/>
                <a:gd name="T1" fmla="*/ 0 h 174"/>
                <a:gd name="T2" fmla="*/ 37 w 152"/>
                <a:gd name="T3" fmla="*/ 27 h 174"/>
                <a:gd name="T4" fmla="*/ 37 w 152"/>
                <a:gd name="T5" fmla="*/ 4 h 174"/>
                <a:gd name="T6" fmla="*/ 0 w 152"/>
                <a:gd name="T7" fmla="*/ 4 h 174"/>
                <a:gd name="T8" fmla="*/ 0 w 152"/>
                <a:gd name="T9" fmla="*/ 174 h 174"/>
                <a:gd name="T10" fmla="*/ 37 w 152"/>
                <a:gd name="T11" fmla="*/ 174 h 174"/>
                <a:gd name="T12" fmla="*/ 37 w 152"/>
                <a:gd name="T13" fmla="*/ 55 h 174"/>
                <a:gd name="T14" fmla="*/ 81 w 152"/>
                <a:gd name="T15" fmla="*/ 32 h 174"/>
                <a:gd name="T16" fmla="*/ 115 w 152"/>
                <a:gd name="T17" fmla="*/ 68 h 174"/>
                <a:gd name="T18" fmla="*/ 115 w 152"/>
                <a:gd name="T19" fmla="*/ 174 h 174"/>
                <a:gd name="T20" fmla="*/ 152 w 152"/>
                <a:gd name="T21" fmla="*/ 174 h 174"/>
                <a:gd name="T22" fmla="*/ 152 w 152"/>
                <a:gd name="T23" fmla="*/ 54 h 174"/>
                <a:gd name="T24" fmla="*/ 97 w 152"/>
                <a:gd name="T2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74">
                  <a:moveTo>
                    <a:pt x="97" y="0"/>
                  </a:moveTo>
                  <a:cubicBezTo>
                    <a:pt x="70" y="0"/>
                    <a:pt x="48" y="14"/>
                    <a:pt x="37" y="27"/>
                  </a:cubicBezTo>
                  <a:cubicBezTo>
                    <a:pt x="37" y="4"/>
                    <a:pt x="37" y="4"/>
                    <a:pt x="37" y="4"/>
                  </a:cubicBezTo>
                  <a:cubicBezTo>
                    <a:pt x="0" y="4"/>
                    <a:pt x="0" y="4"/>
                    <a:pt x="0" y="4"/>
                  </a:cubicBezTo>
                  <a:cubicBezTo>
                    <a:pt x="0" y="174"/>
                    <a:pt x="0" y="174"/>
                    <a:pt x="0" y="174"/>
                  </a:cubicBezTo>
                  <a:cubicBezTo>
                    <a:pt x="37" y="174"/>
                    <a:pt x="37" y="174"/>
                    <a:pt x="37" y="174"/>
                  </a:cubicBezTo>
                  <a:cubicBezTo>
                    <a:pt x="37" y="55"/>
                    <a:pt x="37" y="55"/>
                    <a:pt x="37" y="55"/>
                  </a:cubicBezTo>
                  <a:cubicBezTo>
                    <a:pt x="46" y="44"/>
                    <a:pt x="62" y="32"/>
                    <a:pt x="81" y="32"/>
                  </a:cubicBezTo>
                  <a:cubicBezTo>
                    <a:pt x="102" y="32"/>
                    <a:pt x="115" y="41"/>
                    <a:pt x="115" y="68"/>
                  </a:cubicBezTo>
                  <a:cubicBezTo>
                    <a:pt x="115" y="174"/>
                    <a:pt x="115" y="174"/>
                    <a:pt x="115" y="174"/>
                  </a:cubicBezTo>
                  <a:cubicBezTo>
                    <a:pt x="152" y="174"/>
                    <a:pt x="152" y="174"/>
                    <a:pt x="152" y="174"/>
                  </a:cubicBezTo>
                  <a:cubicBezTo>
                    <a:pt x="152" y="54"/>
                    <a:pt x="152" y="54"/>
                    <a:pt x="152" y="54"/>
                  </a:cubicBezTo>
                  <a:cubicBezTo>
                    <a:pt x="152" y="19"/>
                    <a:pt x="134" y="0"/>
                    <a:pt x="97"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94" name="Rectangle 47">
              <a:extLst>
                <a:ext uri="{FF2B5EF4-FFF2-40B4-BE49-F238E27FC236}">
                  <a16:creationId xmlns:a16="http://schemas.microsoft.com/office/drawing/2014/main" id="{5A20D559-0896-4E6F-9941-BCC6D005EE64}"/>
                </a:ext>
              </a:extLst>
            </p:cNvPr>
            <p:cNvSpPr>
              <a:spLocks noChangeArrowheads="1"/>
            </p:cNvSpPr>
            <p:nvPr/>
          </p:nvSpPr>
          <p:spPr bwMode="auto">
            <a:xfrm>
              <a:off x="9798360" y="874092"/>
              <a:ext cx="16520" cy="76151"/>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95" name="Oval 48">
              <a:extLst>
                <a:ext uri="{FF2B5EF4-FFF2-40B4-BE49-F238E27FC236}">
                  <a16:creationId xmlns:a16="http://schemas.microsoft.com/office/drawing/2014/main" id="{AE9F95C9-D91A-477A-8151-C6EC86AABB70}"/>
                </a:ext>
              </a:extLst>
            </p:cNvPr>
            <p:cNvSpPr>
              <a:spLocks noChangeArrowheads="1"/>
            </p:cNvSpPr>
            <p:nvPr/>
          </p:nvSpPr>
          <p:spPr bwMode="auto">
            <a:xfrm>
              <a:off x="9796345" y="844276"/>
              <a:ext cx="20549" cy="20549"/>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96" name="Freeform 49">
              <a:extLst>
                <a:ext uri="{FF2B5EF4-FFF2-40B4-BE49-F238E27FC236}">
                  <a16:creationId xmlns:a16="http://schemas.microsoft.com/office/drawing/2014/main" id="{6B011680-6787-4E3A-A812-50857F976D81}"/>
                </a:ext>
              </a:extLst>
            </p:cNvPr>
            <p:cNvSpPr>
              <a:spLocks/>
            </p:cNvSpPr>
            <p:nvPr/>
          </p:nvSpPr>
          <p:spPr bwMode="auto">
            <a:xfrm>
              <a:off x="9666203" y="845082"/>
              <a:ext cx="70914" cy="105161"/>
            </a:xfrm>
            <a:custGeom>
              <a:avLst/>
              <a:gdLst>
                <a:gd name="T0" fmla="*/ 174 w 176"/>
                <a:gd name="T1" fmla="*/ 72 h 261"/>
                <a:gd name="T2" fmla="*/ 124 w 176"/>
                <a:gd name="T3" fmla="*/ 72 h 261"/>
                <a:gd name="T4" fmla="*/ 41 w 176"/>
                <a:gd name="T5" fmla="*/ 163 h 261"/>
                <a:gd name="T6" fmla="*/ 41 w 176"/>
                <a:gd name="T7" fmla="*/ 0 h 261"/>
                <a:gd name="T8" fmla="*/ 0 w 176"/>
                <a:gd name="T9" fmla="*/ 0 h 261"/>
                <a:gd name="T10" fmla="*/ 0 w 176"/>
                <a:gd name="T11" fmla="*/ 261 h 261"/>
                <a:gd name="T12" fmla="*/ 41 w 176"/>
                <a:gd name="T13" fmla="*/ 261 h 261"/>
                <a:gd name="T14" fmla="*/ 41 w 176"/>
                <a:gd name="T15" fmla="*/ 210 h 261"/>
                <a:gd name="T16" fmla="*/ 67 w 176"/>
                <a:gd name="T17" fmla="*/ 183 h 261"/>
                <a:gd name="T18" fmla="*/ 125 w 176"/>
                <a:gd name="T19" fmla="*/ 261 h 261"/>
                <a:gd name="T20" fmla="*/ 176 w 176"/>
                <a:gd name="T21" fmla="*/ 261 h 261"/>
                <a:gd name="T22" fmla="*/ 96 w 176"/>
                <a:gd name="T23" fmla="*/ 158 h 261"/>
                <a:gd name="T24" fmla="*/ 174 w 176"/>
                <a:gd name="T25" fmla="*/ 72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6" h="261">
                  <a:moveTo>
                    <a:pt x="174" y="72"/>
                  </a:moveTo>
                  <a:lnTo>
                    <a:pt x="124" y="72"/>
                  </a:lnTo>
                  <a:lnTo>
                    <a:pt x="41" y="163"/>
                  </a:lnTo>
                  <a:lnTo>
                    <a:pt x="41" y="0"/>
                  </a:lnTo>
                  <a:lnTo>
                    <a:pt x="0" y="0"/>
                  </a:lnTo>
                  <a:lnTo>
                    <a:pt x="0" y="261"/>
                  </a:lnTo>
                  <a:lnTo>
                    <a:pt x="41" y="261"/>
                  </a:lnTo>
                  <a:lnTo>
                    <a:pt x="41" y="210"/>
                  </a:lnTo>
                  <a:lnTo>
                    <a:pt x="67" y="183"/>
                  </a:lnTo>
                  <a:lnTo>
                    <a:pt x="125" y="261"/>
                  </a:lnTo>
                  <a:lnTo>
                    <a:pt x="176" y="261"/>
                  </a:lnTo>
                  <a:lnTo>
                    <a:pt x="96" y="158"/>
                  </a:lnTo>
                  <a:lnTo>
                    <a:pt x="174" y="7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97" name="Forme libre : forme 96">
              <a:extLst>
                <a:ext uri="{FF2B5EF4-FFF2-40B4-BE49-F238E27FC236}">
                  <a16:creationId xmlns:a16="http://schemas.microsoft.com/office/drawing/2014/main" id="{4BB3FC5B-829D-47F1-909B-55E7556E06CF}"/>
                </a:ext>
              </a:extLst>
            </p:cNvPr>
            <p:cNvSpPr>
              <a:spLocks noChangeArrowheads="1"/>
            </p:cNvSpPr>
            <p:nvPr/>
          </p:nvSpPr>
          <p:spPr bwMode="auto">
            <a:xfrm>
              <a:off x="9471996" y="872480"/>
              <a:ext cx="172449" cy="79375"/>
            </a:xfrm>
            <a:custGeom>
              <a:avLst/>
              <a:gdLst>
                <a:gd name="connsiteX0" fmla="*/ 526256 w 679450"/>
                <a:gd name="connsiteY0" fmla="*/ 55562 h 312738"/>
                <a:gd name="connsiteX1" fmla="*/ 439737 w 679450"/>
                <a:gd name="connsiteY1" fmla="*/ 156368 h 312738"/>
                <a:gd name="connsiteX2" fmla="*/ 526256 w 679450"/>
                <a:gd name="connsiteY2" fmla="*/ 257174 h 312738"/>
                <a:gd name="connsiteX3" fmla="*/ 612775 w 679450"/>
                <a:gd name="connsiteY3" fmla="*/ 156368 h 312738"/>
                <a:gd name="connsiteX4" fmla="*/ 526256 w 679450"/>
                <a:gd name="connsiteY4" fmla="*/ 55562 h 312738"/>
                <a:gd name="connsiteX5" fmla="*/ 153194 w 679450"/>
                <a:gd name="connsiteY5" fmla="*/ 55562 h 312738"/>
                <a:gd name="connsiteX6" fmla="*/ 66675 w 679450"/>
                <a:gd name="connsiteY6" fmla="*/ 156368 h 312738"/>
                <a:gd name="connsiteX7" fmla="*/ 153194 w 679450"/>
                <a:gd name="connsiteY7" fmla="*/ 257174 h 312738"/>
                <a:gd name="connsiteX8" fmla="*/ 239713 w 679450"/>
                <a:gd name="connsiteY8" fmla="*/ 156368 h 312738"/>
                <a:gd name="connsiteX9" fmla="*/ 153194 w 679450"/>
                <a:gd name="connsiteY9" fmla="*/ 55562 h 312738"/>
                <a:gd name="connsiteX10" fmla="*/ 526256 w 679450"/>
                <a:gd name="connsiteY10" fmla="*/ 0 h 312738"/>
                <a:gd name="connsiteX11" fmla="*/ 679450 w 679450"/>
                <a:gd name="connsiteY11" fmla="*/ 156369 h 312738"/>
                <a:gd name="connsiteX12" fmla="*/ 526256 w 679450"/>
                <a:gd name="connsiteY12" fmla="*/ 312738 h 312738"/>
                <a:gd name="connsiteX13" fmla="*/ 373062 w 679450"/>
                <a:gd name="connsiteY13" fmla="*/ 156369 h 312738"/>
                <a:gd name="connsiteX14" fmla="*/ 526256 w 679450"/>
                <a:gd name="connsiteY14" fmla="*/ 0 h 312738"/>
                <a:gd name="connsiteX15" fmla="*/ 153988 w 679450"/>
                <a:gd name="connsiteY15" fmla="*/ 0 h 312738"/>
                <a:gd name="connsiteX16" fmla="*/ 307976 w 679450"/>
                <a:gd name="connsiteY16" fmla="*/ 156369 h 312738"/>
                <a:gd name="connsiteX17" fmla="*/ 153988 w 679450"/>
                <a:gd name="connsiteY17" fmla="*/ 312738 h 312738"/>
                <a:gd name="connsiteX18" fmla="*/ 0 w 679450"/>
                <a:gd name="connsiteY18" fmla="*/ 156369 h 312738"/>
                <a:gd name="connsiteX19" fmla="*/ 153988 w 679450"/>
                <a:gd name="connsiteY19" fmla="*/ 0 h 31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9450" h="312738">
                  <a:moveTo>
                    <a:pt x="526256" y="55562"/>
                  </a:moveTo>
                  <a:cubicBezTo>
                    <a:pt x="478473" y="55562"/>
                    <a:pt x="439737" y="100694"/>
                    <a:pt x="439737" y="156368"/>
                  </a:cubicBezTo>
                  <a:cubicBezTo>
                    <a:pt x="439737" y="212042"/>
                    <a:pt x="478473" y="257174"/>
                    <a:pt x="526256" y="257174"/>
                  </a:cubicBezTo>
                  <a:cubicBezTo>
                    <a:pt x="574039" y="257174"/>
                    <a:pt x="612775" y="212042"/>
                    <a:pt x="612775" y="156368"/>
                  </a:cubicBezTo>
                  <a:cubicBezTo>
                    <a:pt x="612775" y="100694"/>
                    <a:pt x="574039" y="55562"/>
                    <a:pt x="526256" y="55562"/>
                  </a:cubicBezTo>
                  <a:close/>
                  <a:moveTo>
                    <a:pt x="153194" y="55562"/>
                  </a:moveTo>
                  <a:cubicBezTo>
                    <a:pt x="105411" y="55562"/>
                    <a:pt x="66675" y="100694"/>
                    <a:pt x="66675" y="156368"/>
                  </a:cubicBezTo>
                  <a:cubicBezTo>
                    <a:pt x="66675" y="212042"/>
                    <a:pt x="105411" y="257174"/>
                    <a:pt x="153194" y="257174"/>
                  </a:cubicBezTo>
                  <a:cubicBezTo>
                    <a:pt x="200977" y="257174"/>
                    <a:pt x="239713" y="212042"/>
                    <a:pt x="239713" y="156368"/>
                  </a:cubicBezTo>
                  <a:cubicBezTo>
                    <a:pt x="239713" y="100694"/>
                    <a:pt x="200977" y="55562"/>
                    <a:pt x="153194" y="55562"/>
                  </a:cubicBezTo>
                  <a:close/>
                  <a:moveTo>
                    <a:pt x="526256" y="0"/>
                  </a:moveTo>
                  <a:cubicBezTo>
                    <a:pt x="610863" y="0"/>
                    <a:pt x="679450" y="70009"/>
                    <a:pt x="679450" y="156369"/>
                  </a:cubicBezTo>
                  <a:cubicBezTo>
                    <a:pt x="679450" y="242729"/>
                    <a:pt x="610863" y="312738"/>
                    <a:pt x="526256" y="312738"/>
                  </a:cubicBezTo>
                  <a:cubicBezTo>
                    <a:pt x="441649" y="312738"/>
                    <a:pt x="373062" y="242729"/>
                    <a:pt x="373062" y="156369"/>
                  </a:cubicBezTo>
                  <a:cubicBezTo>
                    <a:pt x="373062" y="70009"/>
                    <a:pt x="441649" y="0"/>
                    <a:pt x="526256" y="0"/>
                  </a:cubicBezTo>
                  <a:close/>
                  <a:moveTo>
                    <a:pt x="153988" y="0"/>
                  </a:moveTo>
                  <a:cubicBezTo>
                    <a:pt x="239033" y="0"/>
                    <a:pt x="307976" y="70009"/>
                    <a:pt x="307976" y="156369"/>
                  </a:cubicBezTo>
                  <a:cubicBezTo>
                    <a:pt x="307976" y="242729"/>
                    <a:pt x="239033" y="312738"/>
                    <a:pt x="153988" y="312738"/>
                  </a:cubicBezTo>
                  <a:cubicBezTo>
                    <a:pt x="68943" y="312738"/>
                    <a:pt x="0" y="242729"/>
                    <a:pt x="0" y="156369"/>
                  </a:cubicBezTo>
                  <a:cubicBezTo>
                    <a:pt x="0" y="70009"/>
                    <a:pt x="68943" y="0"/>
                    <a:pt x="153988"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fr-FR" dirty="0"/>
            </a:p>
          </p:txBody>
        </p:sp>
        <p:sp>
          <p:nvSpPr>
            <p:cNvPr id="98" name="Rectangle 54">
              <a:extLst>
                <a:ext uri="{FF2B5EF4-FFF2-40B4-BE49-F238E27FC236}">
                  <a16:creationId xmlns:a16="http://schemas.microsoft.com/office/drawing/2014/main" id="{158E0E94-41BA-4F37-8EA2-CEDCFA51883D}"/>
                </a:ext>
              </a:extLst>
            </p:cNvPr>
            <p:cNvSpPr>
              <a:spLocks noChangeArrowheads="1"/>
            </p:cNvSpPr>
            <p:nvPr/>
          </p:nvSpPr>
          <p:spPr bwMode="auto">
            <a:xfrm>
              <a:off x="9434122" y="845082"/>
              <a:ext cx="16520" cy="105161"/>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fr-FR" dirty="0"/>
            </a:p>
          </p:txBody>
        </p:sp>
      </p:grpSp>
      <p:sp>
        <p:nvSpPr>
          <p:cNvPr id="104" name="Espace réservé du texte 102">
            <a:extLst>
              <a:ext uri="{FF2B5EF4-FFF2-40B4-BE49-F238E27FC236}">
                <a16:creationId xmlns:a16="http://schemas.microsoft.com/office/drawing/2014/main" id="{48DCBC7D-B406-4241-BE46-87BB912E0E5C}"/>
              </a:ext>
            </a:extLst>
          </p:cNvPr>
          <p:cNvSpPr>
            <a:spLocks noGrp="1"/>
          </p:cNvSpPr>
          <p:nvPr>
            <p:ph type="body" sz="quarter" idx="11" hasCustomPrompt="1"/>
          </p:nvPr>
        </p:nvSpPr>
        <p:spPr>
          <a:xfrm>
            <a:off x="2571361" y="1863091"/>
            <a:ext cx="1417319" cy="1417319"/>
          </a:xfrm>
          <a:prstGeom prst="ellipse">
            <a:avLst/>
          </a:prstGeom>
          <a:solidFill>
            <a:schemeClr val="bg1"/>
          </a:solidFill>
        </p:spPr>
        <p:txBody>
          <a:bodyPr wrap="none" anchor="ctr">
            <a:noAutofit/>
          </a:bodyPr>
          <a:lstStyle>
            <a:lvl1pPr algn="ctr">
              <a:spcAft>
                <a:spcPts val="0"/>
              </a:spcAft>
              <a:defRPr sz="6000" b="1">
                <a:solidFill>
                  <a:schemeClr val="accent2"/>
                </a:solidFill>
                <a:latin typeface="+mj-lt"/>
              </a:defRPr>
            </a:lvl1pPr>
          </a:lstStyle>
          <a:p>
            <a:pPr lvl="0"/>
            <a:r>
              <a:rPr lang="fr-FR" dirty="0"/>
              <a:t> </a:t>
            </a:r>
          </a:p>
        </p:txBody>
      </p:sp>
      <p:sp>
        <p:nvSpPr>
          <p:cNvPr id="106" name="Titre 42">
            <a:extLst>
              <a:ext uri="{FF2B5EF4-FFF2-40B4-BE49-F238E27FC236}">
                <a16:creationId xmlns:a16="http://schemas.microsoft.com/office/drawing/2014/main" id="{D3C720E5-727D-4B8B-9F10-B5B4BB73FBB7}"/>
              </a:ext>
            </a:extLst>
          </p:cNvPr>
          <p:cNvSpPr>
            <a:spLocks noGrp="1"/>
          </p:cNvSpPr>
          <p:nvPr>
            <p:ph type="title"/>
          </p:nvPr>
        </p:nvSpPr>
        <p:spPr>
          <a:xfrm>
            <a:off x="4125607" y="2594417"/>
            <a:ext cx="4478393" cy="393954"/>
          </a:xfrm>
        </p:spPr>
        <p:txBody>
          <a:bodyPr/>
          <a:lstStyle>
            <a:lvl1pPr>
              <a:defRPr>
                <a:solidFill>
                  <a:schemeClr val="accent1"/>
                </a:solidFill>
              </a:defRPr>
            </a:lvl1pPr>
          </a:lstStyle>
          <a:p>
            <a:r>
              <a:rPr lang="fr-FR" dirty="0"/>
              <a:t>Modifiez le style du titre</a:t>
            </a:r>
          </a:p>
        </p:txBody>
      </p:sp>
      <p:sp>
        <p:nvSpPr>
          <p:cNvPr id="107" name="Espace réservé du texte 44">
            <a:extLst>
              <a:ext uri="{FF2B5EF4-FFF2-40B4-BE49-F238E27FC236}">
                <a16:creationId xmlns:a16="http://schemas.microsoft.com/office/drawing/2014/main" id="{BEA02A48-064B-4381-8392-BD537E08D549}"/>
              </a:ext>
            </a:extLst>
          </p:cNvPr>
          <p:cNvSpPr>
            <a:spLocks noGrp="1"/>
          </p:cNvSpPr>
          <p:nvPr>
            <p:ph type="body" sz="quarter" idx="10"/>
          </p:nvPr>
        </p:nvSpPr>
        <p:spPr>
          <a:xfrm>
            <a:off x="4125695" y="2903172"/>
            <a:ext cx="4477761" cy="184666"/>
          </a:xfrm>
        </p:spPr>
        <p:txBody>
          <a:bodyPr/>
          <a:lstStyle>
            <a:lvl1pPr>
              <a:spcBef>
                <a:spcPts val="0"/>
              </a:spcBef>
              <a:spcAft>
                <a:spcPts val="0"/>
              </a:spcAft>
              <a:defRPr sz="1200"/>
            </a:lvl1pPr>
            <a:lvl2pPr>
              <a:spcBef>
                <a:spcPts val="0"/>
              </a:spcBef>
              <a:spcAft>
                <a:spcPts val="0"/>
              </a:spcAft>
              <a:defRPr sz="1200"/>
            </a:lvl2pPr>
            <a:lvl3pPr>
              <a:spcBef>
                <a:spcPts val="0"/>
              </a:spcBef>
              <a:spcAft>
                <a:spcPts val="0"/>
              </a:spcAft>
              <a:defRPr sz="1200"/>
            </a:lvl3pPr>
            <a:lvl4pPr>
              <a:spcBef>
                <a:spcPts val="0"/>
              </a:spcBef>
              <a:spcAft>
                <a:spcPts val="0"/>
              </a:spcAft>
              <a:defRPr sz="1200"/>
            </a:lvl4pPr>
            <a:lvl5pPr>
              <a:spcBef>
                <a:spcPts val="0"/>
              </a:spcBef>
              <a:spcAft>
                <a:spcPts val="0"/>
              </a:spcAft>
              <a:defRPr sz="1200"/>
            </a:lvl5pPr>
          </a:lstStyle>
          <a:p>
            <a:pPr lvl="0"/>
            <a:r>
              <a:rPr lang="fr-FR" dirty="0"/>
              <a:t>Modifier les styles du texte du masque</a:t>
            </a:r>
          </a:p>
        </p:txBody>
      </p:sp>
    </p:spTree>
    <p:extLst>
      <p:ext uri="{BB962C8B-B14F-4D97-AF65-F5344CB8AC3E}">
        <p14:creationId xmlns:p14="http://schemas.microsoft.com/office/powerpoint/2010/main" val="299605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re et contenu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4275356" y="624853"/>
            <a:ext cx="587172" cy="273844"/>
          </a:xfrm>
          <a:prstGeom prst="rect">
            <a:avLst/>
          </a:prstGeom>
        </p:spPr>
        <p:txBody>
          <a:bodyPr/>
          <a:lstStyle>
            <a:lvl1pPr algn="ctr">
              <a:defRPr sz="1050">
                <a:solidFill>
                  <a:schemeClr val="bg1"/>
                </a:solidFill>
                <a:latin typeface="Ubuntu"/>
                <a:cs typeface="Ubuntu"/>
              </a:defRPr>
            </a:lvl1pPr>
          </a:lstStyle>
          <a:p>
            <a:fld id="{2D1D393F-DF25-ED46-BAE6-2468C4054374}" type="slidenum">
              <a:rPr lang="fr-FR" smtClean="0"/>
              <a:pPr/>
              <a:t>‹N°›</a:t>
            </a:fld>
            <a:endParaRPr lang="fr-FR" dirty="0"/>
          </a:p>
        </p:txBody>
      </p:sp>
      <p:sp>
        <p:nvSpPr>
          <p:cNvPr id="4" name="Espace réservé du contenu 2"/>
          <p:cNvSpPr>
            <a:spLocks noGrp="1"/>
          </p:cNvSpPr>
          <p:nvPr>
            <p:ph sz="quarter" idx="14"/>
          </p:nvPr>
        </p:nvSpPr>
        <p:spPr>
          <a:xfrm>
            <a:off x="628650" y="1638333"/>
            <a:ext cx="7891363" cy="3403777"/>
          </a:xfrm>
          <a:prstGeom prst="rect">
            <a:avLst/>
          </a:prstGeom>
        </p:spPr>
        <p:txBody>
          <a:bodyPr vert="horz"/>
          <a:lstStyle>
            <a:lvl1pPr marL="232165" indent="-232165">
              <a:buSzPct val="100000"/>
              <a:buFontTx/>
              <a:buBlip>
                <a:blip r:embed="rId3"/>
              </a:buBlip>
              <a:defRPr sz="1463">
                <a:solidFill>
                  <a:srgbClr val="28B8CE"/>
                </a:solidFill>
                <a:latin typeface="Helvetica"/>
                <a:cs typeface="Helvetica"/>
              </a:defRPr>
            </a:lvl1pPr>
            <a:lvl2pPr>
              <a:defRPr sz="1463">
                <a:solidFill>
                  <a:srgbClr val="28B8CE"/>
                </a:solidFill>
                <a:latin typeface="Helvetica"/>
                <a:cs typeface="Helvetica"/>
              </a:defRPr>
            </a:lvl2pPr>
            <a:lvl3pPr>
              <a:defRPr sz="1300">
                <a:solidFill>
                  <a:srgbClr val="28B8CE"/>
                </a:solidFill>
                <a:latin typeface="Helvetica"/>
                <a:cs typeface="Helvetica"/>
              </a:defRPr>
            </a:lvl3pPr>
            <a:lvl4pPr>
              <a:defRPr sz="1138">
                <a:solidFill>
                  <a:srgbClr val="28B8CE"/>
                </a:solidFill>
                <a:latin typeface="Helvetica"/>
                <a:cs typeface="Helvetica"/>
              </a:defRPr>
            </a:lvl4pPr>
            <a:lvl5pPr>
              <a:defRPr sz="975">
                <a:solidFill>
                  <a:srgbClr val="28B8CE"/>
                </a:solidFill>
                <a:latin typeface="Helvetica"/>
                <a:cs typeface="Helvetica"/>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Titre 3"/>
          <p:cNvSpPr>
            <a:spLocks noGrp="1"/>
          </p:cNvSpPr>
          <p:nvPr>
            <p:ph type="title"/>
          </p:nvPr>
        </p:nvSpPr>
        <p:spPr>
          <a:xfrm>
            <a:off x="628650" y="1031887"/>
            <a:ext cx="7891363" cy="280077"/>
          </a:xfrm>
          <a:prstGeom prst="rect">
            <a:avLst/>
          </a:prstGeom>
        </p:spPr>
        <p:txBody>
          <a:bodyPr vert="horz"/>
          <a:lstStyle>
            <a:lvl1pPr algn="ctr">
              <a:defRPr sz="2275">
                <a:solidFill>
                  <a:schemeClr val="accent2"/>
                </a:solidFill>
                <a:latin typeface="Ubuntu"/>
                <a:cs typeface="Ubuntu"/>
              </a:defRPr>
            </a:lvl1pPr>
          </a:lstStyle>
          <a:p>
            <a:r>
              <a:rPr lang="fr-FR"/>
              <a:t>Cliquez et modifiez le titre</a:t>
            </a:r>
            <a:endParaRPr lang="fr-FR" dirty="0"/>
          </a:p>
        </p:txBody>
      </p:sp>
    </p:spTree>
    <p:extLst>
      <p:ext uri="{BB962C8B-B14F-4D97-AF65-F5344CB8AC3E}">
        <p14:creationId xmlns:p14="http://schemas.microsoft.com/office/powerpoint/2010/main" val="2121806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49263" y="450000"/>
            <a:ext cx="8216900" cy="406265"/>
          </a:xfrm>
        </p:spPr>
        <p:txBody>
          <a:bodyPr lIns="0" tIns="0" rIns="0" bIns="0"/>
          <a:lstStyle>
            <a:lvl1pPr>
              <a:defRPr sz="3300" b="0" i="0">
                <a:solidFill>
                  <a:schemeClr val="tx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818700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rdre du jou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8216900" cy="393954"/>
          </a:xfrm>
        </p:spPr>
        <p:txBody>
          <a:bodyPr>
            <a:spAutoFit/>
          </a:bodyPr>
          <a:lstStyle>
            <a:lvl1pPr>
              <a:defRPr/>
            </a:lvl1pPr>
          </a:lstStyle>
          <a:p>
            <a:r>
              <a:rPr lang="en-US" altLang="fr-FR" dirty="0" err="1"/>
              <a:t>Ordre</a:t>
            </a:r>
            <a:r>
              <a:rPr lang="en-US" altLang="fr-FR" dirty="0"/>
              <a:t> du jour</a:t>
            </a:r>
            <a:endParaRPr lang="en-US" dirty="0"/>
          </a:p>
        </p:txBody>
      </p:sp>
      <p:sp>
        <p:nvSpPr>
          <p:cNvPr id="3" name="Content Placeholder 2"/>
          <p:cNvSpPr>
            <a:spLocks noGrp="1"/>
          </p:cNvSpPr>
          <p:nvPr>
            <p:ph idx="1" hasCustomPrompt="1"/>
          </p:nvPr>
        </p:nvSpPr>
        <p:spPr>
          <a:xfrm>
            <a:off x="2192288" y="1044000"/>
            <a:ext cx="6480000" cy="3474000"/>
          </a:xfrm>
        </p:spPr>
        <p:txBody>
          <a:bodyPr numCol="1"/>
          <a:lstStyle>
            <a:lvl1pPr marL="0" indent="0">
              <a:spcBef>
                <a:spcPts val="1500"/>
              </a:spcBef>
              <a:defRPr lang="en-US" altLang="fr-FR" baseline="0" dirty="0" smtClean="0"/>
            </a:lvl1pPr>
            <a:lvl2pPr marL="0" indent="0">
              <a:defRPr/>
            </a:lvl2pPr>
            <a:lvl3pPr marL="0" marR="0" indent="0" algn="l" defTabSz="457200" rtl="0" eaLnBrk="0" fontAlgn="base" latinLnBrk="0" hangingPunct="0">
              <a:lnSpc>
                <a:spcPct val="80000"/>
              </a:lnSpc>
              <a:spcBef>
                <a:spcPts val="300"/>
              </a:spcBef>
              <a:spcAft>
                <a:spcPct val="0"/>
              </a:spcAft>
              <a:buClrTx/>
              <a:buSzTx/>
              <a:buFont typeface="Arial" pitchFamily="34" charset="0"/>
              <a:buNone/>
              <a:tabLst/>
              <a:defRPr/>
            </a:lvl3pPr>
            <a:lvl4pPr marL="88900" indent="-88900">
              <a:defRPr/>
            </a:lvl4pPr>
            <a:lvl5pPr marL="0" indent="0">
              <a:defRPr/>
            </a:lvl5pPr>
          </a:lstStyle>
          <a:p>
            <a:pPr lvl="0"/>
            <a:r>
              <a:rPr lang="en-US" altLang="fr-FR" dirty="0"/>
              <a:t>00h00 - 00h00</a:t>
            </a:r>
          </a:p>
          <a:p>
            <a:pPr lvl="1"/>
            <a:r>
              <a:rPr lang="en-US" altLang="fr-FR" dirty="0" err="1"/>
              <a:t>Titre</a:t>
            </a:r>
            <a:endParaRPr lang="en-US" altLang="fr-FR" dirty="0"/>
          </a:p>
          <a:p>
            <a:pPr lvl="2"/>
            <a:r>
              <a:rPr lang="en-US" altLang="fr-FR" dirty="0" err="1"/>
              <a:t>Sujet</a:t>
            </a:r>
            <a:endParaRPr lang="en-US" altLang="fr-FR" dirty="0"/>
          </a:p>
        </p:txBody>
      </p:sp>
      <p:sp>
        <p:nvSpPr>
          <p:cNvPr id="5" name="Slide Number Placeholder 5"/>
          <p:cNvSpPr>
            <a:spLocks noGrp="1"/>
          </p:cNvSpPr>
          <p:nvPr>
            <p:ph type="sldNum" sz="quarter" idx="11"/>
          </p:nvPr>
        </p:nvSpPr>
        <p:spPr>
          <a:xfrm>
            <a:off x="8280400" y="4766400"/>
            <a:ext cx="399600" cy="274637"/>
          </a:xfrm>
        </p:spPr>
        <p:txBody>
          <a:bodyPr lIns="0" tIns="0" bIns="0" anchor="b" anchorCtr="0"/>
          <a:lstStyle>
            <a:lvl1pPr algn="r">
              <a:defRPr sz="800"/>
            </a:lvl1pPr>
          </a:lstStyle>
          <a:p>
            <a:fld id="{91F5E9D1-A7A6-4183-9D13-3F3B5B7D4789}" type="slidenum">
              <a:rPr lang="en-US" altLang="fr-FR" smtClean="0"/>
              <a:pPr/>
              <a:t>‹N°›</a:t>
            </a:fld>
            <a:endParaRPr lang="en-US" altLang="fr-FR" dirty="0"/>
          </a:p>
        </p:txBody>
      </p:sp>
      <p:sp>
        <p:nvSpPr>
          <p:cNvPr id="7" name="Footer Placeholder 4"/>
          <p:cNvSpPr>
            <a:spLocks noGrp="1"/>
          </p:cNvSpPr>
          <p:nvPr>
            <p:ph type="ftr" sz="quarter" idx="13"/>
          </p:nvPr>
        </p:nvSpPr>
        <p:spPr>
          <a:xfrm>
            <a:off x="5111750" y="246063"/>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spTree>
    <p:extLst>
      <p:ext uri="{BB962C8B-B14F-4D97-AF65-F5344CB8AC3E}">
        <p14:creationId xmlns:p14="http://schemas.microsoft.com/office/powerpoint/2010/main" val="2378775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que 1">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nchorCtr="0"/>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BABCD677-CF65-4FF2-AD86-7F9447CDDE69}" type="slidenum">
              <a:rPr lang="en-US" altLang="fr-FR" sz="800" b="1">
                <a:solidFill>
                  <a:schemeClr val="bg1"/>
                </a:solidFill>
              </a:rPr>
              <a:pPr algn="r" eaLnBrk="1" hangingPunct="1"/>
              <a:t>‹N°›</a:t>
            </a:fld>
            <a:endParaRPr lang="en-US" altLang="fr-FR" sz="800" b="1" dirty="0">
              <a:solidFill>
                <a:schemeClr val="bg1"/>
              </a:solidFill>
            </a:endParaRPr>
          </a:p>
        </p:txBody>
      </p:sp>
      <p:sp>
        <p:nvSpPr>
          <p:cNvPr id="8" name="ZoneTexte 7"/>
          <p:cNvSpPr txBox="1">
            <a:spLocks noChangeArrowheads="1"/>
          </p:cNvSpPr>
          <p:nvPr userDrawn="1"/>
        </p:nvSpPr>
        <p:spPr bwMode="auto">
          <a:xfrm>
            <a:off x="7413625" y="4852988"/>
            <a:ext cx="185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endParaRPr lang="fr-FR" sz="1800"/>
          </a:p>
        </p:txBody>
      </p:sp>
      <p:sp>
        <p:nvSpPr>
          <p:cNvPr id="2" name="Titre 1"/>
          <p:cNvSpPr>
            <a:spLocks noGrp="1"/>
          </p:cNvSpPr>
          <p:nvPr>
            <p:ph type="ctrTitle"/>
          </p:nvPr>
        </p:nvSpPr>
        <p:spPr>
          <a:xfrm>
            <a:off x="4572001" y="1639593"/>
            <a:ext cx="4114800" cy="215444"/>
          </a:xfrm>
        </p:spPr>
        <p:txBody>
          <a:bodyPr/>
          <a:lstStyle/>
          <a:p>
            <a:r>
              <a:rPr lang="fr-FR" dirty="0"/>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dirty="0"/>
              <a:t>Cliquez pour modifier le style des sous-titres du masque</a:t>
            </a:r>
          </a:p>
        </p:txBody>
      </p:sp>
      <p:sp>
        <p:nvSpPr>
          <p:cNvPr id="10" name="Footer Placeholder 4"/>
          <p:cNvSpPr>
            <a:spLocks noGrp="1"/>
          </p:cNvSpPr>
          <p:nvPr>
            <p:ph type="ftr" sz="quarter" idx="12"/>
          </p:nvPr>
        </p:nvSpPr>
        <p:spPr>
          <a:xfrm>
            <a:off x="5111750" y="246063"/>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40645" y="644155"/>
            <a:ext cx="3766457" cy="3614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740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que 2">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nchorCtr="0"/>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5E4DFE5D-8A96-4962-AEB7-0F1DECC687C3}" type="slidenum">
              <a:rPr lang="en-US" altLang="fr-FR" sz="800" b="1">
                <a:solidFill>
                  <a:schemeClr val="bg1"/>
                </a:solidFill>
              </a:rPr>
              <a:pPr algn="r" eaLnBrk="1" hangingPunct="1"/>
              <a:t>‹N°›</a:t>
            </a:fld>
            <a:endParaRPr lang="en-US" altLang="fr-FR" sz="800" b="1" dirty="0">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dirty="0"/>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dirty="0"/>
              <a:t>Cliquez pour modifier le style des sous-titres du masque</a:t>
            </a:r>
          </a:p>
        </p:txBody>
      </p:sp>
      <p:sp>
        <p:nvSpPr>
          <p:cNvPr id="9" name="Footer Placeholder 4"/>
          <p:cNvSpPr>
            <a:spLocks noGrp="1"/>
          </p:cNvSpPr>
          <p:nvPr>
            <p:ph type="ftr" sz="quarter" idx="12"/>
          </p:nvPr>
        </p:nvSpPr>
        <p:spPr>
          <a:xfrm>
            <a:off x="5111750" y="246063"/>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80447" y="708818"/>
            <a:ext cx="3664719" cy="372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10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que 3">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2DAD6F3D-837F-4245-827B-12A9861939B8}" type="slidenum">
              <a:rPr lang="en-US" altLang="fr-FR" sz="800" b="1">
                <a:solidFill>
                  <a:schemeClr val="bg1"/>
                </a:solidFill>
              </a:rPr>
              <a:pPr algn="r" eaLnBrk="1" hangingPunct="1"/>
              <a:t>‹N°›</a:t>
            </a:fld>
            <a:endParaRPr lang="en-US" altLang="fr-FR" sz="800" b="1" dirty="0">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dirty="0"/>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dirty="0"/>
              <a:t>Cliquez pour modifier le style des sous-titres du masque</a:t>
            </a:r>
          </a:p>
        </p:txBody>
      </p:sp>
      <p:sp>
        <p:nvSpPr>
          <p:cNvPr id="9" name="Footer Placeholder 4"/>
          <p:cNvSpPr>
            <a:spLocks noGrp="1"/>
          </p:cNvSpPr>
          <p:nvPr>
            <p:ph type="ftr" sz="quarter" idx="12"/>
          </p:nvPr>
        </p:nvSpPr>
        <p:spPr>
          <a:xfrm>
            <a:off x="5111750" y="246063"/>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037445" y="694182"/>
            <a:ext cx="3453650" cy="4015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562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que 4">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1C5D8B79-9AB5-4CA4-B0A5-FF67C3030F5B}" type="slidenum">
              <a:rPr lang="en-US" altLang="fr-FR" sz="800" b="1">
                <a:solidFill>
                  <a:schemeClr val="bg1"/>
                </a:solidFill>
              </a:rPr>
              <a:pPr algn="r" eaLnBrk="1" hangingPunct="1"/>
              <a:t>‹N°›</a:t>
            </a:fld>
            <a:endParaRPr lang="en-US" altLang="fr-FR" sz="800" b="1" dirty="0">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dirty="0"/>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dirty="0"/>
              <a:t>Cliquez pour modifier le style des sous-titres du masque</a:t>
            </a:r>
          </a:p>
        </p:txBody>
      </p:sp>
      <p:sp>
        <p:nvSpPr>
          <p:cNvPr id="9" name="Footer Placeholder 4"/>
          <p:cNvSpPr>
            <a:spLocks noGrp="1"/>
          </p:cNvSpPr>
          <p:nvPr>
            <p:ph type="ftr" sz="quarter" idx="12"/>
          </p:nvPr>
        </p:nvSpPr>
        <p:spPr>
          <a:xfrm>
            <a:off x="5111750" y="246063"/>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45667" y="757948"/>
            <a:ext cx="4011430" cy="3757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92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que 5">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3595AFBB-A533-4CAA-8071-42B3A57DE381}" type="slidenum">
              <a:rPr lang="en-US" altLang="fr-FR" sz="800" b="1">
                <a:solidFill>
                  <a:schemeClr val="bg1"/>
                </a:solidFill>
              </a:rPr>
              <a:pPr algn="r" eaLnBrk="1" hangingPunct="1"/>
              <a:t>‹N°›</a:t>
            </a:fld>
            <a:endParaRPr lang="en-US" altLang="fr-FR" sz="800" b="1" dirty="0">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dirty="0"/>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dirty="0"/>
              <a:t>Cliquez pour modifier le style des sous-titres du masque</a:t>
            </a:r>
          </a:p>
        </p:txBody>
      </p:sp>
      <p:sp>
        <p:nvSpPr>
          <p:cNvPr id="9" name="Footer Placeholder 4"/>
          <p:cNvSpPr>
            <a:spLocks noGrp="1"/>
          </p:cNvSpPr>
          <p:nvPr>
            <p:ph type="ftr" sz="quarter" idx="12"/>
          </p:nvPr>
        </p:nvSpPr>
        <p:spPr>
          <a:xfrm>
            <a:off x="5111750" y="246063"/>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pic>
        <p:nvPicPr>
          <p:cNvPr id="5122"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89963" y="776314"/>
            <a:ext cx="3395816" cy="3716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27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que 6">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441D0B8F-E42C-42D0-8780-1564397AE81D}" type="slidenum">
              <a:rPr lang="en-US" altLang="fr-FR" sz="800" b="1">
                <a:solidFill>
                  <a:schemeClr val="bg1"/>
                </a:solidFill>
              </a:rPr>
              <a:pPr algn="r" eaLnBrk="1" hangingPunct="1"/>
              <a:t>‹N°›</a:t>
            </a:fld>
            <a:endParaRPr lang="en-US" altLang="fr-FR" sz="800" b="1" dirty="0">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dirty="0"/>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dirty="0"/>
              <a:t>Cliquez pour modifier le style des sous-titres du masque</a:t>
            </a:r>
          </a:p>
        </p:txBody>
      </p:sp>
      <p:sp>
        <p:nvSpPr>
          <p:cNvPr id="9" name="Footer Placeholder 4"/>
          <p:cNvSpPr>
            <a:spLocks noGrp="1"/>
          </p:cNvSpPr>
          <p:nvPr>
            <p:ph type="ftr" sz="quarter" idx="12"/>
          </p:nvPr>
        </p:nvSpPr>
        <p:spPr>
          <a:xfrm>
            <a:off x="5111750" y="246063"/>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pic>
        <p:nvPicPr>
          <p:cNvPr id="614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01015" y="727452"/>
            <a:ext cx="3442317" cy="3722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943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 Tex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8216900" cy="393954"/>
          </a:xfrm>
        </p:spPr>
        <p:txBody>
          <a:bodyPr>
            <a:spAutoFit/>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450000" y="1314000"/>
            <a:ext cx="8229600" cy="3178800"/>
          </a:xfrm>
        </p:spPr>
        <p:txBody>
          <a:bodyPr/>
          <a:lstStyle>
            <a:lvl1pPr marL="0" indent="0">
              <a:defRPr sz="2200"/>
            </a:lvl1pPr>
            <a:lvl2pPr marL="0" indent="0">
              <a:defRPr/>
            </a:lvl2pPr>
            <a:lvl3pPr marL="0" indent="0">
              <a:defRPr/>
            </a:lvl3pPr>
            <a:lvl4pPr marL="90488" indent="-90488">
              <a:buClr>
                <a:srgbClr val="EF7937"/>
              </a:buClr>
              <a:tabLst/>
              <a:defRPr/>
            </a:lvl4pPr>
            <a:lvl5pPr marL="0" inden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5" name="Slide Number Placeholder 5"/>
          <p:cNvSpPr>
            <a:spLocks noGrp="1"/>
          </p:cNvSpPr>
          <p:nvPr>
            <p:ph type="sldNum" sz="quarter" idx="11"/>
          </p:nvPr>
        </p:nvSpPr>
        <p:spPr>
          <a:xfrm>
            <a:off x="8280400" y="4766400"/>
            <a:ext cx="399600" cy="274637"/>
          </a:xfrm>
        </p:spPr>
        <p:txBody>
          <a:bodyPr lIns="0" tIns="0" bIns="0" anchor="b" anchorCtr="0"/>
          <a:lstStyle>
            <a:lvl1pPr algn="r">
              <a:defRPr sz="800"/>
            </a:lvl1pPr>
          </a:lstStyle>
          <a:p>
            <a:fld id="{91F5E9D1-A7A6-4183-9D13-3F3B5B7D4789}" type="slidenum">
              <a:rPr lang="en-US" altLang="fr-FR" smtClean="0"/>
              <a:pPr/>
              <a:t>‹N°›</a:t>
            </a:fld>
            <a:endParaRPr lang="en-US" altLang="fr-FR" dirty="0"/>
          </a:p>
        </p:txBody>
      </p:sp>
      <p:sp>
        <p:nvSpPr>
          <p:cNvPr id="7" name="Footer Placeholder 4"/>
          <p:cNvSpPr>
            <a:spLocks noGrp="1"/>
          </p:cNvSpPr>
          <p:nvPr>
            <p:ph type="ftr" sz="quarter" idx="13"/>
          </p:nvPr>
        </p:nvSpPr>
        <p:spPr>
          <a:xfrm>
            <a:off x="5111750" y="246063"/>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spTree>
    <p:extLst>
      <p:ext uri="{BB962C8B-B14F-4D97-AF65-F5344CB8AC3E}">
        <p14:creationId xmlns:p14="http://schemas.microsoft.com/office/powerpoint/2010/main" val="1414594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que 7 pour images">
    <p:spTree>
      <p:nvGrpSpPr>
        <p:cNvPr id="1" name=""/>
        <p:cNvGrpSpPr/>
        <p:nvPr/>
      </p:nvGrpSpPr>
      <p:grpSpPr>
        <a:xfrm>
          <a:off x="0" y="0"/>
          <a:ext cx="0" cy="0"/>
          <a:chOff x="0" y="0"/>
          <a:chExt cx="0" cy="0"/>
        </a:xfrm>
      </p:grpSpPr>
      <p:sp>
        <p:nvSpPr>
          <p:cNvPr id="5" name="Slide Number Placeholder 5"/>
          <p:cNvSpPr txBox="1">
            <a:spLocks/>
          </p:cNvSpPr>
          <p:nvPr userDrawn="1"/>
        </p:nvSpPr>
        <p:spPr>
          <a:xfrm>
            <a:off x="8280000" y="4767263"/>
            <a:ext cx="400050" cy="274637"/>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99F63B30-5A2D-4537-9857-B111F5AA62A1}" type="slidenum">
              <a:rPr lang="en-US" altLang="fr-FR" sz="800" b="1">
                <a:solidFill>
                  <a:schemeClr val="bg1"/>
                </a:solidFill>
              </a:rPr>
              <a:pPr algn="r" eaLnBrk="1" hangingPunct="1"/>
              <a:t>‹N°›</a:t>
            </a:fld>
            <a:endParaRPr lang="en-US" altLang="fr-FR" sz="800" b="1" dirty="0">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dirty="0"/>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dirty="0"/>
              <a:t>Cliquez pour modifier le style des sous-titres du masque</a:t>
            </a:r>
          </a:p>
        </p:txBody>
      </p:sp>
      <p:sp>
        <p:nvSpPr>
          <p:cNvPr id="7" name="Footer Placeholder 4"/>
          <p:cNvSpPr>
            <a:spLocks noGrp="1"/>
          </p:cNvSpPr>
          <p:nvPr>
            <p:ph type="ftr" sz="quarter" idx="12"/>
          </p:nvPr>
        </p:nvSpPr>
        <p:spPr>
          <a:xfrm>
            <a:off x="5111750" y="246063"/>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spTree>
    <p:extLst>
      <p:ext uri="{BB962C8B-B14F-4D97-AF65-F5344CB8AC3E}">
        <p14:creationId xmlns:p14="http://schemas.microsoft.com/office/powerpoint/2010/main" val="3469716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re présentation">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stretch>
            <a:fillRect/>
          </a:stretch>
        </p:blipFill>
        <p:spPr bwMode="auto">
          <a:xfrm>
            <a:off x="130176" y="244033"/>
            <a:ext cx="2339973" cy="10813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43" y="1770354"/>
            <a:ext cx="6055206" cy="3381382"/>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3" title="Nom de l'évènement"/>
          <p:cNvSpPr>
            <a:spLocks noGrp="1"/>
          </p:cNvSpPr>
          <p:nvPr>
            <p:ph type="dt" sz="half" idx="12"/>
          </p:nvPr>
        </p:nvSpPr>
        <p:spPr>
          <a:xfrm>
            <a:off x="6743700" y="244033"/>
            <a:ext cx="1930400" cy="153987"/>
          </a:xfrm>
          <a:prstGeom prst="rect">
            <a:avLst/>
          </a:prstGeom>
        </p:spPr>
        <p:txBody>
          <a:bodyPr lIns="0" tIns="0" rIns="0" bIns="0"/>
          <a:lstStyle>
            <a:lvl1pPr algn="r">
              <a:defRPr sz="1000">
                <a:solidFill>
                  <a:srgbClr val="9C4092"/>
                </a:solidFill>
              </a:defRPr>
            </a:lvl1pPr>
          </a:lstStyle>
          <a:p>
            <a:r>
              <a:rPr lang="en-US" altLang="fr-FR" dirty="0"/>
              <a:t>Nom de </a:t>
            </a:r>
            <a:r>
              <a:rPr lang="en-US" altLang="fr-FR" dirty="0" err="1"/>
              <a:t>l’évènement</a:t>
            </a:r>
            <a:endParaRPr lang="en-US" altLang="fr-FR" dirty="0"/>
          </a:p>
        </p:txBody>
      </p:sp>
      <p:sp>
        <p:nvSpPr>
          <p:cNvPr id="2" name="Title 1"/>
          <p:cNvSpPr>
            <a:spLocks noGrp="1"/>
          </p:cNvSpPr>
          <p:nvPr>
            <p:ph type="ctrTitle"/>
          </p:nvPr>
        </p:nvSpPr>
        <p:spPr>
          <a:xfrm>
            <a:off x="2748879" y="2144168"/>
            <a:ext cx="5925221" cy="467820"/>
          </a:xfrm>
        </p:spPr>
        <p:txBody>
          <a:bodyPr anchor="b"/>
          <a:lstStyle>
            <a:lvl1pPr algn="l">
              <a:lnSpc>
                <a:spcPct val="80000"/>
              </a:lnSpc>
              <a:defRPr sz="3800" b="1">
                <a:solidFill>
                  <a:srgbClr val="482683"/>
                </a:solidFill>
              </a:defRPr>
            </a:lvl1pPr>
          </a:lstStyle>
          <a:p>
            <a:r>
              <a:rPr lang="fr-FR" dirty="0"/>
              <a:t>Cliquez et modifiez le titre</a:t>
            </a:r>
            <a:endParaRPr lang="en-US" dirty="0"/>
          </a:p>
        </p:txBody>
      </p:sp>
      <p:sp>
        <p:nvSpPr>
          <p:cNvPr id="3" name="Subtitle 2"/>
          <p:cNvSpPr>
            <a:spLocks noGrp="1"/>
          </p:cNvSpPr>
          <p:nvPr>
            <p:ph type="subTitle" idx="1" hasCustomPrompt="1"/>
          </p:nvPr>
        </p:nvSpPr>
        <p:spPr>
          <a:xfrm>
            <a:off x="2748878" y="2698835"/>
            <a:ext cx="5925221" cy="261610"/>
          </a:xfrm>
        </p:spPr>
        <p:txBody>
          <a:bodyPr wrap="square">
            <a:spAutoFit/>
          </a:bodyPr>
          <a:lstStyle>
            <a:lvl1pPr marL="0" indent="0" algn="l">
              <a:buNone/>
              <a:defRPr sz="1700">
                <a:solidFill>
                  <a:srgbClr val="9C409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Cliquez</a:t>
            </a:r>
            <a:r>
              <a:rPr lang="en-US" dirty="0"/>
              <a:t> pour modifier le sous-</a:t>
            </a:r>
            <a:r>
              <a:rPr lang="en-US" dirty="0" err="1"/>
              <a:t>titre</a:t>
            </a:r>
            <a:endParaRPr lang="en-US" dirty="0"/>
          </a:p>
        </p:txBody>
      </p:sp>
      <p:cxnSp>
        <p:nvCxnSpPr>
          <p:cNvPr id="9" name="Connecteur droit 8"/>
          <p:cNvCxnSpPr/>
          <p:nvPr userDrawn="1"/>
        </p:nvCxnSpPr>
        <p:spPr>
          <a:xfrm>
            <a:off x="8337551" y="186607"/>
            <a:ext cx="336549" cy="0"/>
          </a:xfrm>
          <a:prstGeom prst="line">
            <a:avLst/>
          </a:prstGeom>
          <a:ln w="19050">
            <a:solidFill>
              <a:srgbClr val="17CBD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5130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 Texte + I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3960000" cy="403828"/>
          </a:xfrm>
        </p:spPr>
        <p:txBody>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450000" y="1314000"/>
            <a:ext cx="3960000" cy="3178800"/>
          </a:xfrm>
        </p:spPr>
        <p:txBody>
          <a:bodyPr/>
          <a:lstStyle>
            <a:lvl1pPr marL="0" indent="0">
              <a:defRPr/>
            </a:lvl1pPr>
            <a:lvl2pPr>
              <a:defRPr cap="all" baseline="0"/>
            </a:lvl2pPr>
            <a:lvl4pPr marL="90488" indent="-90488">
              <a:buClr>
                <a:srgbClr val="EF7937"/>
              </a:buClr>
              <a:tabLst/>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11" name="Espace réservé pour une image  10"/>
          <p:cNvSpPr>
            <a:spLocks noGrp="1"/>
          </p:cNvSpPr>
          <p:nvPr>
            <p:ph type="pic" sz="quarter" idx="14"/>
          </p:nvPr>
        </p:nvSpPr>
        <p:spPr>
          <a:xfrm>
            <a:off x="4756150" y="630000"/>
            <a:ext cx="3930650" cy="3862800"/>
          </a:xfrm>
          <a:solidFill>
            <a:schemeClr val="bg1">
              <a:lumMod val="95000"/>
            </a:schemeClr>
          </a:solidFill>
        </p:spPr>
        <p:txBody>
          <a:bodyPr rtlCol="0" anchor="ctr">
            <a:normAutofit/>
          </a:bodyPr>
          <a:lstStyle>
            <a:lvl1pPr algn="ctr">
              <a:defRPr sz="1000" b="0">
                <a:solidFill>
                  <a:srgbClr val="000000"/>
                </a:solidFill>
              </a:defRPr>
            </a:lvl1pPr>
          </a:lstStyle>
          <a:p>
            <a:pPr lvl="0"/>
            <a:endParaRPr lang="fr-FR" noProof="0" dirty="0"/>
          </a:p>
        </p:txBody>
      </p:sp>
      <p:sp>
        <p:nvSpPr>
          <p:cNvPr id="6" name="Slide Number Placeholder 5"/>
          <p:cNvSpPr>
            <a:spLocks noGrp="1"/>
          </p:cNvSpPr>
          <p:nvPr>
            <p:ph type="sldNum" sz="quarter" idx="15"/>
          </p:nvPr>
        </p:nvSpPr>
        <p:spPr>
          <a:xfrm>
            <a:off x="8280400" y="4766400"/>
            <a:ext cx="399600" cy="274637"/>
          </a:xfrm>
        </p:spPr>
        <p:txBody>
          <a:bodyPr/>
          <a:lstStyle>
            <a:lvl1pPr>
              <a:defRPr sz="800"/>
            </a:lvl1pPr>
          </a:lstStyle>
          <a:p>
            <a:fld id="{78227898-8B25-4B57-BC36-40D611BFB559}" type="slidenum">
              <a:rPr lang="en-US" altLang="fr-FR" smtClean="0"/>
              <a:pPr/>
              <a:t>‹N°›</a:t>
            </a:fld>
            <a:endParaRPr lang="en-US" altLang="fr-FR"/>
          </a:p>
        </p:txBody>
      </p:sp>
      <p:sp>
        <p:nvSpPr>
          <p:cNvPr id="8" name="Footer Placeholder 4"/>
          <p:cNvSpPr>
            <a:spLocks noGrp="1"/>
          </p:cNvSpPr>
          <p:nvPr>
            <p:ph type="ftr" sz="quarter" idx="17"/>
          </p:nvPr>
        </p:nvSpPr>
        <p:spPr>
          <a:xfrm>
            <a:off x="5111750" y="246063"/>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spTree>
    <p:extLst>
      <p:ext uri="{BB962C8B-B14F-4D97-AF65-F5344CB8AC3E}">
        <p14:creationId xmlns:p14="http://schemas.microsoft.com/office/powerpoint/2010/main" val="277904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 Texte +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5309450" cy="403828"/>
          </a:xfrm>
        </p:spPr>
        <p:txBody>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450000" y="1314000"/>
            <a:ext cx="5309450" cy="3178800"/>
          </a:xfrm>
        </p:spPr>
        <p:txBody>
          <a:bodyPr/>
          <a:lstStyle>
            <a:lvl1pPr marL="0" indent="0">
              <a:defRPr/>
            </a:lvl1pPr>
            <a:lvl4pPr marL="90488" indent="-90488">
              <a:buClr>
                <a:srgbClr val="EF7937"/>
              </a:buCl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11" name="Espace réservé pour une image  10"/>
          <p:cNvSpPr>
            <a:spLocks noGrp="1"/>
          </p:cNvSpPr>
          <p:nvPr>
            <p:ph type="pic" sz="quarter" idx="14"/>
          </p:nvPr>
        </p:nvSpPr>
        <p:spPr>
          <a:xfrm>
            <a:off x="5940000" y="630000"/>
            <a:ext cx="2746800" cy="3862800"/>
          </a:xfrm>
          <a:solidFill>
            <a:schemeClr val="bg1">
              <a:lumMod val="95000"/>
            </a:schemeClr>
          </a:solidFill>
        </p:spPr>
        <p:txBody>
          <a:bodyPr rtlCol="0" anchor="ctr">
            <a:normAutofit/>
          </a:bodyPr>
          <a:lstStyle>
            <a:lvl1pPr algn="ctr">
              <a:defRPr sz="1000" b="0">
                <a:solidFill>
                  <a:srgbClr val="000000"/>
                </a:solidFill>
              </a:defRPr>
            </a:lvl1pPr>
          </a:lstStyle>
          <a:p>
            <a:pPr lvl="0"/>
            <a:endParaRPr lang="fr-FR" noProof="0" dirty="0"/>
          </a:p>
        </p:txBody>
      </p:sp>
      <p:sp>
        <p:nvSpPr>
          <p:cNvPr id="6" name="Slide Number Placeholder 5"/>
          <p:cNvSpPr>
            <a:spLocks noGrp="1"/>
          </p:cNvSpPr>
          <p:nvPr>
            <p:ph type="sldNum" sz="quarter" idx="15"/>
          </p:nvPr>
        </p:nvSpPr>
        <p:spPr>
          <a:xfrm>
            <a:off x="8280400" y="4766400"/>
            <a:ext cx="399600" cy="274637"/>
          </a:xfrm>
        </p:spPr>
        <p:txBody>
          <a:bodyPr/>
          <a:lstStyle>
            <a:lvl1pPr>
              <a:defRPr sz="800"/>
            </a:lvl1pPr>
          </a:lstStyle>
          <a:p>
            <a:fld id="{0893DBAF-01C3-44EE-B3A6-92C1B2C311F7}" type="slidenum">
              <a:rPr lang="en-US" altLang="fr-FR" smtClean="0"/>
              <a:pPr/>
              <a:t>‹N°›</a:t>
            </a:fld>
            <a:endParaRPr lang="en-US" altLang="fr-FR"/>
          </a:p>
        </p:txBody>
      </p:sp>
      <p:sp>
        <p:nvSpPr>
          <p:cNvPr id="8" name="Footer Placeholder 4"/>
          <p:cNvSpPr>
            <a:spLocks noGrp="1"/>
          </p:cNvSpPr>
          <p:nvPr>
            <p:ph type="ftr" sz="quarter" idx="17"/>
          </p:nvPr>
        </p:nvSpPr>
        <p:spPr>
          <a:xfrm>
            <a:off x="5111750" y="246063"/>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spTree>
    <p:extLst>
      <p:ext uri="{BB962C8B-B14F-4D97-AF65-F5344CB8AC3E}">
        <p14:creationId xmlns:p14="http://schemas.microsoft.com/office/powerpoint/2010/main" val="589679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til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8216900" cy="393954"/>
          </a:xfrm>
        </p:spPr>
        <p:txBody>
          <a:bodyPr>
            <a:spAutoFit/>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450000" y="1314000"/>
            <a:ext cx="8229600" cy="3178800"/>
          </a:xfrm>
          <a:solidFill>
            <a:srgbClr val="482683"/>
          </a:solidFill>
        </p:spPr>
        <p:txBody>
          <a:bodyPr lIns="90000" tIns="90000" rIns="90000" bIns="90000"/>
          <a:lstStyle>
            <a:lvl1pPr marL="0" indent="0">
              <a:defRPr sz="2200">
                <a:solidFill>
                  <a:schemeClr val="bg1"/>
                </a:solidFill>
              </a:defRPr>
            </a:lvl1pPr>
            <a:lvl2pPr marL="0" indent="0">
              <a:defRPr>
                <a:solidFill>
                  <a:schemeClr val="bg1"/>
                </a:solidFill>
              </a:defRPr>
            </a:lvl2pPr>
            <a:lvl3pPr marL="0" indent="0">
              <a:defRPr>
                <a:solidFill>
                  <a:schemeClr val="bg1"/>
                </a:solidFill>
              </a:defRPr>
            </a:lvl3pPr>
            <a:lvl4pPr marL="88900" indent="-88900">
              <a:buClr>
                <a:srgbClr val="EF7937"/>
              </a:buClr>
              <a:defRPr>
                <a:solidFill>
                  <a:schemeClr val="bg1"/>
                </a:solidFill>
              </a:defRPr>
            </a:lvl4pPr>
            <a:lvl5pPr marL="0" inden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5" name="Slide Number Placeholder 5"/>
          <p:cNvSpPr>
            <a:spLocks noGrp="1"/>
          </p:cNvSpPr>
          <p:nvPr>
            <p:ph type="sldNum" sz="quarter" idx="11"/>
          </p:nvPr>
        </p:nvSpPr>
        <p:spPr>
          <a:xfrm>
            <a:off x="8280400" y="4766400"/>
            <a:ext cx="399600" cy="274637"/>
          </a:xfrm>
        </p:spPr>
        <p:txBody>
          <a:bodyPr lIns="0" tIns="0" bIns="0" anchor="b" anchorCtr="0"/>
          <a:lstStyle>
            <a:lvl1pPr algn="r">
              <a:defRPr sz="800"/>
            </a:lvl1pPr>
          </a:lstStyle>
          <a:p>
            <a:fld id="{91F5E9D1-A7A6-4183-9D13-3F3B5B7D4789}" type="slidenum">
              <a:rPr lang="en-US" altLang="fr-FR" smtClean="0"/>
              <a:pPr/>
              <a:t>‹N°›</a:t>
            </a:fld>
            <a:endParaRPr lang="en-US" altLang="fr-FR" dirty="0"/>
          </a:p>
        </p:txBody>
      </p:sp>
      <p:sp>
        <p:nvSpPr>
          <p:cNvPr id="7" name="Footer Placeholder 4"/>
          <p:cNvSpPr>
            <a:spLocks noGrp="1"/>
          </p:cNvSpPr>
          <p:nvPr>
            <p:ph type="ftr" sz="quarter" idx="13"/>
          </p:nvPr>
        </p:nvSpPr>
        <p:spPr>
          <a:xfrm>
            <a:off x="5111750" y="246063"/>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spTree>
    <p:extLst>
      <p:ext uri="{BB962C8B-B14F-4D97-AF65-F5344CB8AC3E}">
        <p14:creationId xmlns:p14="http://schemas.microsoft.com/office/powerpoint/2010/main" val="1323232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re + Texte + I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3960000" cy="403828"/>
          </a:xfrm>
        </p:spPr>
        <p:txBody>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450000" y="1314000"/>
            <a:ext cx="3960000" cy="3178800"/>
          </a:xfrm>
          <a:solidFill>
            <a:srgbClr val="482683"/>
          </a:solidFill>
        </p:spPr>
        <p:txBody>
          <a:bodyPr lIns="90000" tIns="90000" rIns="90000" bIns="90000"/>
          <a:lstStyle>
            <a:lvl1pPr marL="0" indent="0">
              <a:defRPr>
                <a:solidFill>
                  <a:schemeClr val="bg1"/>
                </a:solidFill>
              </a:defRPr>
            </a:lvl1pPr>
            <a:lvl2pPr>
              <a:defRPr cap="all" baseline="0">
                <a:solidFill>
                  <a:schemeClr val="bg1"/>
                </a:solidFill>
              </a:defRPr>
            </a:lvl2pPr>
            <a:lvl3pPr>
              <a:defRPr>
                <a:solidFill>
                  <a:schemeClr val="bg1"/>
                </a:solidFill>
              </a:defRPr>
            </a:lvl3pPr>
            <a:lvl4pPr>
              <a:buClr>
                <a:srgbClr val="EF7937"/>
              </a:buClr>
              <a:defRPr>
                <a:solidFill>
                  <a:schemeClr val="bg1"/>
                </a:solidFill>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11" name="Espace réservé pour une image  10"/>
          <p:cNvSpPr>
            <a:spLocks noGrp="1"/>
          </p:cNvSpPr>
          <p:nvPr>
            <p:ph type="pic" sz="quarter" idx="14"/>
          </p:nvPr>
        </p:nvSpPr>
        <p:spPr>
          <a:xfrm>
            <a:off x="4756150" y="630000"/>
            <a:ext cx="3930650" cy="3862800"/>
          </a:xfrm>
          <a:solidFill>
            <a:schemeClr val="bg1">
              <a:lumMod val="95000"/>
            </a:schemeClr>
          </a:solidFill>
        </p:spPr>
        <p:txBody>
          <a:bodyPr rtlCol="0" anchor="ctr">
            <a:normAutofit/>
          </a:bodyPr>
          <a:lstStyle>
            <a:lvl1pPr algn="ctr">
              <a:defRPr sz="1000" b="0">
                <a:solidFill>
                  <a:srgbClr val="000000"/>
                </a:solidFill>
              </a:defRPr>
            </a:lvl1pPr>
          </a:lstStyle>
          <a:p>
            <a:pPr lvl="0"/>
            <a:endParaRPr lang="fr-FR" noProof="0" dirty="0"/>
          </a:p>
        </p:txBody>
      </p:sp>
      <p:sp>
        <p:nvSpPr>
          <p:cNvPr id="6" name="Slide Number Placeholder 5"/>
          <p:cNvSpPr>
            <a:spLocks noGrp="1"/>
          </p:cNvSpPr>
          <p:nvPr>
            <p:ph type="sldNum" sz="quarter" idx="15"/>
          </p:nvPr>
        </p:nvSpPr>
        <p:spPr>
          <a:xfrm>
            <a:off x="8280400" y="4766400"/>
            <a:ext cx="399600" cy="274637"/>
          </a:xfrm>
        </p:spPr>
        <p:txBody>
          <a:bodyPr/>
          <a:lstStyle>
            <a:lvl1pPr>
              <a:defRPr sz="800"/>
            </a:lvl1pPr>
          </a:lstStyle>
          <a:p>
            <a:fld id="{78227898-8B25-4B57-BC36-40D611BFB559}" type="slidenum">
              <a:rPr lang="en-US" altLang="fr-FR" smtClean="0"/>
              <a:pPr/>
              <a:t>‹N°›</a:t>
            </a:fld>
            <a:endParaRPr lang="en-US" altLang="fr-FR"/>
          </a:p>
        </p:txBody>
      </p:sp>
      <p:sp>
        <p:nvSpPr>
          <p:cNvPr id="8" name="Footer Placeholder 4"/>
          <p:cNvSpPr>
            <a:spLocks noGrp="1"/>
          </p:cNvSpPr>
          <p:nvPr>
            <p:ph type="ftr" sz="quarter" idx="17"/>
          </p:nvPr>
        </p:nvSpPr>
        <p:spPr>
          <a:xfrm>
            <a:off x="5111750" y="246063"/>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spTree>
    <p:extLst>
      <p:ext uri="{BB962C8B-B14F-4D97-AF65-F5344CB8AC3E}">
        <p14:creationId xmlns:p14="http://schemas.microsoft.com/office/powerpoint/2010/main" val="3116970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re + Texte +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5309450" cy="403828"/>
          </a:xfrm>
        </p:spPr>
        <p:txBody>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450000" y="1314000"/>
            <a:ext cx="5309450" cy="3178800"/>
          </a:xfrm>
          <a:solidFill>
            <a:srgbClr val="482683"/>
          </a:solidFill>
        </p:spPr>
        <p:txBody>
          <a:bodyPr wrap="square" lIns="90000" tIns="90000" rIns="90000" bIns="90000"/>
          <a:lstStyle>
            <a:lvl1pPr marL="0" indent="0">
              <a:defRPr>
                <a:solidFill>
                  <a:schemeClr val="bg1"/>
                </a:solidFill>
              </a:defRPr>
            </a:lvl1pPr>
            <a:lvl2pPr>
              <a:defRPr>
                <a:solidFill>
                  <a:schemeClr val="bg1"/>
                </a:solidFill>
              </a:defRPr>
            </a:lvl2pPr>
            <a:lvl3pPr>
              <a:defRPr>
                <a:solidFill>
                  <a:schemeClr val="bg1"/>
                </a:solidFill>
              </a:defRPr>
            </a:lvl3pPr>
            <a:lvl4pPr marL="90488" indent="-90488">
              <a:buClr>
                <a:srgbClr val="EF7937"/>
              </a:buClr>
              <a:defRPr>
                <a:solidFill>
                  <a:schemeClr val="bg1"/>
                </a:solidFill>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11" name="Espace réservé pour une image  10"/>
          <p:cNvSpPr>
            <a:spLocks noGrp="1"/>
          </p:cNvSpPr>
          <p:nvPr>
            <p:ph type="pic" sz="quarter" idx="14"/>
          </p:nvPr>
        </p:nvSpPr>
        <p:spPr>
          <a:xfrm>
            <a:off x="5940000" y="630000"/>
            <a:ext cx="2746800" cy="3862800"/>
          </a:xfrm>
          <a:solidFill>
            <a:schemeClr val="bg1">
              <a:lumMod val="95000"/>
            </a:schemeClr>
          </a:solidFill>
        </p:spPr>
        <p:txBody>
          <a:bodyPr rtlCol="0" anchor="ctr">
            <a:normAutofit/>
          </a:bodyPr>
          <a:lstStyle>
            <a:lvl1pPr algn="ctr">
              <a:defRPr sz="1000" b="0">
                <a:solidFill>
                  <a:srgbClr val="000000"/>
                </a:solidFill>
              </a:defRPr>
            </a:lvl1pPr>
          </a:lstStyle>
          <a:p>
            <a:pPr lvl="0"/>
            <a:endParaRPr lang="fr-FR" noProof="0" dirty="0"/>
          </a:p>
        </p:txBody>
      </p:sp>
      <p:sp>
        <p:nvSpPr>
          <p:cNvPr id="6" name="Slide Number Placeholder 5"/>
          <p:cNvSpPr>
            <a:spLocks noGrp="1"/>
          </p:cNvSpPr>
          <p:nvPr>
            <p:ph type="sldNum" sz="quarter" idx="15"/>
          </p:nvPr>
        </p:nvSpPr>
        <p:spPr>
          <a:xfrm>
            <a:off x="8280400" y="4766400"/>
            <a:ext cx="399600" cy="274637"/>
          </a:xfrm>
        </p:spPr>
        <p:txBody>
          <a:bodyPr/>
          <a:lstStyle>
            <a:lvl1pPr>
              <a:defRPr sz="800"/>
            </a:lvl1pPr>
          </a:lstStyle>
          <a:p>
            <a:fld id="{0893DBAF-01C3-44EE-B3A6-92C1B2C311F7}" type="slidenum">
              <a:rPr lang="en-US" altLang="fr-FR" smtClean="0"/>
              <a:pPr/>
              <a:t>‹N°›</a:t>
            </a:fld>
            <a:endParaRPr lang="en-US" altLang="fr-FR"/>
          </a:p>
        </p:txBody>
      </p:sp>
      <p:sp>
        <p:nvSpPr>
          <p:cNvPr id="8" name="Footer Placeholder 4"/>
          <p:cNvSpPr>
            <a:spLocks noGrp="1"/>
          </p:cNvSpPr>
          <p:nvPr>
            <p:ph type="ftr" sz="quarter" idx="17"/>
          </p:nvPr>
        </p:nvSpPr>
        <p:spPr>
          <a:xfrm>
            <a:off x="5111750" y="246063"/>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spTree>
    <p:extLst>
      <p:ext uri="{BB962C8B-B14F-4D97-AF65-F5344CB8AC3E}">
        <p14:creationId xmlns:p14="http://schemas.microsoft.com/office/powerpoint/2010/main" val="1040290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pic>
        <p:nvPicPr>
          <p:cNvPr id="4"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209" y="0"/>
            <a:ext cx="5100682"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8044780" y="4563393"/>
            <a:ext cx="1104900" cy="5857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7" name="Content Placeholder 2"/>
          <p:cNvSpPr>
            <a:spLocks noGrp="1"/>
          </p:cNvSpPr>
          <p:nvPr>
            <p:ph idx="1" hasCustomPrompt="1"/>
          </p:nvPr>
        </p:nvSpPr>
        <p:spPr>
          <a:xfrm>
            <a:off x="5414818" y="2064501"/>
            <a:ext cx="3260870" cy="2700000"/>
          </a:xfrm>
        </p:spPr>
        <p:txBody>
          <a:bodyPr/>
          <a:lstStyle>
            <a:lvl1pPr marL="0" indent="0" algn="l">
              <a:defRPr/>
            </a:lvl1pPr>
            <a:lvl2pPr marL="0" indent="0" algn="l">
              <a:defRPr/>
            </a:lvl2pPr>
            <a:lvl3pPr marL="0" indent="0" algn="l">
              <a:defRPr/>
            </a:lvl3pPr>
            <a:lvl4pPr marL="0" indent="0" algn="l">
              <a:defRPr/>
            </a:lvl4pPr>
            <a:lvl5pPr marL="0" indent="0" algn="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 Quatrième niveau</a:t>
            </a:r>
            <a:endParaRPr lang="en-US" dirty="0"/>
          </a:p>
        </p:txBody>
      </p:sp>
      <p:sp>
        <p:nvSpPr>
          <p:cNvPr id="6" name="Slide Number Placeholder 5"/>
          <p:cNvSpPr>
            <a:spLocks noGrp="1"/>
          </p:cNvSpPr>
          <p:nvPr>
            <p:ph type="sldNum" sz="quarter" idx="10"/>
          </p:nvPr>
        </p:nvSpPr>
        <p:spPr>
          <a:xfrm>
            <a:off x="8280400" y="4754563"/>
            <a:ext cx="406400" cy="274637"/>
          </a:xfrm>
        </p:spPr>
        <p:txBody>
          <a:bodyPr/>
          <a:lstStyle>
            <a:lvl1pPr>
              <a:defRPr sz="900"/>
            </a:lvl1pPr>
          </a:lstStyle>
          <a:p>
            <a:fld id="{59513FEB-346B-47BF-B732-434A7540DF74}" type="slidenum">
              <a:rPr lang="en-US" altLang="fr-FR"/>
              <a:pPr/>
              <a:t>‹N°›</a:t>
            </a:fld>
            <a:endParaRPr lang="en-US" altLang="fr-FR" dirty="0"/>
          </a:p>
        </p:txBody>
      </p:sp>
      <p:sp>
        <p:nvSpPr>
          <p:cNvPr id="9" name="Footer Placeholder 4"/>
          <p:cNvSpPr>
            <a:spLocks noGrp="1"/>
          </p:cNvSpPr>
          <p:nvPr>
            <p:ph type="ftr" sz="quarter" idx="12"/>
          </p:nvPr>
        </p:nvSpPr>
        <p:spPr>
          <a:xfrm>
            <a:off x="5111750" y="246063"/>
            <a:ext cx="3575050" cy="123825"/>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pic>
        <p:nvPicPr>
          <p:cNvPr id="3075" name="Picture 3"/>
          <p:cNvPicPr>
            <a:picLocks noChangeAspect="1" noChangeArrowheads="1"/>
          </p:cNvPicPr>
          <p:nvPr userDrawn="1"/>
        </p:nvPicPr>
        <p:blipFill>
          <a:blip r:embed="rId3"/>
          <a:stretch>
            <a:fillRect/>
          </a:stretch>
        </p:blipFill>
        <p:spPr bwMode="auto">
          <a:xfrm>
            <a:off x="875343" y="1521717"/>
            <a:ext cx="2536071" cy="1903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183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Agenda">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D7CE7681-2960-46D1-B4C2-99F1E6F85D4B}"/>
              </a:ext>
            </a:extLst>
          </p:cNvPr>
          <p:cNvSpPr>
            <a:spLocks/>
          </p:cNvSpPr>
          <p:nvPr/>
        </p:nvSpPr>
        <p:spPr>
          <a:xfrm>
            <a:off x="0" y="0"/>
            <a:ext cx="3284982" cy="51435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ctr" anchorCtr="0" forceAA="0" compatLnSpc="1">
            <a:prstTxWarp prst="textNoShape">
              <a:avLst/>
            </a:prstTxWarp>
            <a:noAutofit/>
          </a:bodyPr>
          <a:lstStyle/>
          <a:p>
            <a:pPr algn="ctr"/>
            <a:endParaRPr lang="fr-FR" sz="900" dirty="0"/>
          </a:p>
        </p:txBody>
      </p:sp>
      <p:sp>
        <p:nvSpPr>
          <p:cNvPr id="44" name="Forme libre : forme 43">
            <a:extLst>
              <a:ext uri="{FF2B5EF4-FFF2-40B4-BE49-F238E27FC236}">
                <a16:creationId xmlns:a16="http://schemas.microsoft.com/office/drawing/2014/main" id="{DFAC8E79-9CB9-40FC-BB9E-7F828159B59C}"/>
              </a:ext>
            </a:extLst>
          </p:cNvPr>
          <p:cNvSpPr>
            <a:spLocks/>
          </p:cNvSpPr>
          <p:nvPr/>
        </p:nvSpPr>
        <p:spPr bwMode="auto">
          <a:xfrm>
            <a:off x="1414675" y="1658821"/>
            <a:ext cx="2768525" cy="1825859"/>
          </a:xfrm>
          <a:custGeom>
            <a:avLst/>
            <a:gdLst>
              <a:gd name="connsiteX0" fmla="*/ 992188 w 1477963"/>
              <a:gd name="connsiteY0" fmla="*/ 96837 h 974725"/>
              <a:gd name="connsiteX1" fmla="*/ 603250 w 1477963"/>
              <a:gd name="connsiteY1" fmla="*/ 487362 h 974725"/>
              <a:gd name="connsiteX2" fmla="*/ 992188 w 1477963"/>
              <a:gd name="connsiteY2" fmla="*/ 877887 h 974725"/>
              <a:gd name="connsiteX3" fmla="*/ 1381126 w 1477963"/>
              <a:gd name="connsiteY3" fmla="*/ 487362 h 974725"/>
              <a:gd name="connsiteX4" fmla="*/ 992188 w 1477963"/>
              <a:gd name="connsiteY4" fmla="*/ 96837 h 974725"/>
              <a:gd name="connsiteX5" fmla="*/ 486943 w 1477963"/>
              <a:gd name="connsiteY5" fmla="*/ 96837 h 974725"/>
              <a:gd name="connsiteX6" fmla="*/ 96837 w 1477963"/>
              <a:gd name="connsiteY6" fmla="*/ 488244 h 974725"/>
              <a:gd name="connsiteX7" fmla="*/ 486943 w 1477963"/>
              <a:gd name="connsiteY7" fmla="*/ 877887 h 974725"/>
              <a:gd name="connsiteX8" fmla="*/ 655637 w 1477963"/>
              <a:gd name="connsiteY8" fmla="*/ 839099 h 974725"/>
              <a:gd name="connsiteX9" fmla="*/ 504515 w 1477963"/>
              <a:gd name="connsiteY9" fmla="*/ 488244 h 974725"/>
              <a:gd name="connsiteX10" fmla="*/ 655637 w 1477963"/>
              <a:gd name="connsiteY10" fmla="*/ 135625 h 974725"/>
              <a:gd name="connsiteX11" fmla="*/ 486943 w 1477963"/>
              <a:gd name="connsiteY11" fmla="*/ 96837 h 974725"/>
              <a:gd name="connsiteX12" fmla="*/ 486796 w 1477963"/>
              <a:gd name="connsiteY12" fmla="*/ 0 h 974725"/>
              <a:gd name="connsiteX13" fmla="*/ 739860 w 1477963"/>
              <a:gd name="connsiteY13" fmla="*/ 70505 h 974725"/>
              <a:gd name="connsiteX14" fmla="*/ 991167 w 1477963"/>
              <a:gd name="connsiteY14" fmla="*/ 0 h 974725"/>
              <a:gd name="connsiteX15" fmla="*/ 1477963 w 1477963"/>
              <a:gd name="connsiteY15" fmla="*/ 488244 h 974725"/>
              <a:gd name="connsiteX16" fmla="*/ 991167 w 1477963"/>
              <a:gd name="connsiteY16" fmla="*/ 974725 h 974725"/>
              <a:gd name="connsiteX17" fmla="*/ 739860 w 1477963"/>
              <a:gd name="connsiteY17" fmla="*/ 904221 h 974725"/>
              <a:gd name="connsiteX18" fmla="*/ 486796 w 1477963"/>
              <a:gd name="connsiteY18" fmla="*/ 974725 h 974725"/>
              <a:gd name="connsiteX19" fmla="*/ 0 w 1477963"/>
              <a:gd name="connsiteY19" fmla="*/ 488244 h 974725"/>
              <a:gd name="connsiteX20" fmla="*/ 486796 w 1477963"/>
              <a:gd name="connsiteY20" fmla="*/ 0 h 97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77963" h="974725">
                <a:moveTo>
                  <a:pt x="992188" y="96837"/>
                </a:moveTo>
                <a:cubicBezTo>
                  <a:pt x="777383" y="96837"/>
                  <a:pt x="603250" y="271681"/>
                  <a:pt x="603250" y="487362"/>
                </a:cubicBezTo>
                <a:cubicBezTo>
                  <a:pt x="603250" y="703043"/>
                  <a:pt x="777383" y="877887"/>
                  <a:pt x="992188" y="877887"/>
                </a:cubicBezTo>
                <a:cubicBezTo>
                  <a:pt x="1206993" y="877887"/>
                  <a:pt x="1381126" y="703043"/>
                  <a:pt x="1381126" y="487362"/>
                </a:cubicBezTo>
                <a:cubicBezTo>
                  <a:pt x="1381126" y="271681"/>
                  <a:pt x="1206993" y="96837"/>
                  <a:pt x="992188" y="96837"/>
                </a:cubicBezTo>
                <a:close/>
                <a:moveTo>
                  <a:pt x="486943" y="96837"/>
                </a:moveTo>
                <a:cubicBezTo>
                  <a:pt x="270803" y="96837"/>
                  <a:pt x="96837" y="271383"/>
                  <a:pt x="96837" y="488244"/>
                </a:cubicBezTo>
                <a:cubicBezTo>
                  <a:pt x="96837" y="703341"/>
                  <a:pt x="270803" y="877887"/>
                  <a:pt x="486943" y="877887"/>
                </a:cubicBezTo>
                <a:cubicBezTo>
                  <a:pt x="546689" y="877887"/>
                  <a:pt x="604677" y="863782"/>
                  <a:pt x="655637" y="839099"/>
                </a:cubicBezTo>
                <a:cubicBezTo>
                  <a:pt x="562504" y="750944"/>
                  <a:pt x="504515" y="625765"/>
                  <a:pt x="504515" y="488244"/>
                </a:cubicBezTo>
                <a:cubicBezTo>
                  <a:pt x="504515" y="348959"/>
                  <a:pt x="562504" y="223780"/>
                  <a:pt x="655637" y="135625"/>
                </a:cubicBezTo>
                <a:cubicBezTo>
                  <a:pt x="604677" y="110942"/>
                  <a:pt x="546689" y="96837"/>
                  <a:pt x="486943" y="96837"/>
                </a:cubicBezTo>
                <a:close/>
                <a:moveTo>
                  <a:pt x="486796" y="0"/>
                </a:moveTo>
                <a:cubicBezTo>
                  <a:pt x="579938" y="0"/>
                  <a:pt x="666050" y="26439"/>
                  <a:pt x="739860" y="70505"/>
                </a:cubicBezTo>
                <a:cubicBezTo>
                  <a:pt x="813671" y="26439"/>
                  <a:pt x="899782" y="0"/>
                  <a:pt x="991167" y="0"/>
                </a:cubicBezTo>
                <a:cubicBezTo>
                  <a:pt x="1260047" y="0"/>
                  <a:pt x="1477963" y="218564"/>
                  <a:pt x="1477963" y="488244"/>
                </a:cubicBezTo>
                <a:cubicBezTo>
                  <a:pt x="1477963" y="757924"/>
                  <a:pt x="1260047" y="974725"/>
                  <a:pt x="991167" y="974725"/>
                </a:cubicBezTo>
                <a:cubicBezTo>
                  <a:pt x="899782" y="974725"/>
                  <a:pt x="813671" y="950049"/>
                  <a:pt x="739860" y="904221"/>
                </a:cubicBezTo>
                <a:cubicBezTo>
                  <a:pt x="666050" y="950049"/>
                  <a:pt x="579938" y="974725"/>
                  <a:pt x="486796" y="974725"/>
                </a:cubicBezTo>
                <a:cubicBezTo>
                  <a:pt x="217916" y="974725"/>
                  <a:pt x="0" y="757924"/>
                  <a:pt x="0" y="488244"/>
                </a:cubicBezTo>
                <a:cubicBezTo>
                  <a:pt x="0" y="218564"/>
                  <a:pt x="217916" y="0"/>
                  <a:pt x="486796" y="0"/>
                </a:cubicBezTo>
                <a:close/>
              </a:path>
            </a:pathLst>
          </a:custGeom>
          <a:solidFill>
            <a:schemeClr val="bg1">
              <a:alpha val="30000"/>
            </a:schemeClr>
          </a:solidFill>
          <a:ln w="6350">
            <a:noFill/>
            <a:round/>
            <a:headEnd/>
            <a:tailEnd/>
          </a:ln>
        </p:spPr>
        <p:txBody>
          <a:bodyPr vert="horz" wrap="square" lIns="68580" tIns="34290" rIns="68580" bIns="34290" numCol="1" anchor="t" anchorCtr="0" compatLnSpc="1">
            <a:prstTxWarp prst="textNoShape">
              <a:avLst/>
            </a:prstTxWarp>
            <a:noAutofit/>
          </a:bodyPr>
          <a:lstStyle/>
          <a:p>
            <a:endParaRPr lang="fr-FR" dirty="0"/>
          </a:p>
        </p:txBody>
      </p:sp>
      <p:sp>
        <p:nvSpPr>
          <p:cNvPr id="45" name="Espace réservé du texte 102">
            <a:extLst>
              <a:ext uri="{FF2B5EF4-FFF2-40B4-BE49-F238E27FC236}">
                <a16:creationId xmlns:a16="http://schemas.microsoft.com/office/drawing/2014/main" id="{7140F4EB-0A9F-4D50-BFC8-7FBB29A29036}"/>
              </a:ext>
            </a:extLst>
          </p:cNvPr>
          <p:cNvSpPr txBox="1">
            <a:spLocks/>
          </p:cNvSpPr>
          <p:nvPr/>
        </p:nvSpPr>
        <p:spPr>
          <a:xfrm>
            <a:off x="2571361" y="1863091"/>
            <a:ext cx="1417319" cy="1417319"/>
          </a:xfrm>
          <a:prstGeom prst="ellipse">
            <a:avLst/>
          </a:prstGeom>
          <a:solidFill>
            <a:schemeClr val="bg1"/>
          </a:solidFill>
        </p:spPr>
        <p:txBody>
          <a:bodyPr wrap="none" anchor="ctr">
            <a:noAutofit/>
          </a:bodyPr>
          <a:lstStyle>
            <a:lvl1pPr marL="0" indent="0" algn="ctr" defTabSz="685800" rtl="0" eaLnBrk="1" latinLnBrk="0" hangingPunct="1">
              <a:lnSpc>
                <a:spcPct val="100000"/>
              </a:lnSpc>
              <a:spcBef>
                <a:spcPts val="0"/>
              </a:spcBef>
              <a:spcAft>
                <a:spcPts val="0"/>
              </a:spcAft>
              <a:buFont typeface="Arial" panose="020B0604020202020204" pitchFamily="34" charset="0"/>
              <a:buNone/>
              <a:defRPr sz="8000" b="1" kern="1200">
                <a:solidFill>
                  <a:schemeClr val="accent2"/>
                </a:solidFill>
                <a:latin typeface="+mj-lt"/>
                <a:ea typeface="+mn-ea"/>
                <a:cs typeface="+mn-cs"/>
              </a:defRPr>
            </a:lvl1pPr>
            <a:lvl2pPr marL="0" indent="0" algn="l" defTabSz="685800" rtl="0" eaLnBrk="1" latinLnBrk="0" hangingPunct="1">
              <a:lnSpc>
                <a:spcPct val="100000"/>
              </a:lnSpc>
              <a:spcBef>
                <a:spcPts val="600"/>
              </a:spcBef>
              <a:buFont typeface="Arial" panose="020B0604020202020204" pitchFamily="34" charset="0"/>
              <a:buNone/>
              <a:defRPr sz="1600" b="1" kern="1200">
                <a:solidFill>
                  <a:schemeClr val="tx1"/>
                </a:solidFill>
                <a:latin typeface="+mn-lt"/>
                <a:ea typeface="+mn-ea"/>
                <a:cs typeface="+mn-cs"/>
              </a:defRPr>
            </a:lvl2pPr>
            <a:lvl3pPr marL="171450" indent="-171450" algn="l" defTabSz="685800" rtl="0" eaLnBrk="1" latinLnBrk="0" hangingPunct="1">
              <a:lnSpc>
                <a:spcPct val="100000"/>
              </a:lnSpc>
              <a:spcBef>
                <a:spcPts val="600"/>
              </a:spcBef>
              <a:buFontTx/>
              <a:buBlip>
                <a:blip r:embed="rId2"/>
              </a:buBlip>
              <a:defRPr sz="1400" kern="1200">
                <a:solidFill>
                  <a:schemeClr val="accent1"/>
                </a:solidFill>
                <a:latin typeface="+mn-lt"/>
                <a:ea typeface="+mn-ea"/>
                <a:cs typeface="+mn-cs"/>
              </a:defRPr>
            </a:lvl3pPr>
            <a:lvl4pPr marL="338138" indent="-172800" algn="l" defTabSz="685800" rtl="0" eaLnBrk="1" latinLnBrk="0" hangingPunct="1">
              <a:lnSpc>
                <a:spcPct val="100000"/>
              </a:lnSpc>
              <a:spcBef>
                <a:spcPts val="600"/>
              </a:spcBef>
              <a:buFont typeface="Franklin Gothic Book" panose="020B0503020102020204" pitchFamily="34" charset="0"/>
              <a:buChar char="−"/>
              <a:defRPr sz="1400" kern="1200">
                <a:solidFill>
                  <a:schemeClr val="accent2"/>
                </a:solidFill>
                <a:latin typeface="+mn-lt"/>
                <a:ea typeface="+mn-ea"/>
                <a:cs typeface="+mn-cs"/>
              </a:defRPr>
            </a:lvl4pPr>
            <a:lvl5pPr marL="336550" indent="0" algn="l" defTabSz="685800" rtl="0" eaLnBrk="1" latinLnBrk="0" hangingPunct="1">
              <a:lnSpc>
                <a:spcPct val="100000"/>
              </a:lnSpc>
              <a:spcBef>
                <a:spcPts val="600"/>
              </a:spcBef>
              <a:buFont typeface="Arial" panose="020B0604020202020204" pitchFamily="34" charset="0"/>
              <a:buNone/>
              <a:defRPr sz="120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6000"/>
              <a:t> </a:t>
            </a:r>
            <a:endParaRPr lang="fr-FR" sz="6000" dirty="0"/>
          </a:p>
        </p:txBody>
      </p:sp>
      <p:sp>
        <p:nvSpPr>
          <p:cNvPr id="48" name="Titre 7">
            <a:extLst>
              <a:ext uri="{FF2B5EF4-FFF2-40B4-BE49-F238E27FC236}">
                <a16:creationId xmlns:a16="http://schemas.microsoft.com/office/drawing/2014/main" id="{8CD84411-C65D-4169-BC20-64E447601AB1}"/>
              </a:ext>
            </a:extLst>
          </p:cNvPr>
          <p:cNvSpPr txBox="1">
            <a:spLocks/>
          </p:cNvSpPr>
          <p:nvPr/>
        </p:nvSpPr>
        <p:spPr>
          <a:xfrm>
            <a:off x="2864314" y="2433251"/>
            <a:ext cx="857799" cy="276999"/>
          </a:xfrm>
          <a:prstGeom prst="rect">
            <a:avLst/>
          </a:prstGeom>
        </p:spPr>
        <p:txBody>
          <a:bodyPr vert="horz" wrap="none" lIns="0" tIns="0" rIns="0" bIns="0" rtlCol="0" anchor="ctr">
            <a:spAutoFit/>
          </a:bodyPr>
          <a:lstStyle>
            <a:lvl1pPr algn="l" defTabSz="685800" rtl="0" eaLnBrk="1" latinLnBrk="0" hangingPunct="1">
              <a:lnSpc>
                <a:spcPct val="80000"/>
              </a:lnSpc>
              <a:spcBef>
                <a:spcPct val="0"/>
              </a:spcBef>
              <a:buNone/>
              <a:defRPr sz="2800" b="1" kern="1200" cap="all" baseline="0">
                <a:solidFill>
                  <a:schemeClr val="accent1"/>
                </a:solidFill>
                <a:latin typeface="+mj-lt"/>
                <a:ea typeface="+mj-ea"/>
                <a:cs typeface="+mj-cs"/>
              </a:defRPr>
            </a:lvl1pPr>
          </a:lstStyle>
          <a:p>
            <a:pPr>
              <a:lnSpc>
                <a:spcPct val="100000"/>
              </a:lnSpc>
            </a:pPr>
            <a:r>
              <a:rPr lang="fr-FR" sz="1800" spc="38" dirty="0"/>
              <a:t>Agenda</a:t>
            </a:r>
          </a:p>
        </p:txBody>
      </p:sp>
      <p:grpSp>
        <p:nvGrpSpPr>
          <p:cNvPr id="50" name="Groupe 49">
            <a:extLst>
              <a:ext uri="{FF2B5EF4-FFF2-40B4-BE49-F238E27FC236}">
                <a16:creationId xmlns:a16="http://schemas.microsoft.com/office/drawing/2014/main" id="{E32706E5-3E5E-44BC-8CD7-769C4504F36B}"/>
              </a:ext>
            </a:extLst>
          </p:cNvPr>
          <p:cNvGrpSpPr/>
          <p:nvPr userDrawn="1"/>
        </p:nvGrpSpPr>
        <p:grpSpPr>
          <a:xfrm>
            <a:off x="364926" y="4873878"/>
            <a:ext cx="952500" cy="86467"/>
            <a:chOff x="8377671" y="485679"/>
            <a:chExt cx="3093604" cy="280834"/>
          </a:xfrm>
        </p:grpSpPr>
        <p:sp>
          <p:nvSpPr>
            <p:cNvPr id="52" name="Forme libre : forme 51">
              <a:extLst>
                <a:ext uri="{FF2B5EF4-FFF2-40B4-BE49-F238E27FC236}">
                  <a16:creationId xmlns:a16="http://schemas.microsoft.com/office/drawing/2014/main" id="{7483FE80-086E-4315-A408-442CB6B23F24}"/>
                </a:ext>
              </a:extLst>
            </p:cNvPr>
            <p:cNvSpPr>
              <a:spLocks/>
            </p:cNvSpPr>
            <p:nvPr/>
          </p:nvSpPr>
          <p:spPr bwMode="auto">
            <a:xfrm>
              <a:off x="8377671" y="485679"/>
              <a:ext cx="375117" cy="247392"/>
            </a:xfrm>
            <a:custGeom>
              <a:avLst/>
              <a:gdLst>
                <a:gd name="connsiteX0" fmla="*/ 992188 w 1477963"/>
                <a:gd name="connsiteY0" fmla="*/ 96837 h 974725"/>
                <a:gd name="connsiteX1" fmla="*/ 603250 w 1477963"/>
                <a:gd name="connsiteY1" fmla="*/ 487362 h 974725"/>
                <a:gd name="connsiteX2" fmla="*/ 992188 w 1477963"/>
                <a:gd name="connsiteY2" fmla="*/ 877887 h 974725"/>
                <a:gd name="connsiteX3" fmla="*/ 1381126 w 1477963"/>
                <a:gd name="connsiteY3" fmla="*/ 487362 h 974725"/>
                <a:gd name="connsiteX4" fmla="*/ 992188 w 1477963"/>
                <a:gd name="connsiteY4" fmla="*/ 96837 h 974725"/>
                <a:gd name="connsiteX5" fmla="*/ 486943 w 1477963"/>
                <a:gd name="connsiteY5" fmla="*/ 96837 h 974725"/>
                <a:gd name="connsiteX6" fmla="*/ 96837 w 1477963"/>
                <a:gd name="connsiteY6" fmla="*/ 488244 h 974725"/>
                <a:gd name="connsiteX7" fmla="*/ 486943 w 1477963"/>
                <a:gd name="connsiteY7" fmla="*/ 877887 h 974725"/>
                <a:gd name="connsiteX8" fmla="*/ 655637 w 1477963"/>
                <a:gd name="connsiteY8" fmla="*/ 839099 h 974725"/>
                <a:gd name="connsiteX9" fmla="*/ 504515 w 1477963"/>
                <a:gd name="connsiteY9" fmla="*/ 488244 h 974725"/>
                <a:gd name="connsiteX10" fmla="*/ 655637 w 1477963"/>
                <a:gd name="connsiteY10" fmla="*/ 135625 h 974725"/>
                <a:gd name="connsiteX11" fmla="*/ 486943 w 1477963"/>
                <a:gd name="connsiteY11" fmla="*/ 96837 h 974725"/>
                <a:gd name="connsiteX12" fmla="*/ 486796 w 1477963"/>
                <a:gd name="connsiteY12" fmla="*/ 0 h 974725"/>
                <a:gd name="connsiteX13" fmla="*/ 739860 w 1477963"/>
                <a:gd name="connsiteY13" fmla="*/ 70505 h 974725"/>
                <a:gd name="connsiteX14" fmla="*/ 991167 w 1477963"/>
                <a:gd name="connsiteY14" fmla="*/ 0 h 974725"/>
                <a:gd name="connsiteX15" fmla="*/ 1477963 w 1477963"/>
                <a:gd name="connsiteY15" fmla="*/ 488244 h 974725"/>
                <a:gd name="connsiteX16" fmla="*/ 991167 w 1477963"/>
                <a:gd name="connsiteY16" fmla="*/ 974725 h 974725"/>
                <a:gd name="connsiteX17" fmla="*/ 739860 w 1477963"/>
                <a:gd name="connsiteY17" fmla="*/ 904221 h 974725"/>
                <a:gd name="connsiteX18" fmla="*/ 486796 w 1477963"/>
                <a:gd name="connsiteY18" fmla="*/ 974725 h 974725"/>
                <a:gd name="connsiteX19" fmla="*/ 0 w 1477963"/>
                <a:gd name="connsiteY19" fmla="*/ 488244 h 974725"/>
                <a:gd name="connsiteX20" fmla="*/ 486796 w 1477963"/>
                <a:gd name="connsiteY20" fmla="*/ 0 h 97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77963" h="974725">
                  <a:moveTo>
                    <a:pt x="992188" y="96837"/>
                  </a:moveTo>
                  <a:cubicBezTo>
                    <a:pt x="777383" y="96837"/>
                    <a:pt x="603250" y="271681"/>
                    <a:pt x="603250" y="487362"/>
                  </a:cubicBezTo>
                  <a:cubicBezTo>
                    <a:pt x="603250" y="703043"/>
                    <a:pt x="777383" y="877887"/>
                    <a:pt x="992188" y="877887"/>
                  </a:cubicBezTo>
                  <a:cubicBezTo>
                    <a:pt x="1206993" y="877887"/>
                    <a:pt x="1381126" y="703043"/>
                    <a:pt x="1381126" y="487362"/>
                  </a:cubicBezTo>
                  <a:cubicBezTo>
                    <a:pt x="1381126" y="271681"/>
                    <a:pt x="1206993" y="96837"/>
                    <a:pt x="992188" y="96837"/>
                  </a:cubicBezTo>
                  <a:close/>
                  <a:moveTo>
                    <a:pt x="486943" y="96837"/>
                  </a:moveTo>
                  <a:cubicBezTo>
                    <a:pt x="270803" y="96837"/>
                    <a:pt x="96837" y="271383"/>
                    <a:pt x="96837" y="488244"/>
                  </a:cubicBezTo>
                  <a:cubicBezTo>
                    <a:pt x="96837" y="703341"/>
                    <a:pt x="270803" y="877887"/>
                    <a:pt x="486943" y="877887"/>
                  </a:cubicBezTo>
                  <a:cubicBezTo>
                    <a:pt x="546689" y="877887"/>
                    <a:pt x="604677" y="863782"/>
                    <a:pt x="655637" y="839099"/>
                  </a:cubicBezTo>
                  <a:cubicBezTo>
                    <a:pt x="562504" y="750944"/>
                    <a:pt x="504515" y="625765"/>
                    <a:pt x="504515" y="488244"/>
                  </a:cubicBezTo>
                  <a:cubicBezTo>
                    <a:pt x="504515" y="348959"/>
                    <a:pt x="562504" y="223780"/>
                    <a:pt x="655637" y="135625"/>
                  </a:cubicBezTo>
                  <a:cubicBezTo>
                    <a:pt x="604677" y="110942"/>
                    <a:pt x="546689" y="96837"/>
                    <a:pt x="486943" y="96837"/>
                  </a:cubicBezTo>
                  <a:close/>
                  <a:moveTo>
                    <a:pt x="486796" y="0"/>
                  </a:moveTo>
                  <a:cubicBezTo>
                    <a:pt x="579938" y="0"/>
                    <a:pt x="666050" y="26439"/>
                    <a:pt x="739860" y="70505"/>
                  </a:cubicBezTo>
                  <a:cubicBezTo>
                    <a:pt x="813671" y="26439"/>
                    <a:pt x="899782" y="0"/>
                    <a:pt x="991167" y="0"/>
                  </a:cubicBezTo>
                  <a:cubicBezTo>
                    <a:pt x="1260047" y="0"/>
                    <a:pt x="1477963" y="218564"/>
                    <a:pt x="1477963" y="488244"/>
                  </a:cubicBezTo>
                  <a:cubicBezTo>
                    <a:pt x="1477963" y="757924"/>
                    <a:pt x="1260047" y="974725"/>
                    <a:pt x="991167" y="974725"/>
                  </a:cubicBezTo>
                  <a:cubicBezTo>
                    <a:pt x="899782" y="974725"/>
                    <a:pt x="813671" y="950049"/>
                    <a:pt x="739860" y="904221"/>
                  </a:cubicBezTo>
                  <a:cubicBezTo>
                    <a:pt x="666050" y="950049"/>
                    <a:pt x="579938" y="974725"/>
                    <a:pt x="486796" y="974725"/>
                  </a:cubicBezTo>
                  <a:cubicBezTo>
                    <a:pt x="217916" y="974725"/>
                    <a:pt x="0" y="757924"/>
                    <a:pt x="0" y="488244"/>
                  </a:cubicBezTo>
                  <a:cubicBezTo>
                    <a:pt x="0" y="218564"/>
                    <a:pt x="217916" y="0"/>
                    <a:pt x="486796" y="0"/>
                  </a:cubicBezTo>
                  <a:close/>
                </a:path>
              </a:pathLst>
            </a:custGeom>
            <a:solidFill>
              <a:schemeClr val="accent2"/>
            </a:solidFill>
            <a:ln>
              <a:noFill/>
            </a:ln>
          </p:spPr>
          <p:txBody>
            <a:bodyPr vert="horz" wrap="square" lIns="91440" tIns="45720" rIns="91440" bIns="45720" numCol="1" anchor="ctr" anchorCtr="0" compatLnSpc="1">
              <a:prstTxWarp prst="textNoShape">
                <a:avLst/>
              </a:prstTxWarp>
              <a:noAutofit/>
            </a:bodyPr>
            <a:lstStyle/>
            <a:p>
              <a:endParaRPr lang="fr-FR" dirty="0"/>
            </a:p>
          </p:txBody>
        </p:sp>
        <p:sp>
          <p:nvSpPr>
            <p:cNvPr id="53" name="Forme libre : forme 52">
              <a:extLst>
                <a:ext uri="{FF2B5EF4-FFF2-40B4-BE49-F238E27FC236}">
                  <a16:creationId xmlns:a16="http://schemas.microsoft.com/office/drawing/2014/main" id="{698C88D1-D4B2-4E80-829D-B83CC438A224}"/>
                </a:ext>
              </a:extLst>
            </p:cNvPr>
            <p:cNvSpPr>
              <a:spLocks/>
            </p:cNvSpPr>
            <p:nvPr/>
          </p:nvSpPr>
          <p:spPr bwMode="auto">
            <a:xfrm>
              <a:off x="8935712" y="500990"/>
              <a:ext cx="181313" cy="265523"/>
            </a:xfrm>
            <a:custGeom>
              <a:avLst/>
              <a:gdLst>
                <a:gd name="connsiteX0" fmla="*/ 361653 w 714375"/>
                <a:gd name="connsiteY0" fmla="*/ 107950 h 1046162"/>
                <a:gd name="connsiteX1" fmla="*/ 146050 w 714375"/>
                <a:gd name="connsiteY1" fmla="*/ 443621 h 1046162"/>
                <a:gd name="connsiteX2" fmla="*/ 358147 w 714375"/>
                <a:gd name="connsiteY2" fmla="*/ 781050 h 1046162"/>
                <a:gd name="connsiteX3" fmla="*/ 566738 w 714375"/>
                <a:gd name="connsiteY3" fmla="*/ 438349 h 1046162"/>
                <a:gd name="connsiteX4" fmla="*/ 361653 w 714375"/>
                <a:gd name="connsiteY4" fmla="*/ 107950 h 1046162"/>
                <a:gd name="connsiteX5" fmla="*/ 368597 w 714375"/>
                <a:gd name="connsiteY5" fmla="*/ 0 h 1046162"/>
                <a:gd name="connsiteX6" fmla="*/ 714375 w 714375"/>
                <a:gd name="connsiteY6" fmla="*/ 442065 h 1046162"/>
                <a:gd name="connsiteX7" fmla="*/ 449337 w 714375"/>
                <a:gd name="connsiteY7" fmla="*/ 854190 h 1046162"/>
                <a:gd name="connsiteX8" fmla="*/ 591510 w 714375"/>
                <a:gd name="connsiteY8" fmla="*/ 894698 h 1046162"/>
                <a:gd name="connsiteX9" fmla="*/ 700333 w 714375"/>
                <a:gd name="connsiteY9" fmla="*/ 921116 h 1046162"/>
                <a:gd name="connsiteX10" fmla="*/ 654698 w 714375"/>
                <a:gd name="connsiteY10" fmla="*/ 1046162 h 1046162"/>
                <a:gd name="connsiteX11" fmla="*/ 528322 w 714375"/>
                <a:gd name="connsiteY11" fmla="*/ 993326 h 1046162"/>
                <a:gd name="connsiteX12" fmla="*/ 310674 w 714375"/>
                <a:gd name="connsiteY12" fmla="*/ 910549 h 1046162"/>
                <a:gd name="connsiteX13" fmla="*/ 93027 w 714375"/>
                <a:gd name="connsiteY13" fmla="*/ 774935 h 1046162"/>
                <a:gd name="connsiteX14" fmla="*/ 0 w 714375"/>
                <a:gd name="connsiteY14" fmla="*/ 450871 h 1046162"/>
                <a:gd name="connsiteX15" fmla="*/ 368597 w 714375"/>
                <a:gd name="connsiteY15"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375" h="1046162">
                  <a:moveTo>
                    <a:pt x="361653" y="107950"/>
                  </a:moveTo>
                  <a:cubicBezTo>
                    <a:pt x="230188" y="107950"/>
                    <a:pt x="146050" y="238001"/>
                    <a:pt x="146050" y="443621"/>
                  </a:cubicBezTo>
                  <a:cubicBezTo>
                    <a:pt x="146050" y="659787"/>
                    <a:pt x="223176" y="781050"/>
                    <a:pt x="358147" y="781050"/>
                  </a:cubicBezTo>
                  <a:cubicBezTo>
                    <a:pt x="484353" y="781050"/>
                    <a:pt x="566738" y="643970"/>
                    <a:pt x="566738" y="438349"/>
                  </a:cubicBezTo>
                  <a:cubicBezTo>
                    <a:pt x="566738" y="229213"/>
                    <a:pt x="491365" y="107950"/>
                    <a:pt x="361653" y="107950"/>
                  </a:cubicBezTo>
                  <a:close/>
                  <a:moveTo>
                    <a:pt x="368597" y="0"/>
                  </a:moveTo>
                  <a:cubicBezTo>
                    <a:pt x="586244" y="0"/>
                    <a:pt x="714375" y="162032"/>
                    <a:pt x="714375" y="442065"/>
                  </a:cubicBezTo>
                  <a:cubicBezTo>
                    <a:pt x="714375" y="651650"/>
                    <a:pt x="607307" y="815443"/>
                    <a:pt x="449337" y="854190"/>
                  </a:cubicBezTo>
                  <a:cubicBezTo>
                    <a:pt x="591510" y="894698"/>
                    <a:pt x="591510" y="894698"/>
                    <a:pt x="591510" y="894698"/>
                  </a:cubicBezTo>
                  <a:cubicBezTo>
                    <a:pt x="658208" y="914071"/>
                    <a:pt x="674005" y="917593"/>
                    <a:pt x="700333" y="921116"/>
                  </a:cubicBezTo>
                  <a:lnTo>
                    <a:pt x="654698" y="1046162"/>
                  </a:lnTo>
                  <a:cubicBezTo>
                    <a:pt x="633635" y="1033834"/>
                    <a:pt x="626614" y="1032072"/>
                    <a:pt x="528322" y="993326"/>
                  </a:cubicBezTo>
                  <a:cubicBezTo>
                    <a:pt x="310674" y="910549"/>
                    <a:pt x="310674" y="910549"/>
                    <a:pt x="310674" y="910549"/>
                  </a:cubicBezTo>
                  <a:cubicBezTo>
                    <a:pt x="203606" y="868279"/>
                    <a:pt x="136907" y="827771"/>
                    <a:pt x="93027" y="774935"/>
                  </a:cubicBezTo>
                  <a:cubicBezTo>
                    <a:pt x="35105" y="704486"/>
                    <a:pt x="0" y="582962"/>
                    <a:pt x="0" y="450871"/>
                  </a:cubicBezTo>
                  <a:cubicBezTo>
                    <a:pt x="0" y="183166"/>
                    <a:pt x="149194" y="0"/>
                    <a:pt x="368597" y="0"/>
                  </a:cubicBezTo>
                  <a:close/>
                </a:path>
              </a:pathLst>
            </a:custGeom>
            <a:solidFill>
              <a:schemeClr val="accent1"/>
            </a:solidFill>
            <a:ln>
              <a:noFill/>
            </a:ln>
          </p:spPr>
          <p:txBody>
            <a:bodyPr vert="horz" wrap="square" lIns="91440" tIns="45720" rIns="91440" bIns="45720" numCol="1" anchor="ctr" anchorCtr="0" compatLnSpc="1">
              <a:prstTxWarp prst="textNoShape">
                <a:avLst/>
              </a:prstTxWarp>
              <a:noAutofit/>
            </a:bodyPr>
            <a:lstStyle/>
            <a:p>
              <a:endParaRPr lang="fr-FR" dirty="0"/>
            </a:p>
          </p:txBody>
        </p:sp>
        <p:sp>
          <p:nvSpPr>
            <p:cNvPr id="54" name="Freeform 10">
              <a:extLst>
                <a:ext uri="{FF2B5EF4-FFF2-40B4-BE49-F238E27FC236}">
                  <a16:creationId xmlns:a16="http://schemas.microsoft.com/office/drawing/2014/main" id="{DB1ABDE3-D216-481C-AECB-5FC25659EED1}"/>
                </a:ext>
              </a:extLst>
            </p:cNvPr>
            <p:cNvSpPr>
              <a:spLocks/>
            </p:cNvSpPr>
            <p:nvPr/>
          </p:nvSpPr>
          <p:spPr bwMode="auto">
            <a:xfrm>
              <a:off x="9273761" y="506631"/>
              <a:ext cx="168017" cy="222411"/>
            </a:xfrm>
            <a:custGeom>
              <a:avLst/>
              <a:gdLst>
                <a:gd name="T0" fmla="*/ 89 w 377"/>
                <a:gd name="T1" fmla="*/ 0 h 497"/>
                <a:gd name="T2" fmla="*/ 85 w 377"/>
                <a:gd name="T3" fmla="*/ 74 h 497"/>
                <a:gd name="T4" fmla="*/ 85 w 377"/>
                <a:gd name="T5" fmla="*/ 303 h 497"/>
                <a:gd name="T6" fmla="*/ 110 w 377"/>
                <a:gd name="T7" fmla="*/ 407 h 497"/>
                <a:gd name="T8" fmla="*/ 184 w 377"/>
                <a:gd name="T9" fmla="*/ 439 h 497"/>
                <a:gd name="T10" fmla="*/ 272 w 377"/>
                <a:gd name="T11" fmla="*/ 398 h 497"/>
                <a:gd name="T12" fmla="*/ 296 w 377"/>
                <a:gd name="T13" fmla="*/ 291 h 497"/>
                <a:gd name="T14" fmla="*/ 296 w 377"/>
                <a:gd name="T15" fmla="*/ 74 h 497"/>
                <a:gd name="T16" fmla="*/ 292 w 377"/>
                <a:gd name="T17" fmla="*/ 0 h 497"/>
                <a:gd name="T18" fmla="*/ 377 w 377"/>
                <a:gd name="T19" fmla="*/ 0 h 497"/>
                <a:gd name="T20" fmla="*/ 373 w 377"/>
                <a:gd name="T21" fmla="*/ 75 h 497"/>
                <a:gd name="T22" fmla="*/ 373 w 377"/>
                <a:gd name="T23" fmla="*/ 292 h 497"/>
                <a:gd name="T24" fmla="*/ 325 w 377"/>
                <a:gd name="T25" fmla="*/ 444 h 497"/>
                <a:gd name="T26" fmla="*/ 180 w 377"/>
                <a:gd name="T27" fmla="*/ 497 h 497"/>
                <a:gd name="T28" fmla="*/ 45 w 377"/>
                <a:gd name="T29" fmla="*/ 450 h 497"/>
                <a:gd name="T30" fmla="*/ 4 w 377"/>
                <a:gd name="T31" fmla="*/ 308 h 497"/>
                <a:gd name="T32" fmla="*/ 4 w 377"/>
                <a:gd name="T33" fmla="*/ 74 h 497"/>
                <a:gd name="T34" fmla="*/ 0 w 377"/>
                <a:gd name="T35" fmla="*/ 0 h 497"/>
                <a:gd name="T36" fmla="*/ 89 w 377"/>
                <a:gd name="T37"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7" h="497">
                  <a:moveTo>
                    <a:pt x="89" y="0"/>
                  </a:moveTo>
                  <a:cubicBezTo>
                    <a:pt x="86" y="16"/>
                    <a:pt x="85" y="44"/>
                    <a:pt x="85" y="74"/>
                  </a:cubicBezTo>
                  <a:cubicBezTo>
                    <a:pt x="85" y="303"/>
                    <a:pt x="85" y="303"/>
                    <a:pt x="85" y="303"/>
                  </a:cubicBezTo>
                  <a:cubicBezTo>
                    <a:pt x="85" y="356"/>
                    <a:pt x="92" y="386"/>
                    <a:pt x="110" y="407"/>
                  </a:cubicBezTo>
                  <a:cubicBezTo>
                    <a:pt x="126" y="426"/>
                    <a:pt x="155" y="439"/>
                    <a:pt x="184" y="439"/>
                  </a:cubicBezTo>
                  <a:cubicBezTo>
                    <a:pt x="221" y="439"/>
                    <a:pt x="253" y="424"/>
                    <a:pt x="272" y="398"/>
                  </a:cubicBezTo>
                  <a:cubicBezTo>
                    <a:pt x="290" y="373"/>
                    <a:pt x="296" y="346"/>
                    <a:pt x="296" y="291"/>
                  </a:cubicBezTo>
                  <a:cubicBezTo>
                    <a:pt x="296" y="74"/>
                    <a:pt x="296" y="74"/>
                    <a:pt x="296" y="74"/>
                  </a:cubicBezTo>
                  <a:cubicBezTo>
                    <a:pt x="296" y="44"/>
                    <a:pt x="295" y="16"/>
                    <a:pt x="292" y="0"/>
                  </a:cubicBezTo>
                  <a:cubicBezTo>
                    <a:pt x="377" y="0"/>
                    <a:pt x="377" y="0"/>
                    <a:pt x="377" y="0"/>
                  </a:cubicBezTo>
                  <a:cubicBezTo>
                    <a:pt x="375" y="19"/>
                    <a:pt x="373" y="46"/>
                    <a:pt x="373" y="75"/>
                  </a:cubicBezTo>
                  <a:cubicBezTo>
                    <a:pt x="373" y="292"/>
                    <a:pt x="373" y="292"/>
                    <a:pt x="373" y="292"/>
                  </a:cubicBezTo>
                  <a:cubicBezTo>
                    <a:pt x="373" y="369"/>
                    <a:pt x="361" y="408"/>
                    <a:pt x="325" y="444"/>
                  </a:cubicBezTo>
                  <a:cubicBezTo>
                    <a:pt x="289" y="480"/>
                    <a:pt x="241" y="497"/>
                    <a:pt x="180" y="497"/>
                  </a:cubicBezTo>
                  <a:cubicBezTo>
                    <a:pt x="123" y="497"/>
                    <a:pt x="75" y="480"/>
                    <a:pt x="45" y="450"/>
                  </a:cubicBezTo>
                  <a:cubicBezTo>
                    <a:pt x="14" y="419"/>
                    <a:pt x="4" y="384"/>
                    <a:pt x="4" y="308"/>
                  </a:cubicBezTo>
                  <a:cubicBezTo>
                    <a:pt x="4" y="74"/>
                    <a:pt x="4" y="74"/>
                    <a:pt x="4" y="74"/>
                  </a:cubicBezTo>
                  <a:cubicBezTo>
                    <a:pt x="4" y="43"/>
                    <a:pt x="2" y="20"/>
                    <a:pt x="0" y="0"/>
                  </a:cubicBezTo>
                  <a:lnTo>
                    <a:pt x="89" y="0"/>
                  </a:lnTo>
                  <a:close/>
                </a:path>
              </a:pathLst>
            </a:custGeom>
            <a:solidFill>
              <a:schemeClr val="accent1"/>
            </a:solidFill>
            <a:ln>
              <a:noFill/>
            </a:ln>
          </p:spPr>
          <p:txBody>
            <a:bodyPr vert="horz" wrap="square" lIns="91440" tIns="45720" rIns="91440" bIns="45720" numCol="1" anchor="ctr" anchorCtr="0" compatLnSpc="1">
              <a:prstTxWarp prst="textNoShape">
                <a:avLst/>
              </a:prstTxWarp>
            </a:bodyPr>
            <a:lstStyle/>
            <a:p>
              <a:endParaRPr lang="fr-FR" dirty="0"/>
            </a:p>
          </p:txBody>
        </p:sp>
        <p:sp>
          <p:nvSpPr>
            <p:cNvPr id="55" name="Forme libre : forme 54">
              <a:extLst>
                <a:ext uri="{FF2B5EF4-FFF2-40B4-BE49-F238E27FC236}">
                  <a16:creationId xmlns:a16="http://schemas.microsoft.com/office/drawing/2014/main" id="{ADBF7D5B-2512-4DB3-8D22-7B1D2F6D67B0}"/>
                </a:ext>
              </a:extLst>
            </p:cNvPr>
            <p:cNvSpPr>
              <a:spLocks/>
            </p:cNvSpPr>
            <p:nvPr/>
          </p:nvSpPr>
          <p:spPr bwMode="auto">
            <a:xfrm>
              <a:off x="9572323" y="506631"/>
              <a:ext cx="203876" cy="217978"/>
            </a:xfrm>
            <a:custGeom>
              <a:avLst/>
              <a:gdLst>
                <a:gd name="connsiteX0" fmla="*/ 402678 w 803275"/>
                <a:gd name="connsiteY0" fmla="*/ 146050 h 858837"/>
                <a:gd name="connsiteX1" fmla="*/ 273050 w 803275"/>
                <a:gd name="connsiteY1" fmla="*/ 517525 h 858837"/>
                <a:gd name="connsiteX2" fmla="*/ 325602 w 803275"/>
                <a:gd name="connsiteY2" fmla="*/ 514004 h 858837"/>
                <a:gd name="connsiteX3" fmla="*/ 399174 w 803275"/>
                <a:gd name="connsiteY3" fmla="*/ 512243 h 858837"/>
                <a:gd name="connsiteX4" fmla="*/ 456981 w 803275"/>
                <a:gd name="connsiteY4" fmla="*/ 514004 h 858837"/>
                <a:gd name="connsiteX5" fmla="*/ 527050 w 803275"/>
                <a:gd name="connsiteY5" fmla="*/ 517525 h 858837"/>
                <a:gd name="connsiteX6" fmla="*/ 333966 w 803275"/>
                <a:gd name="connsiteY6" fmla="*/ 0 h 858837"/>
                <a:gd name="connsiteX7" fmla="*/ 471067 w 803275"/>
                <a:gd name="connsiteY7" fmla="*/ 0 h 858837"/>
                <a:gd name="connsiteX8" fmla="*/ 727694 w 803275"/>
                <a:gd name="connsiteY8" fmla="*/ 686012 h 858837"/>
                <a:gd name="connsiteX9" fmla="*/ 803275 w 803275"/>
                <a:gd name="connsiteY9" fmla="*/ 858837 h 858837"/>
                <a:gd name="connsiteX10" fmla="*/ 629262 w 803275"/>
                <a:gd name="connsiteY10" fmla="*/ 858837 h 858837"/>
                <a:gd name="connsiteX11" fmla="*/ 620473 w 803275"/>
                <a:gd name="connsiteY11" fmla="*/ 812985 h 858837"/>
                <a:gd name="connsiteX12" fmla="*/ 616958 w 803275"/>
                <a:gd name="connsiteY12" fmla="*/ 798877 h 858837"/>
                <a:gd name="connsiteX13" fmla="*/ 597623 w 803275"/>
                <a:gd name="connsiteY13" fmla="*/ 735390 h 858837"/>
                <a:gd name="connsiteX14" fmla="*/ 560711 w 803275"/>
                <a:gd name="connsiteY14" fmla="*/ 624288 h 858837"/>
                <a:gd name="connsiteX15" fmla="*/ 555438 w 803275"/>
                <a:gd name="connsiteY15" fmla="*/ 624288 h 858837"/>
                <a:gd name="connsiteX16" fmla="*/ 523799 w 803275"/>
                <a:gd name="connsiteY16" fmla="*/ 622525 h 858837"/>
                <a:gd name="connsiteX17" fmla="*/ 400759 w 803275"/>
                <a:gd name="connsiteY17" fmla="*/ 618998 h 858837"/>
                <a:gd name="connsiteX18" fmla="*/ 253111 w 803275"/>
                <a:gd name="connsiteY18" fmla="*/ 624288 h 858837"/>
                <a:gd name="connsiteX19" fmla="*/ 237292 w 803275"/>
                <a:gd name="connsiteY19" fmla="*/ 624288 h 858837"/>
                <a:gd name="connsiteX20" fmla="*/ 193349 w 803275"/>
                <a:gd name="connsiteY20" fmla="*/ 745971 h 858837"/>
                <a:gd name="connsiteX21" fmla="*/ 161710 w 803275"/>
                <a:gd name="connsiteY21" fmla="*/ 858837 h 858837"/>
                <a:gd name="connsiteX22" fmla="*/ 0 w 803275"/>
                <a:gd name="connsiteY22" fmla="*/ 858837 h 858837"/>
                <a:gd name="connsiteX23" fmla="*/ 72066 w 803275"/>
                <a:gd name="connsiteY23" fmla="*/ 701883 h 858837"/>
                <a:gd name="connsiteX24" fmla="*/ 281234 w 803275"/>
                <a:gd name="connsiteY24" fmla="*/ 160481 h 858837"/>
                <a:gd name="connsiteX25" fmla="*/ 333966 w 803275"/>
                <a:gd name="connsiteY25" fmla="*/ 0 h 85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3275" h="858837">
                  <a:moveTo>
                    <a:pt x="402678" y="146050"/>
                  </a:moveTo>
                  <a:cubicBezTo>
                    <a:pt x="273050" y="517525"/>
                    <a:pt x="273050" y="517525"/>
                    <a:pt x="273050" y="517525"/>
                  </a:cubicBezTo>
                  <a:cubicBezTo>
                    <a:pt x="292319" y="515765"/>
                    <a:pt x="292319" y="515765"/>
                    <a:pt x="325602" y="514004"/>
                  </a:cubicBezTo>
                  <a:cubicBezTo>
                    <a:pt x="360636" y="514004"/>
                    <a:pt x="390416" y="512243"/>
                    <a:pt x="399174" y="512243"/>
                  </a:cubicBezTo>
                  <a:cubicBezTo>
                    <a:pt x="402678" y="512243"/>
                    <a:pt x="427202" y="512243"/>
                    <a:pt x="456981" y="514004"/>
                  </a:cubicBezTo>
                  <a:cubicBezTo>
                    <a:pt x="500774" y="515765"/>
                    <a:pt x="509533" y="515765"/>
                    <a:pt x="527050" y="517525"/>
                  </a:cubicBezTo>
                  <a:close/>
                  <a:moveTo>
                    <a:pt x="333966" y="0"/>
                  </a:moveTo>
                  <a:lnTo>
                    <a:pt x="471067" y="0"/>
                  </a:lnTo>
                  <a:cubicBezTo>
                    <a:pt x="727694" y="686012"/>
                    <a:pt x="727694" y="686012"/>
                    <a:pt x="727694" y="686012"/>
                  </a:cubicBezTo>
                  <a:cubicBezTo>
                    <a:pt x="757575" y="765370"/>
                    <a:pt x="769879" y="793587"/>
                    <a:pt x="803275" y="858837"/>
                  </a:cubicBezTo>
                  <a:cubicBezTo>
                    <a:pt x="629262" y="858837"/>
                    <a:pt x="629262" y="858837"/>
                    <a:pt x="629262" y="858837"/>
                  </a:cubicBezTo>
                  <a:cubicBezTo>
                    <a:pt x="627504" y="837675"/>
                    <a:pt x="623988" y="825330"/>
                    <a:pt x="620473" y="812985"/>
                  </a:cubicBezTo>
                  <a:cubicBezTo>
                    <a:pt x="616958" y="798877"/>
                    <a:pt x="616958" y="798877"/>
                    <a:pt x="616958" y="798877"/>
                  </a:cubicBezTo>
                  <a:cubicBezTo>
                    <a:pt x="601138" y="747735"/>
                    <a:pt x="599380" y="740681"/>
                    <a:pt x="597623" y="735390"/>
                  </a:cubicBezTo>
                  <a:cubicBezTo>
                    <a:pt x="560711" y="624288"/>
                    <a:pt x="560711" y="624288"/>
                    <a:pt x="560711" y="624288"/>
                  </a:cubicBezTo>
                  <a:cubicBezTo>
                    <a:pt x="555438" y="624288"/>
                    <a:pt x="555438" y="624288"/>
                    <a:pt x="555438" y="624288"/>
                  </a:cubicBezTo>
                  <a:cubicBezTo>
                    <a:pt x="544891" y="624288"/>
                    <a:pt x="555438" y="624288"/>
                    <a:pt x="523799" y="622525"/>
                  </a:cubicBezTo>
                  <a:cubicBezTo>
                    <a:pt x="451733" y="618998"/>
                    <a:pt x="442944" y="618998"/>
                    <a:pt x="400759" y="618998"/>
                  </a:cubicBezTo>
                  <a:cubicBezTo>
                    <a:pt x="348027" y="618998"/>
                    <a:pt x="360331" y="618998"/>
                    <a:pt x="253111" y="624288"/>
                  </a:cubicBezTo>
                  <a:cubicBezTo>
                    <a:pt x="237292" y="624288"/>
                    <a:pt x="237292" y="624288"/>
                    <a:pt x="237292" y="624288"/>
                  </a:cubicBezTo>
                  <a:cubicBezTo>
                    <a:pt x="193349" y="745971"/>
                    <a:pt x="193349" y="745971"/>
                    <a:pt x="193349" y="745971"/>
                  </a:cubicBezTo>
                  <a:cubicBezTo>
                    <a:pt x="181045" y="781242"/>
                    <a:pt x="170498" y="820040"/>
                    <a:pt x="161710" y="858837"/>
                  </a:cubicBezTo>
                  <a:cubicBezTo>
                    <a:pt x="0" y="858837"/>
                    <a:pt x="0" y="858837"/>
                    <a:pt x="0" y="858837"/>
                  </a:cubicBezTo>
                  <a:cubicBezTo>
                    <a:pt x="24608" y="816512"/>
                    <a:pt x="40428" y="779478"/>
                    <a:pt x="72066" y="701883"/>
                  </a:cubicBezTo>
                  <a:cubicBezTo>
                    <a:pt x="281234" y="160481"/>
                    <a:pt x="281234" y="160481"/>
                    <a:pt x="281234" y="160481"/>
                  </a:cubicBezTo>
                  <a:cubicBezTo>
                    <a:pt x="309358" y="84649"/>
                    <a:pt x="321662" y="47615"/>
                    <a:pt x="333966" y="0"/>
                  </a:cubicBezTo>
                  <a:close/>
                </a:path>
              </a:pathLst>
            </a:custGeom>
            <a:solidFill>
              <a:schemeClr val="accent1"/>
            </a:solidFill>
            <a:ln>
              <a:noFill/>
            </a:ln>
          </p:spPr>
          <p:txBody>
            <a:bodyPr vert="horz" wrap="square" lIns="91440" tIns="45720" rIns="91440" bIns="45720" numCol="1" anchor="ctr" anchorCtr="0" compatLnSpc="1">
              <a:prstTxWarp prst="textNoShape">
                <a:avLst/>
              </a:prstTxWarp>
              <a:noAutofit/>
            </a:bodyPr>
            <a:lstStyle/>
            <a:p>
              <a:endParaRPr lang="fr-FR" dirty="0"/>
            </a:p>
          </p:txBody>
        </p:sp>
        <p:sp>
          <p:nvSpPr>
            <p:cNvPr id="56" name="Freeform 13">
              <a:extLst>
                <a:ext uri="{FF2B5EF4-FFF2-40B4-BE49-F238E27FC236}">
                  <a16:creationId xmlns:a16="http://schemas.microsoft.com/office/drawing/2014/main" id="{6A9C569B-5B5F-4754-AAEE-96B4F07066FB}"/>
                </a:ext>
              </a:extLst>
            </p:cNvPr>
            <p:cNvSpPr>
              <a:spLocks/>
            </p:cNvSpPr>
            <p:nvPr/>
          </p:nvSpPr>
          <p:spPr bwMode="auto">
            <a:xfrm>
              <a:off x="9919235" y="506631"/>
              <a:ext cx="114429" cy="217978"/>
            </a:xfrm>
            <a:custGeom>
              <a:avLst/>
              <a:gdLst>
                <a:gd name="T0" fmla="*/ 90 w 256"/>
                <a:gd name="T1" fmla="*/ 0 h 487"/>
                <a:gd name="T2" fmla="*/ 86 w 256"/>
                <a:gd name="T3" fmla="*/ 73 h 487"/>
                <a:gd name="T4" fmla="*/ 86 w 256"/>
                <a:gd name="T5" fmla="*/ 426 h 487"/>
                <a:gd name="T6" fmla="*/ 190 w 256"/>
                <a:gd name="T7" fmla="*/ 426 h 487"/>
                <a:gd name="T8" fmla="*/ 256 w 256"/>
                <a:gd name="T9" fmla="*/ 423 h 487"/>
                <a:gd name="T10" fmla="*/ 256 w 256"/>
                <a:gd name="T11" fmla="*/ 487 h 487"/>
                <a:gd name="T12" fmla="*/ 0 w 256"/>
                <a:gd name="T13" fmla="*/ 487 h 487"/>
                <a:gd name="T14" fmla="*/ 5 w 256"/>
                <a:gd name="T15" fmla="*/ 414 h 487"/>
                <a:gd name="T16" fmla="*/ 5 w 256"/>
                <a:gd name="T17" fmla="*/ 73 h 487"/>
                <a:gd name="T18" fmla="*/ 0 w 256"/>
                <a:gd name="T19" fmla="*/ 0 h 487"/>
                <a:gd name="T20" fmla="*/ 90 w 256"/>
                <a:gd name="T21"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 h="487">
                  <a:moveTo>
                    <a:pt x="90" y="0"/>
                  </a:moveTo>
                  <a:cubicBezTo>
                    <a:pt x="87" y="16"/>
                    <a:pt x="86" y="44"/>
                    <a:pt x="86" y="73"/>
                  </a:cubicBezTo>
                  <a:cubicBezTo>
                    <a:pt x="86" y="426"/>
                    <a:pt x="86" y="426"/>
                    <a:pt x="86" y="426"/>
                  </a:cubicBezTo>
                  <a:cubicBezTo>
                    <a:pt x="190" y="426"/>
                    <a:pt x="190" y="426"/>
                    <a:pt x="190" y="426"/>
                  </a:cubicBezTo>
                  <a:cubicBezTo>
                    <a:pt x="227" y="426"/>
                    <a:pt x="245" y="426"/>
                    <a:pt x="256" y="423"/>
                  </a:cubicBezTo>
                  <a:cubicBezTo>
                    <a:pt x="256" y="487"/>
                    <a:pt x="256" y="487"/>
                    <a:pt x="256" y="487"/>
                  </a:cubicBezTo>
                  <a:cubicBezTo>
                    <a:pt x="0" y="487"/>
                    <a:pt x="0" y="487"/>
                    <a:pt x="0" y="487"/>
                  </a:cubicBezTo>
                  <a:cubicBezTo>
                    <a:pt x="3" y="467"/>
                    <a:pt x="5" y="444"/>
                    <a:pt x="5" y="414"/>
                  </a:cubicBezTo>
                  <a:cubicBezTo>
                    <a:pt x="5" y="73"/>
                    <a:pt x="5" y="73"/>
                    <a:pt x="5" y="73"/>
                  </a:cubicBezTo>
                  <a:cubicBezTo>
                    <a:pt x="5" y="43"/>
                    <a:pt x="3" y="20"/>
                    <a:pt x="0" y="0"/>
                  </a:cubicBezTo>
                  <a:lnTo>
                    <a:pt x="90" y="0"/>
                  </a:lnTo>
                  <a:close/>
                </a:path>
              </a:pathLst>
            </a:custGeom>
            <a:solidFill>
              <a:schemeClr val="accent1"/>
            </a:solidFill>
            <a:ln>
              <a:noFill/>
            </a:ln>
          </p:spPr>
          <p:txBody>
            <a:bodyPr vert="horz" wrap="square" lIns="91440" tIns="45720" rIns="91440" bIns="45720" numCol="1" anchor="ctr" anchorCtr="0" compatLnSpc="1">
              <a:prstTxWarp prst="textNoShape">
                <a:avLst/>
              </a:prstTxWarp>
            </a:bodyPr>
            <a:lstStyle/>
            <a:p>
              <a:endParaRPr lang="fr-FR" dirty="0"/>
            </a:p>
          </p:txBody>
        </p:sp>
        <p:sp>
          <p:nvSpPr>
            <p:cNvPr id="57" name="Freeform 14">
              <a:extLst>
                <a:ext uri="{FF2B5EF4-FFF2-40B4-BE49-F238E27FC236}">
                  <a16:creationId xmlns:a16="http://schemas.microsoft.com/office/drawing/2014/main" id="{DB52900D-ECF1-4D01-AAFA-58F57C61EC45}"/>
                </a:ext>
              </a:extLst>
            </p:cNvPr>
            <p:cNvSpPr>
              <a:spLocks/>
            </p:cNvSpPr>
            <p:nvPr/>
          </p:nvSpPr>
          <p:spPr bwMode="auto">
            <a:xfrm>
              <a:off x="10178714" y="506631"/>
              <a:ext cx="40292" cy="217978"/>
            </a:xfrm>
            <a:custGeom>
              <a:avLst/>
              <a:gdLst>
                <a:gd name="T0" fmla="*/ 90 w 90"/>
                <a:gd name="T1" fmla="*/ 0 h 487"/>
                <a:gd name="T2" fmla="*/ 85 w 90"/>
                <a:gd name="T3" fmla="*/ 74 h 487"/>
                <a:gd name="T4" fmla="*/ 85 w 90"/>
                <a:gd name="T5" fmla="*/ 414 h 487"/>
                <a:gd name="T6" fmla="*/ 90 w 90"/>
                <a:gd name="T7" fmla="*/ 487 h 487"/>
                <a:gd name="T8" fmla="*/ 0 w 90"/>
                <a:gd name="T9" fmla="*/ 487 h 487"/>
                <a:gd name="T10" fmla="*/ 4 w 90"/>
                <a:gd name="T11" fmla="*/ 414 h 487"/>
                <a:gd name="T12" fmla="*/ 4 w 90"/>
                <a:gd name="T13" fmla="*/ 74 h 487"/>
                <a:gd name="T14" fmla="*/ 0 w 90"/>
                <a:gd name="T15" fmla="*/ 0 h 487"/>
                <a:gd name="T16" fmla="*/ 90 w 90"/>
                <a:gd name="T17"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487">
                  <a:moveTo>
                    <a:pt x="90" y="0"/>
                  </a:moveTo>
                  <a:cubicBezTo>
                    <a:pt x="87" y="16"/>
                    <a:pt x="85" y="44"/>
                    <a:pt x="85" y="74"/>
                  </a:cubicBezTo>
                  <a:cubicBezTo>
                    <a:pt x="85" y="414"/>
                    <a:pt x="85" y="414"/>
                    <a:pt x="85" y="414"/>
                  </a:cubicBezTo>
                  <a:cubicBezTo>
                    <a:pt x="85" y="444"/>
                    <a:pt x="87" y="472"/>
                    <a:pt x="90" y="487"/>
                  </a:cubicBezTo>
                  <a:cubicBezTo>
                    <a:pt x="0" y="487"/>
                    <a:pt x="0" y="487"/>
                    <a:pt x="0" y="487"/>
                  </a:cubicBezTo>
                  <a:cubicBezTo>
                    <a:pt x="3" y="467"/>
                    <a:pt x="4" y="444"/>
                    <a:pt x="4" y="414"/>
                  </a:cubicBezTo>
                  <a:cubicBezTo>
                    <a:pt x="4" y="74"/>
                    <a:pt x="4" y="74"/>
                    <a:pt x="4" y="74"/>
                  </a:cubicBezTo>
                  <a:cubicBezTo>
                    <a:pt x="4" y="43"/>
                    <a:pt x="3" y="20"/>
                    <a:pt x="0" y="0"/>
                  </a:cubicBezTo>
                  <a:lnTo>
                    <a:pt x="90" y="0"/>
                  </a:lnTo>
                  <a:close/>
                </a:path>
              </a:pathLst>
            </a:custGeom>
            <a:solidFill>
              <a:schemeClr val="accent1"/>
            </a:solidFill>
            <a:ln>
              <a:noFill/>
            </a:ln>
          </p:spPr>
          <p:txBody>
            <a:bodyPr vert="horz" wrap="square" lIns="91440" tIns="45720" rIns="91440" bIns="45720" numCol="1" anchor="ctr" anchorCtr="0" compatLnSpc="1">
              <a:prstTxWarp prst="textNoShape">
                <a:avLst/>
              </a:prstTxWarp>
            </a:bodyPr>
            <a:lstStyle/>
            <a:p>
              <a:endParaRPr lang="fr-FR" dirty="0"/>
            </a:p>
          </p:txBody>
        </p:sp>
        <p:sp>
          <p:nvSpPr>
            <p:cNvPr id="58" name="Freeform 15">
              <a:extLst>
                <a:ext uri="{FF2B5EF4-FFF2-40B4-BE49-F238E27FC236}">
                  <a16:creationId xmlns:a16="http://schemas.microsoft.com/office/drawing/2014/main" id="{A0E4AF17-1637-4DB3-9606-BFDAF77D5F62}"/>
                </a:ext>
              </a:extLst>
            </p:cNvPr>
            <p:cNvSpPr>
              <a:spLocks/>
            </p:cNvSpPr>
            <p:nvPr/>
          </p:nvSpPr>
          <p:spPr bwMode="auto">
            <a:xfrm>
              <a:off x="10391052" y="506631"/>
              <a:ext cx="163182" cy="217978"/>
            </a:xfrm>
            <a:custGeom>
              <a:avLst/>
              <a:gdLst>
                <a:gd name="T0" fmla="*/ 96 w 366"/>
                <a:gd name="T1" fmla="*/ 0 h 487"/>
                <a:gd name="T2" fmla="*/ 294 w 366"/>
                <a:gd name="T3" fmla="*/ 381 h 487"/>
                <a:gd name="T4" fmla="*/ 294 w 366"/>
                <a:gd name="T5" fmla="*/ 74 h 487"/>
                <a:gd name="T6" fmla="*/ 288 w 366"/>
                <a:gd name="T7" fmla="*/ 0 h 487"/>
                <a:gd name="T8" fmla="*/ 366 w 366"/>
                <a:gd name="T9" fmla="*/ 0 h 487"/>
                <a:gd name="T10" fmla="*/ 361 w 366"/>
                <a:gd name="T11" fmla="*/ 74 h 487"/>
                <a:gd name="T12" fmla="*/ 361 w 366"/>
                <a:gd name="T13" fmla="*/ 487 h 487"/>
                <a:gd name="T14" fmla="*/ 274 w 366"/>
                <a:gd name="T15" fmla="*/ 487 h 487"/>
                <a:gd name="T16" fmla="*/ 72 w 366"/>
                <a:gd name="T17" fmla="*/ 100 h 487"/>
                <a:gd name="T18" fmla="*/ 72 w 366"/>
                <a:gd name="T19" fmla="*/ 414 h 487"/>
                <a:gd name="T20" fmla="*/ 77 w 366"/>
                <a:gd name="T21" fmla="*/ 487 h 487"/>
                <a:gd name="T22" fmla="*/ 0 w 366"/>
                <a:gd name="T23" fmla="*/ 487 h 487"/>
                <a:gd name="T24" fmla="*/ 4 w 366"/>
                <a:gd name="T25" fmla="*/ 414 h 487"/>
                <a:gd name="T26" fmla="*/ 4 w 366"/>
                <a:gd name="T27" fmla="*/ 74 h 487"/>
                <a:gd name="T28" fmla="*/ 0 w 366"/>
                <a:gd name="T29" fmla="*/ 0 h 487"/>
                <a:gd name="T30" fmla="*/ 96 w 366"/>
                <a:gd name="T31"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6" h="487">
                  <a:moveTo>
                    <a:pt x="96" y="0"/>
                  </a:moveTo>
                  <a:cubicBezTo>
                    <a:pt x="294" y="381"/>
                    <a:pt x="294" y="381"/>
                    <a:pt x="294" y="381"/>
                  </a:cubicBezTo>
                  <a:cubicBezTo>
                    <a:pt x="294" y="74"/>
                    <a:pt x="294" y="74"/>
                    <a:pt x="294" y="74"/>
                  </a:cubicBezTo>
                  <a:cubicBezTo>
                    <a:pt x="294" y="48"/>
                    <a:pt x="292" y="23"/>
                    <a:pt x="288" y="0"/>
                  </a:cubicBezTo>
                  <a:cubicBezTo>
                    <a:pt x="366" y="0"/>
                    <a:pt x="366" y="0"/>
                    <a:pt x="366" y="0"/>
                  </a:cubicBezTo>
                  <a:cubicBezTo>
                    <a:pt x="363" y="16"/>
                    <a:pt x="361" y="43"/>
                    <a:pt x="361" y="74"/>
                  </a:cubicBezTo>
                  <a:cubicBezTo>
                    <a:pt x="361" y="487"/>
                    <a:pt x="361" y="487"/>
                    <a:pt x="361" y="487"/>
                  </a:cubicBezTo>
                  <a:cubicBezTo>
                    <a:pt x="274" y="487"/>
                    <a:pt x="274" y="487"/>
                    <a:pt x="274" y="487"/>
                  </a:cubicBezTo>
                  <a:cubicBezTo>
                    <a:pt x="72" y="100"/>
                    <a:pt x="72" y="100"/>
                    <a:pt x="72" y="100"/>
                  </a:cubicBezTo>
                  <a:cubicBezTo>
                    <a:pt x="72" y="414"/>
                    <a:pt x="72" y="414"/>
                    <a:pt x="72" y="414"/>
                  </a:cubicBezTo>
                  <a:cubicBezTo>
                    <a:pt x="72" y="439"/>
                    <a:pt x="73" y="464"/>
                    <a:pt x="77" y="487"/>
                  </a:cubicBezTo>
                  <a:cubicBezTo>
                    <a:pt x="0" y="487"/>
                    <a:pt x="0" y="487"/>
                    <a:pt x="0" y="487"/>
                  </a:cubicBezTo>
                  <a:cubicBezTo>
                    <a:pt x="3" y="467"/>
                    <a:pt x="4" y="444"/>
                    <a:pt x="4" y="414"/>
                  </a:cubicBezTo>
                  <a:cubicBezTo>
                    <a:pt x="4" y="74"/>
                    <a:pt x="4" y="74"/>
                    <a:pt x="4" y="74"/>
                  </a:cubicBezTo>
                  <a:cubicBezTo>
                    <a:pt x="4" y="43"/>
                    <a:pt x="3" y="20"/>
                    <a:pt x="0" y="0"/>
                  </a:cubicBezTo>
                  <a:lnTo>
                    <a:pt x="96" y="0"/>
                  </a:lnTo>
                  <a:close/>
                </a:path>
              </a:pathLst>
            </a:custGeom>
            <a:solidFill>
              <a:schemeClr val="accent1"/>
            </a:solidFill>
            <a:ln>
              <a:noFill/>
            </a:ln>
          </p:spPr>
          <p:txBody>
            <a:bodyPr vert="horz" wrap="square" lIns="91440" tIns="45720" rIns="91440" bIns="45720" numCol="1" anchor="ctr" anchorCtr="0" compatLnSpc="1">
              <a:prstTxWarp prst="textNoShape">
                <a:avLst/>
              </a:prstTxWarp>
            </a:bodyPr>
            <a:lstStyle/>
            <a:p>
              <a:endParaRPr lang="fr-FR" dirty="0"/>
            </a:p>
          </p:txBody>
        </p:sp>
        <p:sp>
          <p:nvSpPr>
            <p:cNvPr id="59" name="Freeform 16">
              <a:extLst>
                <a:ext uri="{FF2B5EF4-FFF2-40B4-BE49-F238E27FC236}">
                  <a16:creationId xmlns:a16="http://schemas.microsoft.com/office/drawing/2014/main" id="{322F4476-3FD9-411F-B93C-08ED9A8C8DA1}"/>
                </a:ext>
              </a:extLst>
            </p:cNvPr>
            <p:cNvSpPr>
              <a:spLocks/>
            </p:cNvSpPr>
            <p:nvPr/>
          </p:nvSpPr>
          <p:spPr bwMode="auto">
            <a:xfrm>
              <a:off x="10696464" y="506631"/>
              <a:ext cx="158347" cy="217978"/>
            </a:xfrm>
            <a:custGeom>
              <a:avLst/>
              <a:gdLst>
                <a:gd name="T0" fmla="*/ 63 w 355"/>
                <a:gd name="T1" fmla="*/ 59 h 487"/>
                <a:gd name="T2" fmla="*/ 0 w 355"/>
                <a:gd name="T3" fmla="*/ 61 h 487"/>
                <a:gd name="T4" fmla="*/ 0 w 355"/>
                <a:gd name="T5" fmla="*/ 0 h 487"/>
                <a:gd name="T6" fmla="*/ 355 w 355"/>
                <a:gd name="T7" fmla="*/ 0 h 487"/>
                <a:gd name="T8" fmla="*/ 355 w 355"/>
                <a:gd name="T9" fmla="*/ 61 h 487"/>
                <a:gd name="T10" fmla="*/ 291 w 355"/>
                <a:gd name="T11" fmla="*/ 59 h 487"/>
                <a:gd name="T12" fmla="*/ 218 w 355"/>
                <a:gd name="T13" fmla="*/ 59 h 487"/>
                <a:gd name="T14" fmla="*/ 218 w 355"/>
                <a:gd name="T15" fmla="*/ 414 h 487"/>
                <a:gd name="T16" fmla="*/ 222 w 355"/>
                <a:gd name="T17" fmla="*/ 487 h 487"/>
                <a:gd name="T18" fmla="*/ 132 w 355"/>
                <a:gd name="T19" fmla="*/ 487 h 487"/>
                <a:gd name="T20" fmla="*/ 137 w 355"/>
                <a:gd name="T21" fmla="*/ 414 h 487"/>
                <a:gd name="T22" fmla="*/ 137 w 355"/>
                <a:gd name="T23" fmla="*/ 59 h 487"/>
                <a:gd name="T24" fmla="*/ 63 w 355"/>
                <a:gd name="T25" fmla="*/ 59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5" h="487">
                  <a:moveTo>
                    <a:pt x="63" y="59"/>
                  </a:moveTo>
                  <a:cubicBezTo>
                    <a:pt x="31" y="59"/>
                    <a:pt x="12" y="59"/>
                    <a:pt x="0" y="61"/>
                  </a:cubicBezTo>
                  <a:cubicBezTo>
                    <a:pt x="0" y="0"/>
                    <a:pt x="0" y="0"/>
                    <a:pt x="0" y="0"/>
                  </a:cubicBezTo>
                  <a:cubicBezTo>
                    <a:pt x="355" y="0"/>
                    <a:pt x="355" y="0"/>
                    <a:pt x="355" y="0"/>
                  </a:cubicBezTo>
                  <a:cubicBezTo>
                    <a:pt x="355" y="61"/>
                    <a:pt x="355" y="61"/>
                    <a:pt x="355" y="61"/>
                  </a:cubicBezTo>
                  <a:cubicBezTo>
                    <a:pt x="333" y="59"/>
                    <a:pt x="316" y="59"/>
                    <a:pt x="291" y="59"/>
                  </a:cubicBezTo>
                  <a:cubicBezTo>
                    <a:pt x="218" y="59"/>
                    <a:pt x="218" y="59"/>
                    <a:pt x="218" y="59"/>
                  </a:cubicBezTo>
                  <a:cubicBezTo>
                    <a:pt x="218" y="414"/>
                    <a:pt x="218" y="414"/>
                    <a:pt x="218" y="414"/>
                  </a:cubicBezTo>
                  <a:cubicBezTo>
                    <a:pt x="218" y="445"/>
                    <a:pt x="219" y="470"/>
                    <a:pt x="222" y="487"/>
                  </a:cubicBezTo>
                  <a:cubicBezTo>
                    <a:pt x="132" y="487"/>
                    <a:pt x="132" y="487"/>
                    <a:pt x="132" y="487"/>
                  </a:cubicBezTo>
                  <a:cubicBezTo>
                    <a:pt x="135" y="471"/>
                    <a:pt x="137" y="445"/>
                    <a:pt x="137" y="414"/>
                  </a:cubicBezTo>
                  <a:cubicBezTo>
                    <a:pt x="137" y="59"/>
                    <a:pt x="137" y="59"/>
                    <a:pt x="137" y="59"/>
                  </a:cubicBezTo>
                  <a:lnTo>
                    <a:pt x="63" y="59"/>
                  </a:lnTo>
                  <a:close/>
                </a:path>
              </a:pathLst>
            </a:custGeom>
            <a:solidFill>
              <a:schemeClr val="accent1"/>
            </a:solidFill>
            <a:ln>
              <a:noFill/>
            </a:ln>
          </p:spPr>
          <p:txBody>
            <a:bodyPr vert="horz" wrap="square" lIns="91440" tIns="45720" rIns="91440" bIns="45720" numCol="1" anchor="ctr" anchorCtr="0" compatLnSpc="1">
              <a:prstTxWarp prst="textNoShape">
                <a:avLst/>
              </a:prstTxWarp>
            </a:bodyPr>
            <a:lstStyle/>
            <a:p>
              <a:endParaRPr lang="fr-FR" dirty="0"/>
            </a:p>
          </p:txBody>
        </p:sp>
        <p:sp>
          <p:nvSpPr>
            <p:cNvPr id="60" name="Forme libre : forme 59">
              <a:extLst>
                <a:ext uri="{FF2B5EF4-FFF2-40B4-BE49-F238E27FC236}">
                  <a16:creationId xmlns:a16="http://schemas.microsoft.com/office/drawing/2014/main" id="{7136DAD1-0505-4EE3-A9D8-411D3BF8D273}"/>
                </a:ext>
              </a:extLst>
            </p:cNvPr>
            <p:cNvSpPr>
              <a:spLocks/>
            </p:cNvSpPr>
            <p:nvPr/>
          </p:nvSpPr>
          <p:spPr bwMode="auto">
            <a:xfrm>
              <a:off x="10997443" y="506631"/>
              <a:ext cx="149080" cy="217978"/>
            </a:xfrm>
            <a:custGeom>
              <a:avLst/>
              <a:gdLst>
                <a:gd name="connsiteX0" fmla="*/ 150812 w 587375"/>
                <a:gd name="connsiteY0" fmla="*/ 98425 h 858837"/>
                <a:gd name="connsiteX1" fmla="*/ 150812 w 587375"/>
                <a:gd name="connsiteY1" fmla="*/ 363537 h 858837"/>
                <a:gd name="connsiteX2" fmla="*/ 219242 w 587375"/>
                <a:gd name="connsiteY2" fmla="*/ 363537 h 858837"/>
                <a:gd name="connsiteX3" fmla="*/ 384175 w 587375"/>
                <a:gd name="connsiteY3" fmla="*/ 222144 h 858837"/>
                <a:gd name="connsiteX4" fmla="*/ 205205 w 587375"/>
                <a:gd name="connsiteY4" fmla="*/ 98425 h 858837"/>
                <a:gd name="connsiteX5" fmla="*/ 150812 w 587375"/>
                <a:gd name="connsiteY5" fmla="*/ 98425 h 858837"/>
                <a:gd name="connsiteX6" fmla="*/ 0 w 587375"/>
                <a:gd name="connsiteY6" fmla="*/ 0 h 858837"/>
                <a:gd name="connsiteX7" fmla="*/ 235653 w 587375"/>
                <a:gd name="connsiteY7" fmla="*/ 0 h 858837"/>
                <a:gd name="connsiteX8" fmla="*/ 522307 w 587375"/>
                <a:gd name="connsiteY8" fmla="*/ 208096 h 858837"/>
                <a:gd name="connsiteX9" fmla="*/ 348204 w 587375"/>
                <a:gd name="connsiteY9" fmla="*/ 412665 h 858837"/>
                <a:gd name="connsiteX10" fmla="*/ 494169 w 587375"/>
                <a:gd name="connsiteY10" fmla="*/ 574909 h 858837"/>
                <a:gd name="connsiteX11" fmla="*/ 543410 w 587375"/>
                <a:gd name="connsiteY11" fmla="*/ 731863 h 858837"/>
                <a:gd name="connsiteX12" fmla="*/ 559237 w 587375"/>
                <a:gd name="connsiteY12" fmla="*/ 779478 h 858837"/>
                <a:gd name="connsiteX13" fmla="*/ 587375 w 587375"/>
                <a:gd name="connsiteY13" fmla="*/ 858837 h 858837"/>
                <a:gd name="connsiteX14" fmla="*/ 430859 w 587375"/>
                <a:gd name="connsiteY14" fmla="*/ 858837 h 858837"/>
                <a:gd name="connsiteX15" fmla="*/ 423824 w 587375"/>
                <a:gd name="connsiteY15" fmla="*/ 820040 h 858837"/>
                <a:gd name="connsiteX16" fmla="*/ 406238 w 587375"/>
                <a:gd name="connsiteY16" fmla="*/ 758316 h 858837"/>
                <a:gd name="connsiteX17" fmla="*/ 364032 w 587375"/>
                <a:gd name="connsiteY17" fmla="*/ 618998 h 858837"/>
                <a:gd name="connsiteX18" fmla="*/ 205757 w 587375"/>
                <a:gd name="connsiteY18" fmla="*/ 465571 h 858837"/>
                <a:gd name="connsiteX19" fmla="*/ 149482 w 587375"/>
                <a:gd name="connsiteY19" fmla="*/ 465571 h 858837"/>
                <a:gd name="connsiteX20" fmla="*/ 149482 w 587375"/>
                <a:gd name="connsiteY20" fmla="*/ 728336 h 858837"/>
                <a:gd name="connsiteX21" fmla="*/ 156516 w 587375"/>
                <a:gd name="connsiteY21" fmla="*/ 858837 h 858837"/>
                <a:gd name="connsiteX22" fmla="*/ 0 w 587375"/>
                <a:gd name="connsiteY22" fmla="*/ 858837 h 858837"/>
                <a:gd name="connsiteX23" fmla="*/ 8793 w 587375"/>
                <a:gd name="connsiteY23" fmla="*/ 728336 h 858837"/>
                <a:gd name="connsiteX24" fmla="*/ 8793 w 587375"/>
                <a:gd name="connsiteY24" fmla="*/ 128737 h 858837"/>
                <a:gd name="connsiteX25" fmla="*/ 0 w 587375"/>
                <a:gd name="connsiteY25" fmla="*/ 0 h 85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7375" h="858837">
                  <a:moveTo>
                    <a:pt x="150812" y="98425"/>
                  </a:moveTo>
                  <a:cubicBezTo>
                    <a:pt x="150812" y="363537"/>
                    <a:pt x="150812" y="363537"/>
                    <a:pt x="150812" y="363537"/>
                  </a:cubicBezTo>
                  <a:lnTo>
                    <a:pt x="219242" y="363537"/>
                  </a:lnTo>
                  <a:cubicBezTo>
                    <a:pt x="328028" y="363537"/>
                    <a:pt x="384175" y="314049"/>
                    <a:pt x="384175" y="222144"/>
                  </a:cubicBezTo>
                  <a:cubicBezTo>
                    <a:pt x="384175" y="132006"/>
                    <a:pt x="335046" y="98425"/>
                    <a:pt x="205205" y="98425"/>
                  </a:cubicBezTo>
                  <a:cubicBezTo>
                    <a:pt x="150812" y="98425"/>
                    <a:pt x="150812" y="98425"/>
                    <a:pt x="150812" y="98425"/>
                  </a:cubicBezTo>
                  <a:close/>
                  <a:moveTo>
                    <a:pt x="0" y="0"/>
                  </a:moveTo>
                  <a:lnTo>
                    <a:pt x="235653" y="0"/>
                  </a:lnTo>
                  <a:cubicBezTo>
                    <a:pt x="425583" y="0"/>
                    <a:pt x="522307" y="70541"/>
                    <a:pt x="522307" y="208096"/>
                  </a:cubicBezTo>
                  <a:cubicBezTo>
                    <a:pt x="522307" y="312144"/>
                    <a:pt x="464272" y="380922"/>
                    <a:pt x="348204" y="412665"/>
                  </a:cubicBezTo>
                  <a:cubicBezTo>
                    <a:pt x="425583" y="428537"/>
                    <a:pt x="458997" y="467334"/>
                    <a:pt x="494169" y="574909"/>
                  </a:cubicBezTo>
                  <a:cubicBezTo>
                    <a:pt x="543410" y="731863"/>
                    <a:pt x="543410" y="731863"/>
                    <a:pt x="543410" y="731863"/>
                  </a:cubicBezTo>
                  <a:cubicBezTo>
                    <a:pt x="559237" y="777715"/>
                    <a:pt x="553961" y="761843"/>
                    <a:pt x="559237" y="779478"/>
                  </a:cubicBezTo>
                  <a:cubicBezTo>
                    <a:pt x="575065" y="828857"/>
                    <a:pt x="576823" y="832384"/>
                    <a:pt x="587375" y="858837"/>
                  </a:cubicBezTo>
                  <a:cubicBezTo>
                    <a:pt x="430859" y="858837"/>
                    <a:pt x="430859" y="858837"/>
                    <a:pt x="430859" y="858837"/>
                  </a:cubicBezTo>
                  <a:cubicBezTo>
                    <a:pt x="429100" y="842965"/>
                    <a:pt x="427342" y="835911"/>
                    <a:pt x="423824" y="820040"/>
                  </a:cubicBezTo>
                  <a:cubicBezTo>
                    <a:pt x="416790" y="797114"/>
                    <a:pt x="409756" y="768897"/>
                    <a:pt x="406238" y="758316"/>
                  </a:cubicBezTo>
                  <a:cubicBezTo>
                    <a:pt x="364032" y="618998"/>
                    <a:pt x="364032" y="618998"/>
                    <a:pt x="364032" y="618998"/>
                  </a:cubicBezTo>
                  <a:cubicBezTo>
                    <a:pt x="325342" y="486733"/>
                    <a:pt x="302481" y="465571"/>
                    <a:pt x="205757" y="465571"/>
                  </a:cubicBezTo>
                  <a:cubicBezTo>
                    <a:pt x="149482" y="465571"/>
                    <a:pt x="149482" y="465571"/>
                    <a:pt x="149482" y="465571"/>
                  </a:cubicBezTo>
                  <a:cubicBezTo>
                    <a:pt x="149482" y="728336"/>
                    <a:pt x="149482" y="728336"/>
                    <a:pt x="149482" y="728336"/>
                  </a:cubicBezTo>
                  <a:cubicBezTo>
                    <a:pt x="149482" y="781242"/>
                    <a:pt x="151240" y="827094"/>
                    <a:pt x="156516" y="858837"/>
                  </a:cubicBezTo>
                  <a:cubicBezTo>
                    <a:pt x="0" y="858837"/>
                    <a:pt x="0" y="858837"/>
                    <a:pt x="0" y="858837"/>
                  </a:cubicBezTo>
                  <a:cubicBezTo>
                    <a:pt x="5276" y="823567"/>
                    <a:pt x="8793" y="783005"/>
                    <a:pt x="8793" y="728336"/>
                  </a:cubicBezTo>
                  <a:cubicBezTo>
                    <a:pt x="8793" y="128737"/>
                    <a:pt x="8793" y="128737"/>
                    <a:pt x="8793" y="128737"/>
                  </a:cubicBezTo>
                  <a:cubicBezTo>
                    <a:pt x="8793" y="75832"/>
                    <a:pt x="5276" y="35271"/>
                    <a:pt x="0" y="0"/>
                  </a:cubicBezTo>
                  <a:close/>
                </a:path>
              </a:pathLst>
            </a:custGeom>
            <a:solidFill>
              <a:schemeClr val="accent1"/>
            </a:solidFill>
            <a:ln>
              <a:noFill/>
            </a:ln>
          </p:spPr>
          <p:txBody>
            <a:bodyPr vert="horz" wrap="square" lIns="91440" tIns="45720" rIns="91440" bIns="45720" numCol="1" anchor="ctr" anchorCtr="0" compatLnSpc="1">
              <a:prstTxWarp prst="textNoShape">
                <a:avLst/>
              </a:prstTxWarp>
              <a:noAutofit/>
            </a:bodyPr>
            <a:lstStyle/>
            <a:p>
              <a:endParaRPr lang="fr-FR" dirty="0"/>
            </a:p>
          </p:txBody>
        </p:sp>
        <p:sp>
          <p:nvSpPr>
            <p:cNvPr id="61" name="Forme libre : forme 60">
              <a:extLst>
                <a:ext uri="{FF2B5EF4-FFF2-40B4-BE49-F238E27FC236}">
                  <a16:creationId xmlns:a16="http://schemas.microsoft.com/office/drawing/2014/main" id="{6B1DB1C7-9A76-4D69-BD22-45BE61E26853}"/>
                </a:ext>
              </a:extLst>
            </p:cNvPr>
            <p:cNvSpPr>
              <a:spLocks/>
            </p:cNvSpPr>
            <p:nvPr/>
          </p:nvSpPr>
          <p:spPr bwMode="auto">
            <a:xfrm>
              <a:off x="11267399" y="506631"/>
              <a:ext cx="203876" cy="217978"/>
            </a:xfrm>
            <a:custGeom>
              <a:avLst/>
              <a:gdLst>
                <a:gd name="connsiteX0" fmla="*/ 402762 w 803275"/>
                <a:gd name="connsiteY0" fmla="*/ 146050 h 858837"/>
                <a:gd name="connsiteX1" fmla="*/ 273050 w 803275"/>
                <a:gd name="connsiteY1" fmla="*/ 517525 h 858837"/>
                <a:gd name="connsiteX2" fmla="*/ 325636 w 803275"/>
                <a:gd name="connsiteY2" fmla="*/ 514004 h 858837"/>
                <a:gd name="connsiteX3" fmla="*/ 397504 w 803275"/>
                <a:gd name="connsiteY3" fmla="*/ 512243 h 858837"/>
                <a:gd name="connsiteX4" fmla="*/ 457101 w 803275"/>
                <a:gd name="connsiteY4" fmla="*/ 514004 h 858837"/>
                <a:gd name="connsiteX5" fmla="*/ 525463 w 803275"/>
                <a:gd name="connsiteY5" fmla="*/ 517525 h 858837"/>
                <a:gd name="connsiteX6" fmla="*/ 332208 w 803275"/>
                <a:gd name="connsiteY6" fmla="*/ 0 h 858837"/>
                <a:gd name="connsiteX7" fmla="*/ 471067 w 803275"/>
                <a:gd name="connsiteY7" fmla="*/ 0 h 858837"/>
                <a:gd name="connsiteX8" fmla="*/ 727693 w 803275"/>
                <a:gd name="connsiteY8" fmla="*/ 686012 h 858837"/>
                <a:gd name="connsiteX9" fmla="*/ 803275 w 803275"/>
                <a:gd name="connsiteY9" fmla="*/ 858837 h 858837"/>
                <a:gd name="connsiteX10" fmla="*/ 629261 w 803275"/>
                <a:gd name="connsiteY10" fmla="*/ 858837 h 858837"/>
                <a:gd name="connsiteX11" fmla="*/ 618715 w 803275"/>
                <a:gd name="connsiteY11" fmla="*/ 812985 h 858837"/>
                <a:gd name="connsiteX12" fmla="*/ 615200 w 803275"/>
                <a:gd name="connsiteY12" fmla="*/ 798877 h 858837"/>
                <a:gd name="connsiteX13" fmla="*/ 595865 w 803275"/>
                <a:gd name="connsiteY13" fmla="*/ 735390 h 858837"/>
                <a:gd name="connsiteX14" fmla="*/ 558953 w 803275"/>
                <a:gd name="connsiteY14" fmla="*/ 624288 h 858837"/>
                <a:gd name="connsiteX15" fmla="*/ 555437 w 803275"/>
                <a:gd name="connsiteY15" fmla="*/ 624288 h 858837"/>
                <a:gd name="connsiteX16" fmla="*/ 523799 w 803275"/>
                <a:gd name="connsiteY16" fmla="*/ 622525 h 858837"/>
                <a:gd name="connsiteX17" fmla="*/ 400759 w 803275"/>
                <a:gd name="connsiteY17" fmla="*/ 618998 h 858837"/>
                <a:gd name="connsiteX18" fmla="*/ 251353 w 803275"/>
                <a:gd name="connsiteY18" fmla="*/ 624288 h 858837"/>
                <a:gd name="connsiteX19" fmla="*/ 235534 w 803275"/>
                <a:gd name="connsiteY19" fmla="*/ 624288 h 858837"/>
                <a:gd name="connsiteX20" fmla="*/ 193348 w 803275"/>
                <a:gd name="connsiteY20" fmla="*/ 745971 h 858837"/>
                <a:gd name="connsiteX21" fmla="*/ 159952 w 803275"/>
                <a:gd name="connsiteY21" fmla="*/ 858837 h 858837"/>
                <a:gd name="connsiteX22" fmla="*/ 0 w 803275"/>
                <a:gd name="connsiteY22" fmla="*/ 858837 h 858837"/>
                <a:gd name="connsiteX23" fmla="*/ 70309 w 803275"/>
                <a:gd name="connsiteY23" fmla="*/ 701883 h 858837"/>
                <a:gd name="connsiteX24" fmla="*/ 279476 w 803275"/>
                <a:gd name="connsiteY24" fmla="*/ 160481 h 858837"/>
                <a:gd name="connsiteX25" fmla="*/ 332208 w 803275"/>
                <a:gd name="connsiteY25" fmla="*/ 0 h 85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3275" h="858837">
                  <a:moveTo>
                    <a:pt x="402762" y="146050"/>
                  </a:moveTo>
                  <a:cubicBezTo>
                    <a:pt x="273050" y="517525"/>
                    <a:pt x="273050" y="517525"/>
                    <a:pt x="273050" y="517525"/>
                  </a:cubicBezTo>
                  <a:cubicBezTo>
                    <a:pt x="292332" y="515765"/>
                    <a:pt x="292332" y="515765"/>
                    <a:pt x="325636" y="514004"/>
                  </a:cubicBezTo>
                  <a:cubicBezTo>
                    <a:pt x="358941" y="514004"/>
                    <a:pt x="390492" y="512243"/>
                    <a:pt x="397504" y="512243"/>
                  </a:cubicBezTo>
                  <a:cubicBezTo>
                    <a:pt x="402762" y="512243"/>
                    <a:pt x="425550" y="512243"/>
                    <a:pt x="457101" y="514004"/>
                  </a:cubicBezTo>
                  <a:cubicBezTo>
                    <a:pt x="500923" y="515765"/>
                    <a:pt x="507934" y="515765"/>
                    <a:pt x="525463" y="517525"/>
                  </a:cubicBezTo>
                  <a:close/>
                  <a:moveTo>
                    <a:pt x="332208" y="0"/>
                  </a:moveTo>
                  <a:lnTo>
                    <a:pt x="471067" y="0"/>
                  </a:lnTo>
                  <a:cubicBezTo>
                    <a:pt x="727693" y="686012"/>
                    <a:pt x="727693" y="686012"/>
                    <a:pt x="727693" y="686012"/>
                  </a:cubicBezTo>
                  <a:cubicBezTo>
                    <a:pt x="757574" y="765370"/>
                    <a:pt x="769878" y="793587"/>
                    <a:pt x="803275" y="858837"/>
                  </a:cubicBezTo>
                  <a:cubicBezTo>
                    <a:pt x="629261" y="858837"/>
                    <a:pt x="629261" y="858837"/>
                    <a:pt x="629261" y="858837"/>
                  </a:cubicBezTo>
                  <a:cubicBezTo>
                    <a:pt x="625746" y="837675"/>
                    <a:pt x="623988" y="825330"/>
                    <a:pt x="618715" y="812985"/>
                  </a:cubicBezTo>
                  <a:cubicBezTo>
                    <a:pt x="615200" y="798877"/>
                    <a:pt x="615200" y="798877"/>
                    <a:pt x="615200" y="798877"/>
                  </a:cubicBezTo>
                  <a:cubicBezTo>
                    <a:pt x="601138" y="747735"/>
                    <a:pt x="599380" y="740681"/>
                    <a:pt x="595865" y="735390"/>
                  </a:cubicBezTo>
                  <a:cubicBezTo>
                    <a:pt x="558953" y="624288"/>
                    <a:pt x="558953" y="624288"/>
                    <a:pt x="558953" y="624288"/>
                  </a:cubicBezTo>
                  <a:cubicBezTo>
                    <a:pt x="555437" y="624288"/>
                    <a:pt x="555437" y="624288"/>
                    <a:pt x="555437" y="624288"/>
                  </a:cubicBezTo>
                  <a:cubicBezTo>
                    <a:pt x="543133" y="624288"/>
                    <a:pt x="553680" y="624288"/>
                    <a:pt x="523799" y="622525"/>
                  </a:cubicBezTo>
                  <a:cubicBezTo>
                    <a:pt x="451732" y="618998"/>
                    <a:pt x="442944" y="618998"/>
                    <a:pt x="400759" y="618998"/>
                  </a:cubicBezTo>
                  <a:cubicBezTo>
                    <a:pt x="346270" y="618998"/>
                    <a:pt x="358574" y="618998"/>
                    <a:pt x="251353" y="624288"/>
                  </a:cubicBezTo>
                  <a:cubicBezTo>
                    <a:pt x="235534" y="624288"/>
                    <a:pt x="235534" y="624288"/>
                    <a:pt x="235534" y="624288"/>
                  </a:cubicBezTo>
                  <a:cubicBezTo>
                    <a:pt x="193348" y="745971"/>
                    <a:pt x="193348" y="745971"/>
                    <a:pt x="193348" y="745971"/>
                  </a:cubicBezTo>
                  <a:cubicBezTo>
                    <a:pt x="179287" y="781242"/>
                    <a:pt x="168740" y="820040"/>
                    <a:pt x="159952" y="858837"/>
                  </a:cubicBezTo>
                  <a:cubicBezTo>
                    <a:pt x="0" y="858837"/>
                    <a:pt x="0" y="858837"/>
                    <a:pt x="0" y="858837"/>
                  </a:cubicBezTo>
                  <a:cubicBezTo>
                    <a:pt x="24608" y="816512"/>
                    <a:pt x="40427" y="779478"/>
                    <a:pt x="70309" y="701883"/>
                  </a:cubicBezTo>
                  <a:cubicBezTo>
                    <a:pt x="279476" y="160481"/>
                    <a:pt x="279476" y="160481"/>
                    <a:pt x="279476" y="160481"/>
                  </a:cubicBezTo>
                  <a:cubicBezTo>
                    <a:pt x="309358" y="84649"/>
                    <a:pt x="319904" y="47615"/>
                    <a:pt x="332208" y="0"/>
                  </a:cubicBezTo>
                  <a:close/>
                </a:path>
              </a:pathLst>
            </a:custGeom>
            <a:solidFill>
              <a:schemeClr val="accent1"/>
            </a:solidFill>
            <a:ln>
              <a:noFill/>
            </a:ln>
          </p:spPr>
          <p:txBody>
            <a:bodyPr vert="horz" wrap="square" lIns="91440" tIns="45720" rIns="91440" bIns="45720" numCol="1" anchor="ctr" anchorCtr="0" compatLnSpc="1">
              <a:prstTxWarp prst="textNoShape">
                <a:avLst/>
              </a:prstTxWarp>
              <a:noAutofit/>
            </a:bodyPr>
            <a:lstStyle/>
            <a:p>
              <a:endParaRPr lang="fr-FR" dirty="0"/>
            </a:p>
          </p:txBody>
        </p:sp>
      </p:grpSp>
      <p:sp>
        <p:nvSpPr>
          <p:cNvPr id="3" name="Espace réservé du texte 2">
            <a:extLst>
              <a:ext uri="{FF2B5EF4-FFF2-40B4-BE49-F238E27FC236}">
                <a16:creationId xmlns:a16="http://schemas.microsoft.com/office/drawing/2014/main" id="{0904D1C0-64CE-4EB2-ADCC-697213740591}"/>
              </a:ext>
            </a:extLst>
          </p:cNvPr>
          <p:cNvSpPr>
            <a:spLocks noGrp="1"/>
          </p:cNvSpPr>
          <p:nvPr>
            <p:ph type="body" sz="quarter" idx="10"/>
          </p:nvPr>
        </p:nvSpPr>
        <p:spPr>
          <a:xfrm>
            <a:off x="4392216" y="2340918"/>
            <a:ext cx="4211241" cy="461665"/>
          </a:xfrm>
        </p:spPr>
        <p:txBody>
          <a:bodyPr anchor="ctr"/>
          <a:lstStyle>
            <a:lvl1pPr marL="146447" indent="-146447">
              <a:spcBef>
                <a:spcPts val="900"/>
              </a:spcBef>
              <a:spcAft>
                <a:spcPts val="0"/>
              </a:spcAft>
              <a:buFontTx/>
              <a:buBlip>
                <a:blip r:embed="rId3"/>
              </a:buBlip>
              <a:defRPr b="1">
                <a:solidFill>
                  <a:schemeClr val="accent2"/>
                </a:solidFill>
                <a:latin typeface="+mj-lt"/>
              </a:defRPr>
            </a:lvl1pPr>
            <a:lvl2pPr marL="153591" indent="0">
              <a:spcBef>
                <a:spcPts val="0"/>
              </a:spcBef>
              <a:spcAft>
                <a:spcPts val="0"/>
              </a:spcAft>
              <a:defRPr sz="1500" b="0">
                <a:solidFill>
                  <a:schemeClr val="accent1"/>
                </a:solidFill>
                <a:latin typeface="+mj-lt"/>
              </a:defRPr>
            </a:lvl2pPr>
          </a:lstStyle>
          <a:p>
            <a:pPr lvl="0"/>
            <a:r>
              <a:rPr lang="fr-FR" dirty="0"/>
              <a:t>Modifier les styles du texte du masque</a:t>
            </a:r>
          </a:p>
          <a:p>
            <a:pPr lvl="1"/>
            <a:r>
              <a:rPr lang="fr-FR" dirty="0"/>
              <a:t>Deuxième niveau</a:t>
            </a:r>
          </a:p>
        </p:txBody>
      </p:sp>
    </p:spTree>
    <p:extLst>
      <p:ext uri="{BB962C8B-B14F-4D97-AF65-F5344CB8AC3E}">
        <p14:creationId xmlns:p14="http://schemas.microsoft.com/office/powerpoint/2010/main" val="106615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2.png"/><Relationship Id="rId5" Type="http://schemas.openxmlformats.org/officeDocument/2006/relationships/slideLayout" Target="../slideLayouts/slideLayout18.xml"/><Relationship Id="rId10" Type="http://schemas.openxmlformats.org/officeDocument/2006/relationships/image" Target="../media/image1.png"/><Relationship Id="rId4" Type="http://schemas.openxmlformats.org/officeDocument/2006/relationships/slideLayout" Target="../slideLayouts/slideLayout17.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 1"/>
          <p:cNvPicPr>
            <a:picLocks noChangeAspect="1"/>
          </p:cNvPicPr>
          <p:nvPr/>
        </p:nvPicPr>
        <p:blipFill>
          <a:blip r:embed="rId14">
            <a:extLst>
              <a:ext uri="{28A0092B-C50C-407E-A947-70E740481C1C}">
                <a14:useLocalDpi xmlns:a14="http://schemas.microsoft.com/office/drawing/2010/main" val="0"/>
              </a:ext>
            </a:extLst>
          </a:blip>
          <a:stretch>
            <a:fillRect/>
          </a:stretch>
        </p:blipFill>
        <p:spPr bwMode="auto">
          <a:xfrm>
            <a:off x="8217206" y="4646828"/>
            <a:ext cx="929663" cy="50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278812" y="4767263"/>
            <a:ext cx="400050" cy="274637"/>
          </a:xfrm>
          <a:prstGeom prst="rect">
            <a:avLst/>
          </a:prstGeom>
        </p:spPr>
        <p:txBody>
          <a:bodyPr vert="horz" wrap="square" lIns="0" tIns="0" rIns="0" bIns="0" numCol="1" anchor="b" anchorCtr="0" compatLnSpc="1">
            <a:prstTxWarp prst="textNoShape">
              <a:avLst/>
            </a:prstTxWarp>
          </a:bodyPr>
          <a:lstStyle>
            <a:lvl1pPr algn="r">
              <a:defRPr sz="800" b="1">
                <a:solidFill>
                  <a:schemeClr val="bg1"/>
                </a:solidFill>
              </a:defRPr>
            </a:lvl1pPr>
          </a:lstStyle>
          <a:p>
            <a:fld id="{0197657B-8F99-43FF-9C46-7675354BEEB6}" type="slidenum">
              <a:rPr lang="en-US" altLang="fr-FR" smtClean="0"/>
              <a:pPr/>
              <a:t>‹N°›</a:t>
            </a:fld>
            <a:endParaRPr lang="en-US" altLang="fr-FR" dirty="0"/>
          </a:p>
        </p:txBody>
      </p:sp>
      <p:sp>
        <p:nvSpPr>
          <p:cNvPr id="1028" name="Title Placeholder 1"/>
          <p:cNvSpPr>
            <a:spLocks noGrp="1"/>
          </p:cNvSpPr>
          <p:nvPr>
            <p:ph type="title"/>
          </p:nvPr>
        </p:nvSpPr>
        <p:spPr bwMode="auto">
          <a:xfrm>
            <a:off x="449263" y="450000"/>
            <a:ext cx="8216900"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fr-FR" dirty="0" err="1"/>
              <a:t>Titre</a:t>
            </a:r>
            <a:r>
              <a:rPr lang="en-US" altLang="fr-FR" dirty="0"/>
              <a:t> de la slide</a:t>
            </a:r>
          </a:p>
        </p:txBody>
      </p:sp>
      <p:sp>
        <p:nvSpPr>
          <p:cNvPr id="1029" name="Text Placeholder 2"/>
          <p:cNvSpPr>
            <a:spLocks noGrp="1"/>
          </p:cNvSpPr>
          <p:nvPr>
            <p:ph type="body" idx="1"/>
          </p:nvPr>
        </p:nvSpPr>
        <p:spPr bwMode="auto">
          <a:xfrm>
            <a:off x="449263" y="1314000"/>
            <a:ext cx="8229599" cy="317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dirty="0" err="1"/>
              <a:t>Titre</a:t>
            </a:r>
            <a:r>
              <a:rPr lang="en-US" altLang="fr-FR" dirty="0"/>
              <a:t> du </a:t>
            </a:r>
            <a:r>
              <a:rPr lang="en-US" altLang="fr-FR" dirty="0" err="1"/>
              <a:t>paragraphe</a:t>
            </a:r>
            <a:endParaRPr lang="en-US" altLang="fr-FR" dirty="0"/>
          </a:p>
          <a:p>
            <a:pPr lvl="1"/>
            <a:r>
              <a:rPr lang="en-US" altLang="fr-FR" dirty="0"/>
              <a:t>Sous-</a:t>
            </a:r>
            <a:r>
              <a:rPr lang="en-US" altLang="fr-FR" dirty="0" err="1"/>
              <a:t>titre</a:t>
            </a:r>
            <a:r>
              <a:rPr lang="en-US" altLang="fr-FR" dirty="0"/>
              <a:t> du </a:t>
            </a:r>
            <a:r>
              <a:rPr lang="en-US" altLang="fr-FR" dirty="0" err="1"/>
              <a:t>paragraphe</a:t>
            </a:r>
            <a:endParaRPr lang="en-US" altLang="fr-FR" dirty="0"/>
          </a:p>
          <a:p>
            <a:pPr lvl="2"/>
            <a:r>
              <a:rPr lang="en-US" altLang="fr-FR" dirty="0" err="1"/>
              <a:t>Texte</a:t>
            </a:r>
            <a:r>
              <a:rPr lang="en-US" altLang="fr-FR" dirty="0"/>
              <a:t> courant du </a:t>
            </a:r>
            <a:r>
              <a:rPr lang="en-US" altLang="fr-FR" dirty="0" err="1"/>
              <a:t>paragraphe</a:t>
            </a:r>
            <a:endParaRPr lang="en-US" altLang="fr-FR" dirty="0"/>
          </a:p>
          <a:p>
            <a:pPr lvl="3"/>
            <a:r>
              <a:rPr lang="en-US" altLang="fr-FR" dirty="0" err="1"/>
              <a:t>Liste</a:t>
            </a:r>
            <a:r>
              <a:rPr lang="en-US" altLang="fr-FR" dirty="0"/>
              <a:t> </a:t>
            </a:r>
            <a:r>
              <a:rPr lang="en-US" altLang="fr-FR" dirty="0" err="1"/>
              <a:t>dans</a:t>
            </a:r>
            <a:r>
              <a:rPr lang="en-US" altLang="fr-FR" dirty="0"/>
              <a:t> le </a:t>
            </a:r>
            <a:r>
              <a:rPr lang="en-US" altLang="fr-FR" dirty="0" err="1"/>
              <a:t>paragraphe</a:t>
            </a:r>
            <a:endParaRPr lang="en-US" altLang="fr-FR" dirty="0"/>
          </a:p>
        </p:txBody>
      </p:sp>
      <p:sp>
        <p:nvSpPr>
          <p:cNvPr id="9" name="Footer Placeholder 4"/>
          <p:cNvSpPr>
            <a:spLocks noGrp="1"/>
          </p:cNvSpPr>
          <p:nvPr>
            <p:ph type="ftr" sz="quarter" idx="3"/>
          </p:nvPr>
        </p:nvSpPr>
        <p:spPr>
          <a:xfrm>
            <a:off x="5111750" y="246063"/>
            <a:ext cx="3575050" cy="123825"/>
          </a:xfrm>
          <a:prstGeom prst="rect">
            <a:avLst/>
          </a:prstGeom>
        </p:spPr>
        <p:txBody>
          <a:bodyPr vert="horz" wrap="square" lIns="0" tIns="0" rIns="0" bIns="0" numCol="1" anchor="ctr" anchorCtr="0" compatLnSpc="1">
            <a:prstTxWarp prst="textNoShape">
              <a:avLst/>
            </a:prstTxWarp>
            <a:spAutoFit/>
          </a:bodyPr>
          <a:lstStyle>
            <a:lvl1pPr algn="r">
              <a:defRPr sz="800">
                <a:solidFill>
                  <a:srgbClr val="898989"/>
                </a:solidFill>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pic>
        <p:nvPicPr>
          <p:cNvPr id="12" name="Picture 2">
            <a:extLst>
              <a:ext uri="{FF2B5EF4-FFF2-40B4-BE49-F238E27FC236}">
                <a16:creationId xmlns:a16="http://schemas.microsoft.com/office/drawing/2014/main" id="{77D9207C-609B-45FF-94A5-F92E88D00010}"/>
              </a:ext>
            </a:extLst>
          </p:cNvPr>
          <p:cNvPicPr>
            <a:picLocks noChangeAspect="1" noChangeArrowheads="1"/>
          </p:cNvPicPr>
          <p:nvPr userDrawn="1"/>
        </p:nvPicPr>
        <p:blipFill>
          <a:blip r:embed="rId15"/>
          <a:stretch>
            <a:fillRect/>
          </a:stretch>
        </p:blipFill>
        <p:spPr bwMode="auto">
          <a:xfrm>
            <a:off x="388492" y="4588933"/>
            <a:ext cx="743297" cy="34350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93691" r:id="rId1"/>
    <p:sldLayoutId id="2147493692" r:id="rId2"/>
    <p:sldLayoutId id="2147493693" r:id="rId3"/>
    <p:sldLayoutId id="2147493694" r:id="rId4"/>
    <p:sldLayoutId id="2147493707" r:id="rId5"/>
    <p:sldLayoutId id="2147493708" r:id="rId6"/>
    <p:sldLayoutId id="2147493709" r:id="rId7"/>
    <p:sldLayoutId id="2147493696" r:id="rId8"/>
    <p:sldLayoutId id="2147493710" r:id="rId9"/>
    <p:sldLayoutId id="2147493711" r:id="rId10"/>
    <p:sldLayoutId id="2147493714" r:id="rId11"/>
    <p:sldLayoutId id="2147493752" r:id="rId12"/>
  </p:sldLayoutIdLst>
  <p:hf hdr="0"/>
  <p:txStyles>
    <p:titleStyle>
      <a:lvl1pPr algn="l" defTabSz="457200" rtl="0" eaLnBrk="0" fontAlgn="base" hangingPunct="0">
        <a:lnSpc>
          <a:spcPct val="80000"/>
        </a:lnSpc>
        <a:spcBef>
          <a:spcPct val="0"/>
        </a:spcBef>
        <a:spcAft>
          <a:spcPct val="0"/>
        </a:spcAft>
        <a:defRPr sz="3200" b="1" kern="1200">
          <a:solidFill>
            <a:srgbClr val="482683"/>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defRPr sz="2200" b="1" kern="1200" baseline="0">
          <a:solidFill>
            <a:srgbClr val="9C4092"/>
          </a:solidFill>
          <a:latin typeface="+mn-lt"/>
          <a:ea typeface="MS PGothic" pitchFamily="34" charset="-128"/>
          <a:cs typeface="ＭＳ Ｐゴシック" charset="0"/>
        </a:defRPr>
      </a:lvl1pPr>
      <a:lvl2pPr marL="90488" indent="-90488" algn="l" defTabSz="457200" rtl="0" eaLnBrk="0" fontAlgn="base" hangingPunct="0">
        <a:lnSpc>
          <a:spcPct val="80000"/>
        </a:lnSpc>
        <a:spcBef>
          <a:spcPct val="20000"/>
        </a:spcBef>
        <a:spcAft>
          <a:spcPct val="0"/>
        </a:spcAft>
        <a:buFont typeface="Arial" pitchFamily="34" charset="0"/>
        <a:tabLst/>
        <a:defRPr sz="1500" kern="1200" cap="all" baseline="0">
          <a:solidFill>
            <a:srgbClr val="17CBD0"/>
          </a:solidFill>
          <a:latin typeface="+mn-lt"/>
          <a:ea typeface="MS PGothic" pitchFamily="34" charset="-128"/>
          <a:cs typeface="+mn-cs"/>
        </a:defRPr>
      </a:lvl2pPr>
      <a:lvl3pPr marL="90488" indent="-90488" algn="l" defTabSz="457200" rtl="0" eaLnBrk="0" fontAlgn="base" hangingPunct="0">
        <a:spcBef>
          <a:spcPts val="600"/>
        </a:spcBef>
        <a:spcAft>
          <a:spcPct val="0"/>
        </a:spcAft>
        <a:buFont typeface="Arial" pitchFamily="34" charset="0"/>
        <a:tabLst/>
        <a:defRPr sz="1400" kern="1200" baseline="0">
          <a:solidFill>
            <a:schemeClr val="tx1"/>
          </a:solidFill>
          <a:latin typeface="+mn-lt"/>
          <a:ea typeface="MS PGothic" pitchFamily="34" charset="-128"/>
          <a:cs typeface="+mn-cs"/>
        </a:defRPr>
      </a:lvl3pPr>
      <a:lvl4pPr marL="90488" indent="-90488" algn="l" defTabSz="457200" rtl="0" eaLnBrk="0" fontAlgn="base" hangingPunct="0">
        <a:spcBef>
          <a:spcPts val="600"/>
        </a:spcBef>
        <a:spcAft>
          <a:spcPct val="0"/>
        </a:spcAft>
        <a:buClr>
          <a:srgbClr val="EF7937"/>
        </a:buClr>
        <a:buSzPct val="100000"/>
        <a:buFont typeface="Arial" pitchFamily="34" charset="0"/>
        <a:buChar char="•"/>
        <a:tabLst/>
        <a:defRPr sz="1400" kern="1200" baseline="0">
          <a:solidFill>
            <a:schemeClr val="tx1"/>
          </a:solidFill>
          <a:latin typeface="+mn-lt"/>
          <a:ea typeface="MS PGothic" pitchFamily="34" charset="-128"/>
          <a:cs typeface="+mn-cs"/>
        </a:defRPr>
      </a:lvl4pPr>
      <a:lvl5pPr marL="90488" indent="0" algn="l" defTabSz="457200"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217206" y="4646828"/>
            <a:ext cx="929663" cy="50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278812" y="4767263"/>
            <a:ext cx="400050" cy="274637"/>
          </a:xfrm>
          <a:prstGeom prst="rect">
            <a:avLst/>
          </a:prstGeom>
        </p:spPr>
        <p:txBody>
          <a:bodyPr vert="horz" wrap="square" lIns="0" tIns="0" rIns="0" bIns="0" numCol="1" anchor="b" anchorCtr="0" compatLnSpc="1">
            <a:prstTxWarp prst="textNoShape">
              <a:avLst/>
            </a:prstTxWarp>
          </a:bodyPr>
          <a:lstStyle>
            <a:lvl1pPr algn="r">
              <a:defRPr sz="800" b="1">
                <a:solidFill>
                  <a:schemeClr val="bg1"/>
                </a:solidFill>
              </a:defRPr>
            </a:lvl1pPr>
          </a:lstStyle>
          <a:p>
            <a:fld id="{0197657B-8F99-43FF-9C46-7675354BEEB6}" type="slidenum">
              <a:rPr lang="en-US" altLang="fr-FR" smtClean="0"/>
              <a:pPr/>
              <a:t>‹N°›</a:t>
            </a:fld>
            <a:endParaRPr lang="en-US" altLang="fr-FR" dirty="0"/>
          </a:p>
        </p:txBody>
      </p:sp>
      <p:sp>
        <p:nvSpPr>
          <p:cNvPr id="1028" name="Title Placeholder 1"/>
          <p:cNvSpPr>
            <a:spLocks noGrp="1"/>
          </p:cNvSpPr>
          <p:nvPr>
            <p:ph type="title"/>
          </p:nvPr>
        </p:nvSpPr>
        <p:spPr bwMode="auto">
          <a:xfrm>
            <a:off x="449263" y="450000"/>
            <a:ext cx="8216900"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fr-FR" dirty="0" err="1"/>
              <a:t>Ordre</a:t>
            </a:r>
            <a:r>
              <a:rPr lang="en-US" altLang="fr-FR" dirty="0"/>
              <a:t> du jour</a:t>
            </a:r>
          </a:p>
        </p:txBody>
      </p:sp>
      <p:sp>
        <p:nvSpPr>
          <p:cNvPr id="1029" name="Text Placeholder 2"/>
          <p:cNvSpPr>
            <a:spLocks noGrp="1"/>
          </p:cNvSpPr>
          <p:nvPr>
            <p:ph type="body" idx="1"/>
          </p:nvPr>
        </p:nvSpPr>
        <p:spPr bwMode="auto">
          <a:xfrm>
            <a:off x="2192400" y="1044000"/>
            <a:ext cx="6480000" cy="34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dirty="0"/>
              <a:t>00h00 - 00h00</a:t>
            </a:r>
          </a:p>
          <a:p>
            <a:pPr lvl="1"/>
            <a:r>
              <a:rPr lang="en-US" altLang="fr-FR" dirty="0" err="1"/>
              <a:t>Titre</a:t>
            </a:r>
            <a:endParaRPr lang="en-US" altLang="fr-FR" dirty="0"/>
          </a:p>
          <a:p>
            <a:pPr lvl="2"/>
            <a:r>
              <a:rPr lang="en-US" altLang="fr-FR" dirty="0" err="1"/>
              <a:t>Sujet</a:t>
            </a:r>
            <a:endParaRPr lang="en-US" altLang="fr-FR" dirty="0"/>
          </a:p>
        </p:txBody>
      </p:sp>
      <p:sp>
        <p:nvSpPr>
          <p:cNvPr id="9" name="Footer Placeholder 4"/>
          <p:cNvSpPr>
            <a:spLocks noGrp="1"/>
          </p:cNvSpPr>
          <p:nvPr>
            <p:ph type="ftr" sz="quarter" idx="3"/>
          </p:nvPr>
        </p:nvSpPr>
        <p:spPr>
          <a:xfrm>
            <a:off x="5111750" y="246063"/>
            <a:ext cx="3575050" cy="123825"/>
          </a:xfrm>
          <a:prstGeom prst="rect">
            <a:avLst/>
          </a:prstGeom>
        </p:spPr>
        <p:txBody>
          <a:bodyPr vert="horz" wrap="square" lIns="0" tIns="0" rIns="0" bIns="0" numCol="1" anchor="ctr" anchorCtr="0" compatLnSpc="1">
            <a:prstTxWarp prst="textNoShape">
              <a:avLst/>
            </a:prstTxWarp>
            <a:spAutoFit/>
          </a:bodyPr>
          <a:lstStyle>
            <a:lvl1pPr algn="r">
              <a:defRPr sz="800">
                <a:solidFill>
                  <a:srgbClr val="898989"/>
                </a:solidFill>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pic>
        <p:nvPicPr>
          <p:cNvPr id="11" name="Picture 2"/>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5" y="3333868"/>
            <a:ext cx="1955568" cy="18096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userDrawn="1"/>
        </p:nvPicPr>
        <p:blipFill>
          <a:blip r:embed="rId5"/>
          <a:stretch>
            <a:fillRect/>
          </a:stretch>
        </p:blipFill>
        <p:spPr bwMode="auto">
          <a:xfrm>
            <a:off x="289652" y="4418534"/>
            <a:ext cx="909753" cy="682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328519"/>
      </p:ext>
    </p:extLst>
  </p:cSld>
  <p:clrMap bg1="lt1" tx1="dk1" bg2="lt2" tx2="dk2" accent1="accent1" accent2="accent2" accent3="accent3" accent4="accent4" accent5="accent5" accent6="accent6" hlink="hlink" folHlink="folHlink"/>
  <p:sldLayoutIdLst>
    <p:sldLayoutId id="2147493706" r:id="rId1"/>
  </p:sldLayoutIdLst>
  <p:hf hdr="0"/>
  <p:txStyles>
    <p:titleStyle>
      <a:lvl1pPr algn="l" defTabSz="457200" rtl="0" eaLnBrk="0" fontAlgn="base" hangingPunct="0">
        <a:lnSpc>
          <a:spcPct val="80000"/>
        </a:lnSpc>
        <a:spcBef>
          <a:spcPct val="0"/>
        </a:spcBef>
        <a:spcAft>
          <a:spcPct val="0"/>
        </a:spcAft>
        <a:defRPr sz="3200" b="1" kern="1200">
          <a:solidFill>
            <a:srgbClr val="482683"/>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p:titleStyle>
    <p:bodyStyle>
      <a:lvl1pPr marL="0" indent="0" algn="l" defTabSz="457200" rtl="0" eaLnBrk="0" fontAlgn="base" hangingPunct="0">
        <a:spcBef>
          <a:spcPts val="1500"/>
        </a:spcBef>
        <a:spcAft>
          <a:spcPct val="0"/>
        </a:spcAft>
        <a:buFont typeface="Arial" pitchFamily="34" charset="0"/>
        <a:defRPr sz="1200" b="0" kern="1200" baseline="0">
          <a:solidFill>
            <a:srgbClr val="17CBD0"/>
          </a:solidFill>
          <a:latin typeface="+mn-lt"/>
          <a:ea typeface="MS PGothic" pitchFamily="34" charset="-128"/>
          <a:cs typeface="ＭＳ Ｐゴシック" charset="0"/>
        </a:defRPr>
      </a:lvl1pPr>
      <a:lvl2pPr marL="0" marR="0" indent="0" algn="l" defTabSz="457200" rtl="0" eaLnBrk="0" fontAlgn="base" latinLnBrk="0" hangingPunct="0">
        <a:lnSpc>
          <a:spcPct val="80000"/>
        </a:lnSpc>
        <a:spcBef>
          <a:spcPts val="300"/>
        </a:spcBef>
        <a:spcAft>
          <a:spcPct val="0"/>
        </a:spcAft>
        <a:buClrTx/>
        <a:buSzTx/>
        <a:buFont typeface="Arial" pitchFamily="34" charset="0"/>
        <a:buNone/>
        <a:tabLst/>
        <a:defRPr sz="1800" b="1" kern="1200" cap="none" baseline="0">
          <a:solidFill>
            <a:srgbClr val="482683"/>
          </a:solidFill>
          <a:latin typeface="+mn-lt"/>
          <a:ea typeface="MS PGothic" pitchFamily="34" charset="-128"/>
          <a:cs typeface="+mn-cs"/>
        </a:defRPr>
      </a:lvl2pPr>
      <a:lvl3pPr marL="0" marR="0" indent="0" algn="l" defTabSz="457200" rtl="0" eaLnBrk="0" fontAlgn="base" latinLnBrk="0" hangingPunct="0">
        <a:lnSpc>
          <a:spcPct val="80000"/>
        </a:lnSpc>
        <a:spcBef>
          <a:spcPts val="300"/>
        </a:spcBef>
        <a:spcAft>
          <a:spcPct val="0"/>
        </a:spcAft>
        <a:buClrTx/>
        <a:buSzTx/>
        <a:buFont typeface="Arial" pitchFamily="34" charset="0"/>
        <a:buNone/>
        <a:tabLst/>
        <a:defRPr sz="1400" kern="1200" baseline="0">
          <a:solidFill>
            <a:schemeClr val="tx1"/>
          </a:solidFill>
          <a:latin typeface="+mn-lt"/>
          <a:ea typeface="MS PGothic" pitchFamily="34" charset="-128"/>
          <a:cs typeface="+mn-cs"/>
        </a:defRPr>
      </a:lvl3pPr>
      <a:lvl4pPr marL="180975" indent="-180975" algn="l" defTabSz="457200" rtl="0" eaLnBrk="0" fontAlgn="base" hangingPunct="0">
        <a:spcBef>
          <a:spcPts val="600"/>
        </a:spcBef>
        <a:spcAft>
          <a:spcPct val="0"/>
        </a:spcAft>
        <a:buClr>
          <a:srgbClr val="482683"/>
        </a:buClr>
        <a:buSzPct val="100000"/>
        <a:buFont typeface="Arial" pitchFamily="34" charset="0"/>
        <a:buChar char="•"/>
        <a:tabLst/>
        <a:defRPr sz="1400" kern="1200" baseline="0">
          <a:solidFill>
            <a:schemeClr val="tx1"/>
          </a:solidFill>
          <a:latin typeface="+mn-lt"/>
          <a:ea typeface="MS PGothic" pitchFamily="34" charset="-128"/>
          <a:cs typeface="+mn-cs"/>
        </a:defRPr>
      </a:lvl4pPr>
      <a:lvl5pPr marL="90488" indent="0" algn="l" defTabSz="457200"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Image 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bwMode="auto">
          <a:xfrm>
            <a:off x="8217206" y="4646828"/>
            <a:ext cx="929663" cy="50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Espace réservé du texte 2"/>
          <p:cNvSpPr>
            <a:spLocks noGrp="1"/>
          </p:cNvSpPr>
          <p:nvPr>
            <p:ph type="body" idx="1"/>
          </p:nvPr>
        </p:nvSpPr>
        <p:spPr bwMode="auto">
          <a:xfrm>
            <a:off x="4572000" y="2016850"/>
            <a:ext cx="4114800" cy="131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dirty="0"/>
              <a:t>Cliquez pour modifier le style des sous-titres du masque</a:t>
            </a:r>
          </a:p>
        </p:txBody>
      </p:sp>
      <p:sp>
        <p:nvSpPr>
          <p:cNvPr id="10" name="Footer Placeholder 4"/>
          <p:cNvSpPr>
            <a:spLocks noGrp="1"/>
          </p:cNvSpPr>
          <p:nvPr>
            <p:ph type="ftr" sz="quarter" idx="3"/>
          </p:nvPr>
        </p:nvSpPr>
        <p:spPr>
          <a:xfrm>
            <a:off x="5111750" y="246063"/>
            <a:ext cx="3575050" cy="123825"/>
          </a:xfrm>
          <a:prstGeom prst="rect">
            <a:avLst/>
          </a:prstGeom>
        </p:spPr>
        <p:txBody>
          <a:bodyPr vert="horz" wrap="square" lIns="0" tIns="0" rIns="0" bIns="0" numCol="1" anchor="ctr" anchorCtr="0" compatLnSpc="1">
            <a:prstTxWarp prst="textNoShape">
              <a:avLst/>
            </a:prstTxWarp>
            <a:spAutoFit/>
          </a:bodyPr>
          <a:lstStyle>
            <a:lvl1pPr algn="r">
              <a:defRPr sz="800">
                <a:solidFill>
                  <a:srgbClr val="898989"/>
                </a:solidFill>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sp>
        <p:nvSpPr>
          <p:cNvPr id="6" name="Slide Number Placeholder 5"/>
          <p:cNvSpPr>
            <a:spLocks noGrp="1"/>
          </p:cNvSpPr>
          <p:nvPr>
            <p:ph type="sldNum" sz="quarter" idx="4"/>
          </p:nvPr>
        </p:nvSpPr>
        <p:spPr>
          <a:xfrm>
            <a:off x="8280000" y="4766400"/>
            <a:ext cx="400050" cy="274637"/>
          </a:xfrm>
          <a:prstGeom prst="rect">
            <a:avLst/>
          </a:prstGeom>
        </p:spPr>
        <p:txBody>
          <a:bodyPr vert="horz" wrap="square" lIns="0" tIns="0" rIns="0" bIns="0" numCol="1" anchor="b" anchorCtr="0" compatLnSpc="1">
            <a:prstTxWarp prst="textNoShape">
              <a:avLst/>
            </a:prstTxWarp>
          </a:bodyPr>
          <a:lstStyle>
            <a:lvl1pPr algn="r">
              <a:defRPr sz="800" b="1">
                <a:solidFill>
                  <a:schemeClr val="bg1"/>
                </a:solidFill>
              </a:defRPr>
            </a:lvl1pPr>
          </a:lstStyle>
          <a:p>
            <a:fld id="{7CBD0164-572F-44BE-A3DF-71E080AAD4F0}" type="slidenum">
              <a:rPr lang="en-US" altLang="fr-FR" smtClean="0"/>
              <a:pPr/>
              <a:t>‹N°›</a:t>
            </a:fld>
            <a:endParaRPr lang="en-US" altLang="fr-FR" dirty="0"/>
          </a:p>
        </p:txBody>
      </p:sp>
      <p:sp>
        <p:nvSpPr>
          <p:cNvPr id="8195" name="Espace réservé du titre 1"/>
          <p:cNvSpPr>
            <a:spLocks noGrp="1"/>
          </p:cNvSpPr>
          <p:nvPr>
            <p:ph type="title"/>
          </p:nvPr>
        </p:nvSpPr>
        <p:spPr bwMode="auto">
          <a:xfrm>
            <a:off x="4572000" y="1639050"/>
            <a:ext cx="411480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fr-FR" altLang="fr-FR" dirty="0"/>
              <a:t>Cliquez et modifiez le titre</a:t>
            </a:r>
          </a:p>
        </p:txBody>
      </p:sp>
      <p:pic>
        <p:nvPicPr>
          <p:cNvPr id="12" name="Picture 2">
            <a:extLst>
              <a:ext uri="{FF2B5EF4-FFF2-40B4-BE49-F238E27FC236}">
                <a16:creationId xmlns:a16="http://schemas.microsoft.com/office/drawing/2014/main" id="{B6DE2CB5-01BD-4773-B2E2-AEAA0134E600}"/>
              </a:ext>
            </a:extLst>
          </p:cNvPr>
          <p:cNvPicPr>
            <a:picLocks noChangeAspect="1" noChangeArrowheads="1"/>
          </p:cNvPicPr>
          <p:nvPr userDrawn="1"/>
        </p:nvPicPr>
        <p:blipFill>
          <a:blip r:embed="rId11"/>
          <a:stretch>
            <a:fillRect/>
          </a:stretch>
        </p:blipFill>
        <p:spPr bwMode="auto">
          <a:xfrm>
            <a:off x="388492" y="4588933"/>
            <a:ext cx="743297" cy="34350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93697" r:id="rId1"/>
    <p:sldLayoutId id="2147493698" r:id="rId2"/>
    <p:sldLayoutId id="2147493699" r:id="rId3"/>
    <p:sldLayoutId id="2147493700" r:id="rId4"/>
    <p:sldLayoutId id="2147493701" r:id="rId5"/>
    <p:sldLayoutId id="2147493702" r:id="rId6"/>
    <p:sldLayoutId id="2147493703" r:id="rId7"/>
    <p:sldLayoutId id="2147493713" r:id="rId8"/>
  </p:sldLayoutIdLst>
  <p:hf hdr="0"/>
  <p:txStyles>
    <p:titleStyle>
      <a:lvl1pPr algn="l" defTabSz="457200" rtl="0" eaLnBrk="0" fontAlgn="base" hangingPunct="0">
        <a:spcBef>
          <a:spcPct val="0"/>
        </a:spcBef>
        <a:spcAft>
          <a:spcPct val="0"/>
        </a:spcAft>
        <a:defRPr sz="1400" b="0" kern="1200">
          <a:solidFill>
            <a:srgbClr val="17CBD0"/>
          </a:solidFill>
          <a:latin typeface="+mj-lt"/>
          <a:ea typeface="MS PGothic" pitchFamily="34" charset="-128"/>
          <a:cs typeface="ＭＳ Ｐゴシック" charset="0"/>
        </a:defRPr>
      </a:lvl1pPr>
      <a:lvl2pPr algn="l" defTabSz="457200" rtl="0" eaLnBrk="0" fontAlgn="base" hangingPunct="0">
        <a:spcBef>
          <a:spcPct val="0"/>
        </a:spcBef>
        <a:spcAft>
          <a:spcPct val="0"/>
        </a:spcAft>
        <a:defRPr sz="1400" b="1">
          <a:solidFill>
            <a:srgbClr val="17CBD0"/>
          </a:solidFill>
          <a:latin typeface="Calibri" charset="0"/>
          <a:ea typeface="MS PGothic" pitchFamily="34" charset="-128"/>
          <a:cs typeface="ＭＳ Ｐゴシック" charset="0"/>
        </a:defRPr>
      </a:lvl2pPr>
      <a:lvl3pPr algn="l" defTabSz="457200" rtl="0" eaLnBrk="0" fontAlgn="base" hangingPunct="0">
        <a:spcBef>
          <a:spcPct val="0"/>
        </a:spcBef>
        <a:spcAft>
          <a:spcPct val="0"/>
        </a:spcAft>
        <a:defRPr sz="1400" b="1">
          <a:solidFill>
            <a:srgbClr val="17CBD0"/>
          </a:solidFill>
          <a:latin typeface="Calibri" charset="0"/>
          <a:ea typeface="MS PGothic" pitchFamily="34" charset="-128"/>
          <a:cs typeface="ＭＳ Ｐゴシック" charset="0"/>
        </a:defRPr>
      </a:lvl3pPr>
      <a:lvl4pPr algn="l" defTabSz="457200" rtl="0" eaLnBrk="0" fontAlgn="base" hangingPunct="0">
        <a:spcBef>
          <a:spcPct val="0"/>
        </a:spcBef>
        <a:spcAft>
          <a:spcPct val="0"/>
        </a:spcAft>
        <a:defRPr sz="1400" b="1">
          <a:solidFill>
            <a:srgbClr val="17CBD0"/>
          </a:solidFill>
          <a:latin typeface="Calibri" charset="0"/>
          <a:ea typeface="MS PGothic" pitchFamily="34" charset="-128"/>
          <a:cs typeface="ＭＳ Ｐゴシック" charset="0"/>
        </a:defRPr>
      </a:lvl4pPr>
      <a:lvl5pPr algn="l" defTabSz="457200" rtl="0" eaLnBrk="0" fontAlgn="base" hangingPunct="0">
        <a:spcBef>
          <a:spcPct val="0"/>
        </a:spcBef>
        <a:spcAft>
          <a:spcPct val="0"/>
        </a:spcAft>
        <a:defRPr sz="1400" b="1">
          <a:solidFill>
            <a:srgbClr val="17CBD0"/>
          </a:solidFill>
          <a:latin typeface="Calibri" charset="0"/>
          <a:ea typeface="MS PGothic" pitchFamily="34" charset="-128"/>
          <a:cs typeface="ＭＳ Ｐゴシック" charset="0"/>
        </a:defRPr>
      </a:lvl5pPr>
      <a:lvl6pPr marL="457200" algn="l" defTabSz="457200" rtl="0" fontAlgn="base">
        <a:spcBef>
          <a:spcPct val="0"/>
        </a:spcBef>
        <a:spcAft>
          <a:spcPct val="0"/>
        </a:spcAft>
        <a:defRPr sz="1400" b="1">
          <a:solidFill>
            <a:srgbClr val="17CBD0"/>
          </a:solidFill>
          <a:latin typeface="Calibri" charset="0"/>
          <a:ea typeface="ＭＳ Ｐゴシック" charset="0"/>
          <a:cs typeface="ＭＳ Ｐゴシック" charset="0"/>
        </a:defRPr>
      </a:lvl6pPr>
      <a:lvl7pPr marL="914400" algn="l" defTabSz="457200" rtl="0" fontAlgn="base">
        <a:spcBef>
          <a:spcPct val="0"/>
        </a:spcBef>
        <a:spcAft>
          <a:spcPct val="0"/>
        </a:spcAft>
        <a:defRPr sz="1400" b="1">
          <a:solidFill>
            <a:srgbClr val="17CBD0"/>
          </a:solidFill>
          <a:latin typeface="Calibri" charset="0"/>
          <a:ea typeface="ＭＳ Ｐゴシック" charset="0"/>
          <a:cs typeface="ＭＳ Ｐゴシック" charset="0"/>
        </a:defRPr>
      </a:lvl7pPr>
      <a:lvl8pPr marL="1371600" algn="l" defTabSz="457200" rtl="0" fontAlgn="base">
        <a:spcBef>
          <a:spcPct val="0"/>
        </a:spcBef>
        <a:spcAft>
          <a:spcPct val="0"/>
        </a:spcAft>
        <a:defRPr sz="1400" b="1">
          <a:solidFill>
            <a:srgbClr val="17CBD0"/>
          </a:solidFill>
          <a:latin typeface="Calibri" charset="0"/>
          <a:ea typeface="ＭＳ Ｐゴシック" charset="0"/>
          <a:cs typeface="ＭＳ Ｐゴシック" charset="0"/>
        </a:defRPr>
      </a:lvl8pPr>
      <a:lvl9pPr marL="1828800" algn="l" defTabSz="457200" rtl="0" fontAlgn="base">
        <a:spcBef>
          <a:spcPct val="0"/>
        </a:spcBef>
        <a:spcAft>
          <a:spcPct val="0"/>
        </a:spcAft>
        <a:defRPr sz="1400" b="1">
          <a:solidFill>
            <a:srgbClr val="17CBD0"/>
          </a:solidFill>
          <a:latin typeface="Calibri" charset="0"/>
          <a:ea typeface="ＭＳ Ｐゴシック" charset="0"/>
          <a:cs typeface="ＭＳ Ｐゴシック" charset="0"/>
        </a:defRPr>
      </a:lvl9pPr>
    </p:titleStyle>
    <p:bodyStyle>
      <a:lvl1pPr marL="0" indent="0" algn="l" defTabSz="457200" rtl="0" eaLnBrk="0" fontAlgn="base" hangingPunct="0">
        <a:lnSpc>
          <a:spcPct val="90000"/>
        </a:lnSpc>
        <a:spcBef>
          <a:spcPct val="20000"/>
        </a:spcBef>
        <a:spcAft>
          <a:spcPct val="0"/>
        </a:spcAft>
        <a:buFont typeface="Arial" pitchFamily="34" charset="0"/>
        <a:defRPr sz="2800" b="1" kern="1200">
          <a:solidFill>
            <a:srgbClr val="482683"/>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defRPr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defRPr sz="12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defRPr sz="12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defRPr sz="7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s://info.vyv3.fr/evenements/votre-1-4-heure-rps/"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microsoft.com/office/2007/relationships/hdphoto" Target="../media/hdphoto1.wdp"/><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2748879" y="2144168"/>
            <a:ext cx="5925221" cy="467820"/>
          </a:xfrm>
        </p:spPr>
        <p:txBody>
          <a:bodyPr/>
          <a:lstStyle/>
          <a:p>
            <a:r>
              <a:rPr lang="fr-FR" dirty="0" smtClean="0"/>
              <a:t>¼ d’heure RPS # 4</a:t>
            </a:r>
            <a:endParaRPr lang="fr-FR" dirty="0"/>
          </a:p>
        </p:txBody>
      </p:sp>
      <p:sp>
        <p:nvSpPr>
          <p:cNvPr id="7" name="Sous-titre 6"/>
          <p:cNvSpPr>
            <a:spLocks noGrp="1"/>
          </p:cNvSpPr>
          <p:nvPr>
            <p:ph type="subTitle" idx="1"/>
          </p:nvPr>
        </p:nvSpPr>
        <p:spPr>
          <a:xfrm>
            <a:off x="2530258" y="2698835"/>
            <a:ext cx="6143841" cy="837152"/>
          </a:xfrm>
        </p:spPr>
        <p:txBody>
          <a:bodyPr/>
          <a:lstStyle/>
          <a:p>
            <a:r>
              <a:rPr lang="fr-FR" dirty="0" smtClean="0"/>
              <a:t>Léna Miller-Jones, cheffe de projet QVCT, VYV3</a:t>
            </a:r>
            <a:endParaRPr lang="fr-FR" dirty="0"/>
          </a:p>
          <a:p>
            <a:r>
              <a:rPr lang="fr-FR" dirty="0" smtClean="0"/>
              <a:t>Delphine </a:t>
            </a:r>
            <a:r>
              <a:rPr lang="fr-FR" dirty="0" err="1" smtClean="0"/>
              <a:t>Cavellec</a:t>
            </a:r>
            <a:r>
              <a:rPr lang="fr-FR" dirty="0" smtClean="0"/>
              <a:t>, </a:t>
            </a:r>
            <a:r>
              <a:rPr lang="fr-FR" dirty="0" err="1" smtClean="0"/>
              <a:t>préventrice</a:t>
            </a:r>
            <a:r>
              <a:rPr lang="fr-FR" dirty="0" smtClean="0"/>
              <a:t> des risques professionnels, VYV3 PDL</a:t>
            </a:r>
          </a:p>
        </p:txBody>
      </p:sp>
      <p:sp>
        <p:nvSpPr>
          <p:cNvPr id="2" name="ZoneTexte 1"/>
          <p:cNvSpPr txBox="1"/>
          <p:nvPr/>
        </p:nvSpPr>
        <p:spPr>
          <a:xfrm>
            <a:off x="7944307" y="245145"/>
            <a:ext cx="1085554" cy="369332"/>
          </a:xfrm>
          <a:prstGeom prst="rect">
            <a:avLst/>
          </a:prstGeom>
          <a:noFill/>
        </p:spPr>
        <p:txBody>
          <a:bodyPr wrap="none" rtlCol="0">
            <a:spAutoFit/>
          </a:bodyPr>
          <a:lstStyle/>
          <a:p>
            <a:r>
              <a:rPr lang="fr-FR" b="1" dirty="0" smtClean="0"/>
              <a:t>13/12/24</a:t>
            </a:r>
            <a:endParaRPr lang="fr-FR" b="1" dirty="0"/>
          </a:p>
        </p:txBody>
      </p:sp>
    </p:spTree>
    <p:extLst>
      <p:ext uri="{BB962C8B-B14F-4D97-AF65-F5344CB8AC3E}">
        <p14:creationId xmlns:p14="http://schemas.microsoft.com/office/powerpoint/2010/main" val="88967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ZoneTexte 4"/>
          <p:cNvSpPr txBox="1">
            <a:spLocks noChangeArrowheads="1"/>
          </p:cNvSpPr>
          <p:nvPr/>
        </p:nvSpPr>
        <p:spPr bwMode="auto">
          <a:xfrm>
            <a:off x="3299592" y="340958"/>
            <a:ext cx="241861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77825" indent="-271463">
              <a:spcBef>
                <a:spcPct val="20000"/>
              </a:spcBef>
              <a:buBlip>
                <a:blip r:embed="rId3"/>
              </a:buBlip>
              <a:tabLst>
                <a:tab pos="377825" algn="l"/>
                <a:tab pos="482600"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Lst>
              <a:defRPr>
                <a:solidFill>
                  <a:srgbClr val="28B8CE"/>
                </a:solidFill>
                <a:latin typeface="Helvetica" panose="020B0604020202020204" pitchFamily="34" charset="0"/>
                <a:ea typeface="MS PGothic" panose="020B0600070205080204" pitchFamily="34" charset="-128"/>
                <a:cs typeface="Helvetica" panose="020B0604020202020204" pitchFamily="34" charset="0"/>
              </a:defRPr>
            </a:lvl1pPr>
            <a:lvl2pPr marL="742950" indent="-285750">
              <a:spcBef>
                <a:spcPct val="20000"/>
              </a:spcBef>
              <a:buFont typeface="Arial" panose="020B0604020202020204" pitchFamily="34" charset="0"/>
              <a:buChar char="–"/>
              <a:tabLst>
                <a:tab pos="377825" algn="l"/>
                <a:tab pos="482600"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Lst>
              <a:defRPr>
                <a:solidFill>
                  <a:srgbClr val="28B8CE"/>
                </a:solidFill>
                <a:latin typeface="Helvetica" panose="020B0604020202020204" pitchFamily="34" charset="0"/>
                <a:ea typeface="MS PGothic"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tabLst>
                <a:tab pos="377825" algn="l"/>
                <a:tab pos="482600"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Lst>
              <a:defRPr sz="1600">
                <a:solidFill>
                  <a:srgbClr val="28B8CE"/>
                </a:solidFill>
                <a:latin typeface="Helvetica" panose="020B0604020202020204" pitchFamily="34" charset="0"/>
                <a:ea typeface="MS PGothic" panose="020B0600070205080204" pitchFamily="34" charset="-128"/>
                <a:cs typeface="Helvetica" panose="020B0604020202020204" pitchFamily="34" charset="0"/>
              </a:defRPr>
            </a:lvl3pPr>
            <a:lvl4pPr marL="1600200" indent="-228600">
              <a:spcBef>
                <a:spcPct val="20000"/>
              </a:spcBef>
              <a:buFont typeface="Wingdings" panose="05000000000000000000" pitchFamily="2" charset="2"/>
              <a:buChar char="Ø"/>
              <a:tabLst>
                <a:tab pos="377825" algn="l"/>
                <a:tab pos="482600"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Lst>
              <a:defRPr sz="1400">
                <a:solidFill>
                  <a:srgbClr val="28B8CE"/>
                </a:solidFill>
                <a:latin typeface="Helvetica" panose="020B0604020202020204" pitchFamily="34" charset="0"/>
                <a:ea typeface="MS PGothic"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tabLst>
                <a:tab pos="377825" algn="l"/>
                <a:tab pos="482600"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Lst>
              <a:defRPr sz="1200">
                <a:solidFill>
                  <a:srgbClr val="28B8CE"/>
                </a:solidFill>
                <a:latin typeface="Helvetica" panose="020B0604020202020204" pitchFamily="34" charset="0"/>
                <a:ea typeface="MS PGothic"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tabLst>
                <a:tab pos="377825" algn="l"/>
                <a:tab pos="482600"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Lst>
              <a:defRPr sz="1200">
                <a:solidFill>
                  <a:srgbClr val="28B8CE"/>
                </a:solidFill>
                <a:latin typeface="Helvetica" panose="020B0604020202020204" pitchFamily="34" charset="0"/>
                <a:ea typeface="MS PGothic"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tabLst>
                <a:tab pos="377825" algn="l"/>
                <a:tab pos="482600"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Lst>
              <a:defRPr sz="1200">
                <a:solidFill>
                  <a:srgbClr val="28B8CE"/>
                </a:solidFill>
                <a:latin typeface="Helvetica" panose="020B0604020202020204" pitchFamily="34" charset="0"/>
                <a:ea typeface="MS PGothic"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tabLst>
                <a:tab pos="377825" algn="l"/>
                <a:tab pos="482600"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Lst>
              <a:defRPr sz="1200">
                <a:solidFill>
                  <a:srgbClr val="28B8CE"/>
                </a:solidFill>
                <a:latin typeface="Helvetica" panose="020B0604020202020204" pitchFamily="34" charset="0"/>
                <a:ea typeface="MS PGothic"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tabLst>
                <a:tab pos="377825" algn="l"/>
                <a:tab pos="482600"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Lst>
              <a:defRPr sz="1200">
                <a:solidFill>
                  <a:srgbClr val="28B8CE"/>
                </a:solidFill>
                <a:latin typeface="Helvetica" panose="020B0604020202020204" pitchFamily="34" charset="0"/>
                <a:ea typeface="MS PGothic" panose="020B0600070205080204" pitchFamily="34" charset="-128"/>
                <a:cs typeface="Helvetica" panose="020B0604020202020204" pitchFamily="34" charset="0"/>
              </a:defRPr>
            </a:lvl9pPr>
          </a:lstStyle>
          <a:p>
            <a:pPr algn="ctr">
              <a:lnSpc>
                <a:spcPct val="90000"/>
              </a:lnSpc>
              <a:spcBef>
                <a:spcPts val="375"/>
              </a:spcBef>
              <a:buNone/>
            </a:pPr>
            <a:r>
              <a:rPr lang="fr-FR" altLang="fr-FR" sz="2400" b="1" dirty="0">
                <a:solidFill>
                  <a:srgbClr val="482683"/>
                </a:solidFill>
                <a:latin typeface="+mn-lt"/>
                <a:ea typeface="SimSun" panose="02010600030101010101" pitchFamily="2" charset="-122"/>
                <a:cs typeface="Ubuntu" panose="020B0504030602030204" charset="0"/>
              </a:rPr>
              <a:t>Après l’entretien</a:t>
            </a:r>
          </a:p>
        </p:txBody>
      </p:sp>
      <p:sp>
        <p:nvSpPr>
          <p:cNvPr id="76804" name="ZoneTexte 2"/>
          <p:cNvSpPr txBox="1">
            <a:spLocks noChangeArrowheads="1"/>
          </p:cNvSpPr>
          <p:nvPr/>
        </p:nvSpPr>
        <p:spPr bwMode="auto">
          <a:xfrm>
            <a:off x="616097" y="946843"/>
            <a:ext cx="7459284" cy="374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Blip>
                <a:blip r:embed="rId3"/>
              </a:buBlip>
              <a:defRPr>
                <a:solidFill>
                  <a:srgbClr val="28B8CE"/>
                </a:solidFill>
                <a:latin typeface="Helvetica" panose="020B0604020202020204" pitchFamily="34" charset="0"/>
                <a:ea typeface="MS PGothic" panose="020B0600070205080204" pitchFamily="34" charset="-128"/>
                <a:cs typeface="Helvetica" panose="020B0604020202020204" pitchFamily="34" charset="0"/>
              </a:defRPr>
            </a:lvl1pPr>
            <a:lvl2pPr marL="742950" indent="-285750">
              <a:spcBef>
                <a:spcPct val="20000"/>
              </a:spcBef>
              <a:buFont typeface="Arial" panose="020B0604020202020204" pitchFamily="34" charset="0"/>
              <a:buChar char="–"/>
              <a:defRPr>
                <a:solidFill>
                  <a:srgbClr val="28B8CE"/>
                </a:solidFill>
                <a:latin typeface="Helvetica" panose="020B0604020202020204" pitchFamily="34" charset="0"/>
                <a:ea typeface="MS PGothic"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1600">
                <a:solidFill>
                  <a:srgbClr val="28B8CE"/>
                </a:solidFill>
                <a:latin typeface="Helvetica" panose="020B0604020202020204" pitchFamily="34" charset="0"/>
                <a:ea typeface="MS PGothic" panose="020B0600070205080204" pitchFamily="34" charset="-128"/>
                <a:cs typeface="Helvetica" panose="020B0604020202020204" pitchFamily="34" charset="0"/>
              </a:defRPr>
            </a:lvl3pPr>
            <a:lvl4pPr marL="1600200" indent="-228600">
              <a:spcBef>
                <a:spcPct val="20000"/>
              </a:spcBef>
              <a:buFont typeface="Wingdings" panose="05000000000000000000" pitchFamily="2" charset="2"/>
              <a:buChar char="Ø"/>
              <a:defRPr sz="1400">
                <a:solidFill>
                  <a:srgbClr val="28B8CE"/>
                </a:solidFill>
                <a:latin typeface="Helvetica" panose="020B0604020202020204" pitchFamily="34" charset="0"/>
                <a:ea typeface="MS PGothic"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1200">
                <a:solidFill>
                  <a:srgbClr val="28B8CE"/>
                </a:solidFill>
                <a:latin typeface="Helvetica" panose="020B0604020202020204" pitchFamily="34" charset="0"/>
                <a:ea typeface="MS PGothic"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200">
                <a:solidFill>
                  <a:srgbClr val="28B8CE"/>
                </a:solidFill>
                <a:latin typeface="Helvetica" panose="020B0604020202020204" pitchFamily="34" charset="0"/>
                <a:ea typeface="MS PGothic"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200">
                <a:solidFill>
                  <a:srgbClr val="28B8CE"/>
                </a:solidFill>
                <a:latin typeface="Helvetica" panose="020B0604020202020204" pitchFamily="34" charset="0"/>
                <a:ea typeface="MS PGothic"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200">
                <a:solidFill>
                  <a:srgbClr val="28B8CE"/>
                </a:solidFill>
                <a:latin typeface="Helvetica" panose="020B0604020202020204" pitchFamily="34" charset="0"/>
                <a:ea typeface="MS PGothic"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200">
                <a:solidFill>
                  <a:srgbClr val="28B8CE"/>
                </a:solidFill>
                <a:latin typeface="Helvetica" panose="020B0604020202020204" pitchFamily="34" charset="0"/>
                <a:ea typeface="MS PGothic" panose="020B0600070205080204" pitchFamily="34" charset="-128"/>
                <a:cs typeface="Helvetica" panose="020B0604020202020204" pitchFamily="34" charset="0"/>
              </a:defRPr>
            </a:lvl9pPr>
          </a:lstStyle>
          <a:p>
            <a:pPr>
              <a:lnSpc>
                <a:spcPct val="110000"/>
              </a:lnSpc>
              <a:spcBef>
                <a:spcPct val="0"/>
              </a:spcBef>
              <a:buFont typeface="Wingdings" panose="05000000000000000000" pitchFamily="2" charset="2"/>
              <a:buChar char="Ø"/>
            </a:pPr>
            <a:r>
              <a:rPr lang="fr-FR" altLang="fr-FR" sz="1600" b="1" dirty="0">
                <a:solidFill>
                  <a:srgbClr val="482683"/>
                </a:solidFill>
                <a:latin typeface="+mn-lt"/>
                <a:ea typeface="SimSun" panose="02010600030101010101" pitchFamily="2" charset="-122"/>
                <a:cs typeface="Ubuntu" panose="020B0504030602030204" charset="0"/>
              </a:rPr>
              <a:t>Remplir correctement la grille d’entretien et faire valider le contenu par le groupe </a:t>
            </a:r>
            <a:r>
              <a:rPr lang="fr-FR" altLang="fr-FR" sz="1600" b="1" dirty="0" smtClean="0">
                <a:solidFill>
                  <a:srgbClr val="482683"/>
                </a:solidFill>
                <a:latin typeface="+mn-lt"/>
                <a:ea typeface="SimSun" panose="02010600030101010101" pitchFamily="2" charset="-122"/>
                <a:cs typeface="Ubuntu" panose="020B0504030602030204" charset="0"/>
              </a:rPr>
              <a:t>interrogé</a:t>
            </a:r>
          </a:p>
          <a:p>
            <a:pPr>
              <a:lnSpc>
                <a:spcPct val="110000"/>
              </a:lnSpc>
              <a:spcBef>
                <a:spcPct val="0"/>
              </a:spcBef>
              <a:buFont typeface="Wingdings" panose="05000000000000000000" pitchFamily="2" charset="2"/>
              <a:buChar char="Ø"/>
            </a:pPr>
            <a:r>
              <a:rPr lang="fr-FR" altLang="fr-FR" sz="1600" dirty="0" smtClean="0">
                <a:solidFill>
                  <a:srgbClr val="482683"/>
                </a:solidFill>
                <a:latin typeface="+mn-lt"/>
                <a:ea typeface="SimSun" panose="02010600030101010101" pitchFamily="2" charset="-122"/>
                <a:cs typeface="Ubuntu" panose="020B0504030602030204" charset="0"/>
              </a:rPr>
              <a:t>Avec l’équipe déterminez :</a:t>
            </a:r>
          </a:p>
          <a:p>
            <a:pPr lvl="1">
              <a:lnSpc>
                <a:spcPct val="110000"/>
              </a:lnSpc>
              <a:spcBef>
                <a:spcPct val="0"/>
              </a:spcBef>
              <a:buFont typeface="Wingdings" panose="05000000000000000000" pitchFamily="2" charset="2"/>
              <a:buChar char="Ø"/>
            </a:pPr>
            <a:r>
              <a:rPr lang="fr-FR" altLang="fr-FR" sz="1600" b="1" dirty="0" smtClean="0">
                <a:solidFill>
                  <a:srgbClr val="482683"/>
                </a:solidFill>
                <a:latin typeface="+mn-lt"/>
                <a:ea typeface="SimSun" panose="02010600030101010101" pitchFamily="2" charset="-122"/>
                <a:cs typeface="Ubuntu" panose="020B0504030602030204" charset="0"/>
              </a:rPr>
              <a:t>Les actions qui peuvent être mises en place facilement et rapidement, les « </a:t>
            </a:r>
            <a:r>
              <a:rPr lang="fr-FR" altLang="fr-FR" sz="1600" b="1" dirty="0" err="1" smtClean="0">
                <a:solidFill>
                  <a:srgbClr val="482683"/>
                </a:solidFill>
                <a:latin typeface="+mn-lt"/>
                <a:ea typeface="SimSun" panose="02010600030101010101" pitchFamily="2" charset="-122"/>
                <a:cs typeface="Ubuntu" panose="020B0504030602030204" charset="0"/>
              </a:rPr>
              <a:t>just</a:t>
            </a:r>
            <a:r>
              <a:rPr lang="fr-FR" altLang="fr-FR" sz="1600" b="1" dirty="0" smtClean="0">
                <a:solidFill>
                  <a:srgbClr val="482683"/>
                </a:solidFill>
                <a:latin typeface="+mn-lt"/>
                <a:ea typeface="SimSun" panose="02010600030101010101" pitchFamily="2" charset="-122"/>
                <a:cs typeface="Ubuntu" panose="020B0504030602030204" charset="0"/>
              </a:rPr>
              <a:t> do </a:t>
            </a:r>
            <a:r>
              <a:rPr lang="fr-FR" altLang="fr-FR" sz="1600" b="1" dirty="0" err="1" smtClean="0">
                <a:solidFill>
                  <a:srgbClr val="482683"/>
                </a:solidFill>
                <a:latin typeface="+mn-lt"/>
                <a:ea typeface="SimSun" panose="02010600030101010101" pitchFamily="2" charset="-122"/>
                <a:cs typeface="Ubuntu" panose="020B0504030602030204" charset="0"/>
              </a:rPr>
              <a:t>it</a:t>
            </a:r>
            <a:r>
              <a:rPr lang="fr-FR" altLang="fr-FR" sz="1600" b="1" dirty="0" smtClean="0">
                <a:solidFill>
                  <a:srgbClr val="482683"/>
                </a:solidFill>
                <a:latin typeface="+mn-lt"/>
                <a:ea typeface="SimSun" panose="02010600030101010101" pitchFamily="2" charset="-122"/>
                <a:cs typeface="Ubuntu" panose="020B0504030602030204" charset="0"/>
              </a:rPr>
              <a:t> »</a:t>
            </a:r>
            <a:r>
              <a:rPr lang="fr-FR" altLang="fr-FR" sz="1600" dirty="0" smtClean="0">
                <a:solidFill>
                  <a:srgbClr val="482683"/>
                </a:solidFill>
                <a:latin typeface="+mn-lt"/>
                <a:ea typeface="SimSun" panose="02010600030101010101" pitchFamily="2" charset="-122"/>
                <a:cs typeface="Ubuntu" panose="020B0504030602030204" charset="0"/>
              </a:rPr>
              <a:t> : identifiez </a:t>
            </a:r>
            <a:r>
              <a:rPr lang="fr-FR" altLang="fr-FR" sz="1600" dirty="0">
                <a:solidFill>
                  <a:srgbClr val="482683"/>
                </a:solidFill>
                <a:latin typeface="+mn-lt"/>
                <a:ea typeface="SimSun" panose="02010600030101010101" pitchFamily="2" charset="-122"/>
                <a:cs typeface="Ubuntu" panose="020B0504030602030204" charset="0"/>
              </a:rPr>
              <a:t>un pilote au sein de l’équipe pour porter l’action et une date pour la mise en place de </a:t>
            </a:r>
            <a:r>
              <a:rPr lang="fr-FR" altLang="fr-FR" sz="1600" dirty="0" smtClean="0">
                <a:solidFill>
                  <a:srgbClr val="482683"/>
                </a:solidFill>
                <a:latin typeface="+mn-lt"/>
                <a:ea typeface="SimSun" panose="02010600030101010101" pitchFamily="2" charset="-122"/>
                <a:cs typeface="Ubuntu" panose="020B0504030602030204" charset="0"/>
              </a:rPr>
              <a:t>l’action</a:t>
            </a:r>
          </a:p>
          <a:p>
            <a:pPr marL="457200" lvl="1" indent="0">
              <a:lnSpc>
                <a:spcPct val="110000"/>
              </a:lnSpc>
              <a:spcBef>
                <a:spcPct val="0"/>
              </a:spcBef>
              <a:buNone/>
            </a:pPr>
            <a:endParaRPr lang="fr-FR" altLang="fr-FR" sz="1600" dirty="0">
              <a:solidFill>
                <a:srgbClr val="482683"/>
              </a:solidFill>
              <a:latin typeface="+mn-lt"/>
              <a:ea typeface="SimSun" panose="02010600030101010101" pitchFamily="2" charset="-122"/>
              <a:cs typeface="Ubuntu" panose="020B0504030602030204" charset="0"/>
            </a:endParaRPr>
          </a:p>
          <a:p>
            <a:pPr lvl="1">
              <a:lnSpc>
                <a:spcPct val="110000"/>
              </a:lnSpc>
              <a:spcBef>
                <a:spcPct val="0"/>
              </a:spcBef>
              <a:buFont typeface="Wingdings" panose="05000000000000000000" pitchFamily="2" charset="2"/>
              <a:buChar char="Ø"/>
            </a:pPr>
            <a:r>
              <a:rPr lang="fr-FR" altLang="fr-FR" sz="1600" b="1" dirty="0" smtClean="0">
                <a:solidFill>
                  <a:srgbClr val="482683"/>
                </a:solidFill>
                <a:latin typeface="+mn-lt"/>
                <a:ea typeface="SimSun" panose="02010600030101010101" pitchFamily="2" charset="-122"/>
                <a:cs typeface="Ubuntu" panose="020B0504030602030204" charset="0"/>
              </a:rPr>
              <a:t>Les actions qui nécessitent plus de réflexion, plus de ressources et/ou un groupe de travail </a:t>
            </a:r>
            <a:r>
              <a:rPr lang="fr-FR" altLang="fr-FR" sz="1600" dirty="0" smtClean="0">
                <a:solidFill>
                  <a:srgbClr val="482683"/>
                </a:solidFill>
                <a:latin typeface="+mn-lt"/>
                <a:ea typeface="SimSun" panose="02010600030101010101" pitchFamily="2" charset="-122"/>
                <a:cs typeface="Ubuntu" panose="020B0504030602030204" charset="0"/>
              </a:rPr>
              <a:t>: </a:t>
            </a:r>
          </a:p>
          <a:p>
            <a:pPr lvl="2">
              <a:lnSpc>
                <a:spcPct val="110000"/>
              </a:lnSpc>
              <a:spcBef>
                <a:spcPct val="0"/>
              </a:spcBef>
              <a:buFont typeface="Wingdings" panose="05000000000000000000" pitchFamily="2" charset="2"/>
              <a:buChar char="Ø"/>
            </a:pPr>
            <a:r>
              <a:rPr lang="fr-FR" altLang="fr-FR" sz="1400" dirty="0" smtClean="0">
                <a:solidFill>
                  <a:srgbClr val="482683"/>
                </a:solidFill>
                <a:latin typeface="+mn-lt"/>
                <a:ea typeface="SimSun" panose="02010600030101010101" pitchFamily="2" charset="-122"/>
                <a:cs typeface="Ubuntu" panose="020B0504030602030204" charset="0"/>
              </a:rPr>
              <a:t>Prioriser si nécessaire</a:t>
            </a:r>
          </a:p>
          <a:p>
            <a:pPr lvl="2">
              <a:lnSpc>
                <a:spcPct val="110000"/>
              </a:lnSpc>
              <a:spcBef>
                <a:spcPct val="0"/>
              </a:spcBef>
              <a:buFont typeface="Wingdings" panose="05000000000000000000" pitchFamily="2" charset="2"/>
              <a:buChar char="Ø"/>
            </a:pPr>
            <a:r>
              <a:rPr lang="fr-FR" altLang="fr-FR" sz="1400" dirty="0" smtClean="0">
                <a:solidFill>
                  <a:srgbClr val="482683"/>
                </a:solidFill>
                <a:latin typeface="+mn-lt"/>
                <a:ea typeface="SimSun" panose="02010600030101010101" pitchFamily="2" charset="-122"/>
                <a:cs typeface="Ubuntu" panose="020B0504030602030204" charset="0"/>
              </a:rPr>
              <a:t>Construire une charte projet pour les plus gros projets que vous souhaitez mener =&gt; permet de clarifier les objectifs, d’identifier les parties prenantes, les ressources, les délais. C’est une base pour une prise de décision au niveau de la Direction. </a:t>
            </a:r>
          </a:p>
          <a:p>
            <a:pPr>
              <a:lnSpc>
                <a:spcPct val="110000"/>
              </a:lnSpc>
              <a:spcBef>
                <a:spcPct val="0"/>
              </a:spcBef>
              <a:buFont typeface="Wingdings" panose="05000000000000000000" pitchFamily="2" charset="2"/>
              <a:buChar char="Ø"/>
            </a:pPr>
            <a:endParaRPr lang="fr-FR" altLang="fr-FR" sz="1600" dirty="0">
              <a:solidFill>
                <a:srgbClr val="482683"/>
              </a:solidFill>
              <a:latin typeface="+mn-lt"/>
              <a:ea typeface="SimSun" panose="02010600030101010101" pitchFamily="2" charset="-122"/>
              <a:cs typeface="Ubuntu" panose="020B0504030602030204" charset="0"/>
            </a:endParaRPr>
          </a:p>
        </p:txBody>
      </p:sp>
    </p:spTree>
    <p:extLst>
      <p:ext uri="{BB962C8B-B14F-4D97-AF65-F5344CB8AC3E}">
        <p14:creationId xmlns:p14="http://schemas.microsoft.com/office/powerpoint/2010/main" val="305848718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450000" y="790043"/>
            <a:ext cx="8229600" cy="3702758"/>
          </a:xfrm>
        </p:spPr>
        <p:txBody>
          <a:bodyPr/>
          <a:lstStyle/>
          <a:p>
            <a:pPr algn="ctr"/>
            <a:endParaRPr lang="fr-FR" sz="2400" dirty="0" smtClean="0"/>
          </a:p>
          <a:p>
            <a:pPr algn="ctr"/>
            <a:endParaRPr lang="fr-FR" sz="2400" dirty="0"/>
          </a:p>
          <a:p>
            <a:pPr algn="ctr"/>
            <a:r>
              <a:rPr lang="fr-FR" sz="2400" dirty="0" smtClean="0"/>
              <a:t>Merci pour votre attention </a:t>
            </a:r>
          </a:p>
          <a:p>
            <a:pPr algn="ctr"/>
            <a:endParaRPr lang="fr-FR" sz="2400" dirty="0" smtClean="0"/>
          </a:p>
          <a:p>
            <a:pPr algn="ctr"/>
            <a:r>
              <a:rPr lang="fr-FR" sz="2400" dirty="0" smtClean="0"/>
              <a:t>RDV au </a:t>
            </a:r>
            <a:r>
              <a:rPr lang="fr-FR" sz="2400" dirty="0" smtClean="0"/>
              <a:t>20 </a:t>
            </a:r>
            <a:r>
              <a:rPr lang="fr-FR" sz="2400" dirty="0" smtClean="0"/>
              <a:t>janvier pour l’épisode #5 : </a:t>
            </a:r>
            <a:r>
              <a:rPr lang="fr-FR" sz="2400" dirty="0" smtClean="0"/>
              <a:t>session de questions/réponses</a:t>
            </a:r>
            <a:endParaRPr lang="fr-FR" sz="2400" dirty="0" smtClean="0"/>
          </a:p>
          <a:p>
            <a:pPr algn="ctr"/>
            <a:r>
              <a:rPr lang="fr-FR" sz="2400" dirty="0"/>
              <a:t>RDV au </a:t>
            </a:r>
            <a:r>
              <a:rPr lang="fr-FR" sz="2400" dirty="0" smtClean="0"/>
              <a:t>17 </a:t>
            </a:r>
            <a:r>
              <a:rPr lang="fr-FR" sz="2400" dirty="0" smtClean="0"/>
              <a:t>février </a:t>
            </a:r>
            <a:r>
              <a:rPr lang="fr-FR" sz="2400" dirty="0"/>
              <a:t>pour l’épisode </a:t>
            </a:r>
            <a:r>
              <a:rPr lang="fr-FR" sz="2400" dirty="0" smtClean="0"/>
              <a:t>#6 </a:t>
            </a:r>
            <a:r>
              <a:rPr lang="fr-FR" sz="2400" dirty="0"/>
              <a:t>: </a:t>
            </a:r>
          </a:p>
          <a:p>
            <a:pPr algn="ctr"/>
            <a:r>
              <a:rPr lang="fr-FR" sz="2400" dirty="0" smtClean="0"/>
              <a:t>Comment repérer et accompagner les salariés fragilisés</a:t>
            </a:r>
          </a:p>
          <a:p>
            <a:pPr algn="ctr"/>
            <a:endParaRPr lang="fr-FR" sz="2000" b="0" dirty="0"/>
          </a:p>
        </p:txBody>
      </p:sp>
      <p:sp>
        <p:nvSpPr>
          <p:cNvPr id="4" name="Espace réservé du numéro de diapositive 3"/>
          <p:cNvSpPr>
            <a:spLocks noGrp="1"/>
          </p:cNvSpPr>
          <p:nvPr>
            <p:ph type="sldNum" sz="quarter" idx="11"/>
          </p:nvPr>
        </p:nvSpPr>
        <p:spPr/>
        <p:txBody>
          <a:bodyPr/>
          <a:lstStyle/>
          <a:p>
            <a:fld id="{91F5E9D1-A7A6-4183-9D13-3F3B5B7D4789}" type="slidenum">
              <a:rPr lang="en-US" altLang="fr-FR" smtClean="0"/>
              <a:pPr/>
              <a:t>11</a:t>
            </a:fld>
            <a:endParaRPr lang="en-US" altLang="fr-FR" dirty="0"/>
          </a:p>
        </p:txBody>
      </p:sp>
    </p:spTree>
    <p:extLst>
      <p:ext uri="{BB962C8B-B14F-4D97-AF65-F5344CB8AC3E}">
        <p14:creationId xmlns:p14="http://schemas.microsoft.com/office/powerpoint/2010/main" val="3181448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354903" y="266233"/>
            <a:ext cx="8216900" cy="403828"/>
          </a:xfrm>
        </p:spPr>
        <p:txBody>
          <a:bodyPr/>
          <a:lstStyle/>
          <a:p>
            <a:r>
              <a:rPr lang="fr-FR" dirty="0" smtClean="0"/>
              <a:t>Les 1/4h RPS ?</a:t>
            </a:r>
            <a:endParaRPr lang="fr-FR" dirty="0"/>
          </a:p>
        </p:txBody>
      </p:sp>
      <p:sp>
        <p:nvSpPr>
          <p:cNvPr id="7" name="Espace réservé du contenu 6"/>
          <p:cNvSpPr>
            <a:spLocks noGrp="1"/>
          </p:cNvSpPr>
          <p:nvPr>
            <p:ph idx="1"/>
          </p:nvPr>
        </p:nvSpPr>
        <p:spPr>
          <a:xfrm>
            <a:off x="450000" y="790043"/>
            <a:ext cx="8229600" cy="3702758"/>
          </a:xfrm>
        </p:spPr>
        <p:txBody>
          <a:bodyPr/>
          <a:lstStyle/>
          <a:p>
            <a:r>
              <a:rPr lang="fr-FR" sz="2400" dirty="0" smtClean="0"/>
              <a:t>Série de webinaires mensuels de 15min pour acculturer </a:t>
            </a:r>
            <a:r>
              <a:rPr lang="fr-FR" sz="2400" dirty="0"/>
              <a:t>les managers </a:t>
            </a:r>
            <a:r>
              <a:rPr lang="fr-FR" sz="2400" dirty="0" smtClean="0"/>
              <a:t>aux RPS et les équiper pour agir.</a:t>
            </a:r>
          </a:p>
          <a:p>
            <a:endParaRPr lang="fr-FR" sz="1200" dirty="0" smtClean="0"/>
          </a:p>
          <a:p>
            <a:r>
              <a:rPr lang="fr-FR" sz="1400" dirty="0" smtClean="0">
                <a:solidFill>
                  <a:schemeClr val="accent6"/>
                </a:solidFill>
              </a:rPr>
              <a:t>Episodes #1 </a:t>
            </a:r>
          </a:p>
          <a:p>
            <a:r>
              <a:rPr lang="fr-FR" sz="1400" b="0" dirty="0" smtClean="0">
                <a:solidFill>
                  <a:schemeClr val="accent6"/>
                </a:solidFill>
              </a:rPr>
              <a:t>c’est quoi les RPS ? Conséquences des RPS ?  </a:t>
            </a:r>
            <a:r>
              <a:rPr lang="fr-FR" sz="1400" b="0" dirty="0" err="1" smtClean="0">
                <a:solidFill>
                  <a:schemeClr val="accent6"/>
                </a:solidFill>
              </a:rPr>
              <a:t>Cf</a:t>
            </a:r>
            <a:r>
              <a:rPr lang="fr-FR" sz="1400" b="0" dirty="0" smtClean="0">
                <a:solidFill>
                  <a:schemeClr val="accent6"/>
                </a:solidFill>
              </a:rPr>
              <a:t> webinaire du 23/09/24</a:t>
            </a:r>
          </a:p>
          <a:p>
            <a:r>
              <a:rPr lang="fr-FR" sz="1400" dirty="0">
                <a:solidFill>
                  <a:schemeClr val="accent6"/>
                </a:solidFill>
              </a:rPr>
              <a:t>Episodes </a:t>
            </a:r>
            <a:r>
              <a:rPr lang="fr-FR" sz="1400" dirty="0" smtClean="0">
                <a:solidFill>
                  <a:schemeClr val="accent6"/>
                </a:solidFill>
              </a:rPr>
              <a:t>#2 </a:t>
            </a:r>
            <a:endParaRPr lang="fr-FR" sz="1400" dirty="0">
              <a:solidFill>
                <a:schemeClr val="accent6"/>
              </a:solidFill>
            </a:endParaRPr>
          </a:p>
          <a:p>
            <a:r>
              <a:rPr lang="fr-FR" sz="1400" b="0" dirty="0" smtClean="0">
                <a:solidFill>
                  <a:schemeClr val="accent6"/>
                </a:solidFill>
              </a:rPr>
              <a:t>Quels sont les facteurs de risques ? Les situations de travail facteur de RPS ? stress et souffrance au travail…</a:t>
            </a:r>
          </a:p>
          <a:p>
            <a:r>
              <a:rPr lang="fr-FR" sz="1400" dirty="0">
                <a:solidFill>
                  <a:schemeClr val="accent6"/>
                </a:solidFill>
              </a:rPr>
              <a:t>Episodes #3 </a:t>
            </a:r>
            <a:endParaRPr lang="fr-FR" sz="1400" dirty="0" smtClean="0">
              <a:solidFill>
                <a:schemeClr val="accent6"/>
              </a:solidFill>
            </a:endParaRPr>
          </a:p>
          <a:p>
            <a:r>
              <a:rPr lang="fr-FR" sz="1400" b="0" dirty="0" smtClean="0">
                <a:solidFill>
                  <a:schemeClr val="accent6"/>
                </a:solidFill>
              </a:rPr>
              <a:t>L’entretien </a:t>
            </a:r>
            <a:r>
              <a:rPr lang="fr-FR" sz="1400" b="0" dirty="0">
                <a:solidFill>
                  <a:schemeClr val="accent6"/>
                </a:solidFill>
              </a:rPr>
              <a:t>collectif pour identifier et analyser une situation à RPS</a:t>
            </a:r>
          </a:p>
          <a:p>
            <a:r>
              <a:rPr lang="fr-FR" sz="1400" b="0" dirty="0" smtClean="0">
                <a:solidFill>
                  <a:schemeClr val="accent6"/>
                </a:solidFill>
              </a:rPr>
              <a:t>Supports </a:t>
            </a:r>
            <a:r>
              <a:rPr lang="fr-FR" sz="1400" b="0" dirty="0">
                <a:solidFill>
                  <a:schemeClr val="accent6"/>
                </a:solidFill>
              </a:rPr>
              <a:t>et </a:t>
            </a:r>
            <a:r>
              <a:rPr lang="fr-FR" sz="1400" b="0" dirty="0" err="1">
                <a:solidFill>
                  <a:schemeClr val="accent6"/>
                </a:solidFill>
              </a:rPr>
              <a:t>replay</a:t>
            </a:r>
            <a:r>
              <a:rPr lang="fr-FR" sz="1400" b="0" dirty="0">
                <a:solidFill>
                  <a:schemeClr val="accent6"/>
                </a:solidFill>
              </a:rPr>
              <a:t> : </a:t>
            </a:r>
            <a:r>
              <a:rPr lang="fr-FR" sz="1400" dirty="0">
                <a:hlinkClick r:id="rId2"/>
              </a:rPr>
              <a:t>https://info.vyv3.fr/evenements/votre-1-4-heure-rps/</a:t>
            </a:r>
            <a:endParaRPr lang="fr-FR" sz="1400" dirty="0"/>
          </a:p>
          <a:p>
            <a:r>
              <a:rPr lang="fr-FR" sz="1800" dirty="0" smtClean="0"/>
              <a:t>Episode #4 : préparer, animer et transformer l’entretien collectif</a:t>
            </a:r>
          </a:p>
        </p:txBody>
      </p:sp>
      <p:sp>
        <p:nvSpPr>
          <p:cNvPr id="4" name="Espace réservé du numéro de diapositive 3"/>
          <p:cNvSpPr>
            <a:spLocks noGrp="1"/>
          </p:cNvSpPr>
          <p:nvPr>
            <p:ph type="sldNum" sz="quarter" idx="11"/>
          </p:nvPr>
        </p:nvSpPr>
        <p:spPr/>
        <p:txBody>
          <a:bodyPr/>
          <a:lstStyle/>
          <a:p>
            <a:fld id="{91F5E9D1-A7A6-4183-9D13-3F3B5B7D4789}" type="slidenum">
              <a:rPr lang="en-US" altLang="fr-FR" smtClean="0"/>
              <a:pPr/>
              <a:t>2</a:t>
            </a:fld>
            <a:endParaRPr lang="en-US" altLang="fr-FR" dirty="0"/>
          </a:p>
        </p:txBody>
      </p:sp>
    </p:spTree>
    <p:extLst>
      <p:ext uri="{BB962C8B-B14F-4D97-AF65-F5344CB8AC3E}">
        <p14:creationId xmlns:p14="http://schemas.microsoft.com/office/powerpoint/2010/main" val="2195373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450000" y="790043"/>
            <a:ext cx="8229600" cy="3702758"/>
          </a:xfrm>
        </p:spPr>
        <p:txBody>
          <a:bodyPr/>
          <a:lstStyle/>
          <a:p>
            <a:pPr algn="ctr"/>
            <a:endParaRPr lang="fr-FR" sz="2400" dirty="0" smtClean="0"/>
          </a:p>
          <a:p>
            <a:pPr algn="ctr"/>
            <a:endParaRPr lang="fr-FR" sz="2400" dirty="0"/>
          </a:p>
          <a:p>
            <a:pPr algn="ctr"/>
            <a:r>
              <a:rPr lang="fr-FR" sz="2800" dirty="0" smtClean="0"/>
              <a:t>L’entretien collectif se prépare, </a:t>
            </a:r>
          </a:p>
          <a:p>
            <a:pPr algn="ctr"/>
            <a:r>
              <a:rPr lang="fr-FR" sz="2800" dirty="0" smtClean="0"/>
              <a:t>s’anime,</a:t>
            </a:r>
          </a:p>
          <a:p>
            <a:pPr algn="ctr"/>
            <a:r>
              <a:rPr lang="fr-FR" sz="2800" dirty="0" smtClean="0"/>
              <a:t>et donne lieu à des suites…</a:t>
            </a:r>
          </a:p>
        </p:txBody>
      </p:sp>
      <p:sp>
        <p:nvSpPr>
          <p:cNvPr id="4" name="Espace réservé du numéro de diapositive 3"/>
          <p:cNvSpPr>
            <a:spLocks noGrp="1"/>
          </p:cNvSpPr>
          <p:nvPr>
            <p:ph type="sldNum" sz="quarter" idx="11"/>
          </p:nvPr>
        </p:nvSpPr>
        <p:spPr/>
        <p:txBody>
          <a:bodyPr/>
          <a:lstStyle/>
          <a:p>
            <a:fld id="{91F5E9D1-A7A6-4183-9D13-3F3B5B7D4789}" type="slidenum">
              <a:rPr lang="en-US" altLang="fr-FR" smtClean="0"/>
              <a:pPr/>
              <a:t>3</a:t>
            </a:fld>
            <a:endParaRPr lang="en-US" altLang="fr-FR" dirty="0"/>
          </a:p>
        </p:txBody>
      </p:sp>
    </p:spTree>
    <p:extLst>
      <p:ext uri="{BB962C8B-B14F-4D97-AF65-F5344CB8AC3E}">
        <p14:creationId xmlns:p14="http://schemas.microsoft.com/office/powerpoint/2010/main" val="1938882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4294967295"/>
          </p:nvPr>
        </p:nvSpPr>
        <p:spPr>
          <a:xfrm>
            <a:off x="687628" y="885836"/>
            <a:ext cx="8039405" cy="2632776"/>
          </a:xfrm>
        </p:spPr>
        <p:txBody>
          <a:bodyPr vert="horz" wrap="square" lIns="67500" tIns="35100" rIns="67500" bIns="35100" numCol="1" anchor="t" anchorCtr="0" compatLnSpc="1">
            <a:prstTxWarp prst="textNoShape">
              <a:avLst/>
            </a:prstTxWarp>
            <a:noAutofit/>
          </a:bodyPr>
          <a:lstStyle/>
          <a:p>
            <a:pPr marL="422672">
              <a:lnSpc>
                <a:spcPct val="130000"/>
              </a:lnSpc>
              <a:spcBef>
                <a:spcPts val="375"/>
              </a:spcBef>
              <a:buFont typeface="Wingdings" charset="2"/>
              <a:buChar char="Ø"/>
              <a:tabLst>
                <a:tab pos="283369" algn="l"/>
                <a:tab pos="361950" algn="l"/>
                <a:tab pos="698897" algn="l"/>
                <a:tab pos="1035844" algn="l"/>
                <a:tab pos="1372791" algn="l"/>
                <a:tab pos="1709738" algn="l"/>
                <a:tab pos="2046685" algn="l"/>
                <a:tab pos="2383631" algn="l"/>
                <a:tab pos="2720579" algn="l"/>
                <a:tab pos="3057525" algn="l"/>
                <a:tab pos="3394472" algn="l"/>
                <a:tab pos="3731419" algn="l"/>
                <a:tab pos="4068366" algn="l"/>
                <a:tab pos="4405313" algn="l"/>
                <a:tab pos="4742260" algn="l"/>
                <a:tab pos="5079206" algn="l"/>
                <a:tab pos="5416154" algn="l"/>
                <a:tab pos="5753100" algn="l"/>
                <a:tab pos="6090047" algn="l"/>
                <a:tab pos="6426994" algn="l"/>
                <a:tab pos="6763941" algn="l"/>
              </a:tabLst>
              <a:defRPr/>
            </a:pPr>
            <a:r>
              <a:rPr lang="fr-FR" sz="1400" dirty="0" smtClean="0">
                <a:solidFill>
                  <a:srgbClr val="482683"/>
                </a:solidFill>
                <a:ea typeface="SimSun" charset="0"/>
                <a:cs typeface="Ubuntu"/>
              </a:rPr>
              <a:t>Identifier les participants </a:t>
            </a:r>
            <a:r>
              <a:rPr lang="fr-FR" sz="1400" b="0" dirty="0" smtClean="0">
                <a:solidFill>
                  <a:srgbClr val="482683"/>
                </a:solidFill>
                <a:ea typeface="SimSun" charset="0"/>
                <a:cs typeface="Ubuntu"/>
              </a:rPr>
              <a:t>: ça peut être une équipe de travail, un groupe métier (ex : managers). Les participants peuvent être désignés ou volontaires. Idéalement, constituer un groupe de 5-6 participants. </a:t>
            </a:r>
          </a:p>
          <a:p>
            <a:pPr marL="422672">
              <a:lnSpc>
                <a:spcPct val="130000"/>
              </a:lnSpc>
              <a:spcBef>
                <a:spcPts val="375"/>
              </a:spcBef>
              <a:buFont typeface="Wingdings" charset="2"/>
              <a:buChar char="Ø"/>
              <a:tabLst>
                <a:tab pos="283369" algn="l"/>
                <a:tab pos="361950" algn="l"/>
                <a:tab pos="698897" algn="l"/>
                <a:tab pos="1035844" algn="l"/>
                <a:tab pos="1372791" algn="l"/>
                <a:tab pos="1709738" algn="l"/>
                <a:tab pos="2046685" algn="l"/>
                <a:tab pos="2383631" algn="l"/>
                <a:tab pos="2720579" algn="l"/>
                <a:tab pos="3057525" algn="l"/>
                <a:tab pos="3394472" algn="l"/>
                <a:tab pos="3731419" algn="l"/>
                <a:tab pos="4068366" algn="l"/>
                <a:tab pos="4405313" algn="l"/>
                <a:tab pos="4742260" algn="l"/>
                <a:tab pos="5079206" algn="l"/>
                <a:tab pos="5416154" algn="l"/>
                <a:tab pos="5753100" algn="l"/>
                <a:tab pos="6090047" algn="l"/>
                <a:tab pos="6426994" algn="l"/>
                <a:tab pos="6763941" algn="l"/>
              </a:tabLst>
              <a:defRPr/>
            </a:pPr>
            <a:r>
              <a:rPr lang="fr-FR" sz="1400" dirty="0">
                <a:solidFill>
                  <a:srgbClr val="482683"/>
                </a:solidFill>
                <a:ea typeface="SimSun" charset="0"/>
                <a:cs typeface="Ubuntu"/>
              </a:rPr>
              <a:t>Identifier </a:t>
            </a:r>
            <a:r>
              <a:rPr lang="fr-FR" sz="1400" dirty="0" smtClean="0">
                <a:solidFill>
                  <a:srgbClr val="482683"/>
                </a:solidFill>
                <a:ea typeface="SimSun" charset="0"/>
                <a:cs typeface="Ubuntu"/>
              </a:rPr>
              <a:t>le ou les animateurs </a:t>
            </a:r>
            <a:r>
              <a:rPr lang="fr-FR" sz="1400" b="0" dirty="0">
                <a:solidFill>
                  <a:srgbClr val="482683"/>
                </a:solidFill>
                <a:ea typeface="SimSun" charset="0"/>
                <a:cs typeface="Ubuntu"/>
              </a:rPr>
              <a:t>: il peut être intéressant de mener l’entretien en binôme pour la complémentarité des compétences, la gestion du groupe, le soutien et le partage de la charge émotionnelle, l’observation et l’ajustement en temps réel, la qualité d’écoute. </a:t>
            </a:r>
          </a:p>
          <a:p>
            <a:pPr marL="422672">
              <a:lnSpc>
                <a:spcPct val="130000"/>
              </a:lnSpc>
              <a:spcBef>
                <a:spcPts val="375"/>
              </a:spcBef>
              <a:buFont typeface="Wingdings" charset="2"/>
              <a:buChar char="Ø"/>
              <a:tabLst>
                <a:tab pos="283369" algn="l"/>
                <a:tab pos="361950" algn="l"/>
                <a:tab pos="698897" algn="l"/>
                <a:tab pos="1035844" algn="l"/>
                <a:tab pos="1372791" algn="l"/>
                <a:tab pos="1709738" algn="l"/>
                <a:tab pos="2046685" algn="l"/>
                <a:tab pos="2383631" algn="l"/>
                <a:tab pos="2720579" algn="l"/>
                <a:tab pos="3057525" algn="l"/>
                <a:tab pos="3394472" algn="l"/>
                <a:tab pos="3731419" algn="l"/>
                <a:tab pos="4068366" algn="l"/>
                <a:tab pos="4405313" algn="l"/>
                <a:tab pos="4742260" algn="l"/>
                <a:tab pos="5079206" algn="l"/>
                <a:tab pos="5416154" algn="l"/>
                <a:tab pos="5753100" algn="l"/>
                <a:tab pos="6090047" algn="l"/>
                <a:tab pos="6426994" algn="l"/>
                <a:tab pos="6763941" algn="l"/>
              </a:tabLst>
              <a:defRPr/>
            </a:pPr>
            <a:r>
              <a:rPr lang="fr-FR" sz="1400" dirty="0" smtClean="0">
                <a:solidFill>
                  <a:srgbClr val="482683"/>
                </a:solidFill>
                <a:ea typeface="SimSun" charset="0"/>
                <a:cs typeface="Ubuntu"/>
              </a:rPr>
              <a:t>Inviter les participants en précisant l’objectif </a:t>
            </a:r>
            <a:r>
              <a:rPr lang="fr-FR" sz="1400" b="0" dirty="0" smtClean="0">
                <a:solidFill>
                  <a:srgbClr val="482683"/>
                </a:solidFill>
                <a:ea typeface="SimSun" charset="0"/>
                <a:cs typeface="Ubuntu"/>
              </a:rPr>
              <a:t>: identifier et traiter une situation qui vous pose difficulté pour bien faire et bien vivre votre travail</a:t>
            </a:r>
          </a:p>
          <a:p>
            <a:pPr marL="422672">
              <a:lnSpc>
                <a:spcPct val="130000"/>
              </a:lnSpc>
              <a:spcBef>
                <a:spcPts val="375"/>
              </a:spcBef>
              <a:buFont typeface="Wingdings" charset="2"/>
              <a:buChar char="Ø"/>
              <a:tabLst>
                <a:tab pos="283369" algn="l"/>
                <a:tab pos="361950" algn="l"/>
                <a:tab pos="698897" algn="l"/>
                <a:tab pos="1035844" algn="l"/>
                <a:tab pos="1372791" algn="l"/>
                <a:tab pos="1709738" algn="l"/>
                <a:tab pos="2046685" algn="l"/>
                <a:tab pos="2383631" algn="l"/>
                <a:tab pos="2720579" algn="l"/>
                <a:tab pos="3057525" algn="l"/>
                <a:tab pos="3394472" algn="l"/>
                <a:tab pos="3731419" algn="l"/>
                <a:tab pos="4068366" algn="l"/>
                <a:tab pos="4405313" algn="l"/>
                <a:tab pos="4742260" algn="l"/>
                <a:tab pos="5079206" algn="l"/>
                <a:tab pos="5416154" algn="l"/>
                <a:tab pos="5753100" algn="l"/>
                <a:tab pos="6090047" algn="l"/>
                <a:tab pos="6426994" algn="l"/>
                <a:tab pos="6763941" algn="l"/>
              </a:tabLst>
              <a:defRPr/>
            </a:pPr>
            <a:r>
              <a:rPr lang="fr-FR" sz="1400" dirty="0" smtClean="0">
                <a:solidFill>
                  <a:srgbClr val="482683"/>
                </a:solidFill>
                <a:ea typeface="SimSun" charset="0"/>
                <a:cs typeface="Ubuntu"/>
              </a:rPr>
              <a:t>S’entrainer à </a:t>
            </a:r>
            <a:r>
              <a:rPr lang="fr-FR" sz="1400" u="sng" dirty="0" smtClean="0">
                <a:solidFill>
                  <a:srgbClr val="482683"/>
                </a:solidFill>
                <a:ea typeface="SimSun" charset="0"/>
                <a:cs typeface="Ubuntu"/>
              </a:rPr>
              <a:t>verbaliser</a:t>
            </a:r>
            <a:r>
              <a:rPr lang="fr-FR" sz="1400" dirty="0" smtClean="0">
                <a:solidFill>
                  <a:srgbClr val="482683"/>
                </a:solidFill>
                <a:ea typeface="SimSun" charset="0"/>
                <a:cs typeface="Ubuntu"/>
              </a:rPr>
              <a:t> les questions </a:t>
            </a:r>
            <a:r>
              <a:rPr lang="fr-FR" sz="1400" b="0" dirty="0" smtClean="0">
                <a:solidFill>
                  <a:srgbClr val="482683"/>
                </a:solidFill>
                <a:ea typeface="SimSun" charset="0"/>
                <a:cs typeface="Ubuntu"/>
              </a:rPr>
              <a:t>(</a:t>
            </a:r>
            <a:r>
              <a:rPr lang="fr-FR" sz="1400" b="0" dirty="0" err="1" smtClean="0">
                <a:solidFill>
                  <a:srgbClr val="482683"/>
                </a:solidFill>
                <a:ea typeface="SimSun" charset="0"/>
                <a:cs typeface="Ubuntu"/>
              </a:rPr>
              <a:t>cf</a:t>
            </a:r>
            <a:r>
              <a:rPr lang="fr-FR" sz="1400" b="0" dirty="0" smtClean="0">
                <a:solidFill>
                  <a:srgbClr val="482683"/>
                </a:solidFill>
                <a:ea typeface="SimSun" charset="0"/>
                <a:cs typeface="Ubuntu"/>
              </a:rPr>
              <a:t> Episode #3)</a:t>
            </a:r>
          </a:p>
          <a:p>
            <a:pPr marL="422672">
              <a:lnSpc>
                <a:spcPct val="130000"/>
              </a:lnSpc>
              <a:spcBef>
                <a:spcPts val="375"/>
              </a:spcBef>
              <a:buFont typeface="Wingdings" charset="2"/>
              <a:buChar char="Ø"/>
              <a:tabLst>
                <a:tab pos="283369" algn="l"/>
                <a:tab pos="361950" algn="l"/>
                <a:tab pos="698897" algn="l"/>
                <a:tab pos="1035844" algn="l"/>
                <a:tab pos="1372791" algn="l"/>
                <a:tab pos="1709738" algn="l"/>
                <a:tab pos="2046685" algn="l"/>
                <a:tab pos="2383631" algn="l"/>
                <a:tab pos="2720579" algn="l"/>
                <a:tab pos="3057525" algn="l"/>
                <a:tab pos="3394472" algn="l"/>
                <a:tab pos="3731419" algn="l"/>
                <a:tab pos="4068366" algn="l"/>
                <a:tab pos="4405313" algn="l"/>
                <a:tab pos="4742260" algn="l"/>
                <a:tab pos="5079206" algn="l"/>
                <a:tab pos="5416154" algn="l"/>
                <a:tab pos="5753100" algn="l"/>
                <a:tab pos="6090047" algn="l"/>
                <a:tab pos="6426994" algn="l"/>
                <a:tab pos="6763941" algn="l"/>
              </a:tabLst>
              <a:defRPr/>
            </a:pPr>
            <a:r>
              <a:rPr lang="fr-FR" sz="1400" dirty="0" smtClean="0">
                <a:solidFill>
                  <a:srgbClr val="482683"/>
                </a:solidFill>
                <a:ea typeface="SimSun" charset="0"/>
                <a:cs typeface="Ubuntu"/>
              </a:rPr>
              <a:t>Préparez un cadre d’entretien agréable </a:t>
            </a:r>
            <a:r>
              <a:rPr lang="fr-FR" sz="1400" b="0" dirty="0" smtClean="0">
                <a:solidFill>
                  <a:srgbClr val="482683"/>
                </a:solidFill>
                <a:ea typeface="SimSun" charset="0"/>
                <a:cs typeface="Ubuntu"/>
              </a:rPr>
              <a:t>pour les participants</a:t>
            </a:r>
          </a:p>
          <a:p>
            <a:pPr marL="422672">
              <a:lnSpc>
                <a:spcPct val="130000"/>
              </a:lnSpc>
              <a:spcBef>
                <a:spcPts val="375"/>
              </a:spcBef>
              <a:buFont typeface="Wingdings" charset="2"/>
              <a:buChar char="Ø"/>
              <a:tabLst>
                <a:tab pos="283369" algn="l"/>
                <a:tab pos="361950" algn="l"/>
                <a:tab pos="698897" algn="l"/>
                <a:tab pos="1035844" algn="l"/>
                <a:tab pos="1372791" algn="l"/>
                <a:tab pos="1709738" algn="l"/>
                <a:tab pos="2046685" algn="l"/>
                <a:tab pos="2383631" algn="l"/>
                <a:tab pos="2720579" algn="l"/>
                <a:tab pos="3057525" algn="l"/>
                <a:tab pos="3394472" algn="l"/>
                <a:tab pos="3731419" algn="l"/>
                <a:tab pos="4068366" algn="l"/>
                <a:tab pos="4405313" algn="l"/>
                <a:tab pos="4742260" algn="l"/>
                <a:tab pos="5079206" algn="l"/>
                <a:tab pos="5416154" algn="l"/>
                <a:tab pos="5753100" algn="l"/>
                <a:tab pos="6090047" algn="l"/>
                <a:tab pos="6426994" algn="l"/>
                <a:tab pos="6763941" algn="l"/>
              </a:tabLst>
              <a:defRPr/>
            </a:pPr>
            <a:r>
              <a:rPr lang="fr-FR" sz="1400" dirty="0" smtClean="0">
                <a:solidFill>
                  <a:srgbClr val="482683"/>
                </a:solidFill>
                <a:ea typeface="SimSun" charset="0"/>
                <a:cs typeface="Ubuntu"/>
              </a:rPr>
              <a:t>Etre au clair sur sa posture</a:t>
            </a:r>
          </a:p>
          <a:p>
            <a:pPr marL="283369" indent="-203597">
              <a:tabLst>
                <a:tab pos="283369" algn="l"/>
                <a:tab pos="361950" algn="l"/>
                <a:tab pos="698897" algn="l"/>
                <a:tab pos="1035844" algn="l"/>
                <a:tab pos="1372791" algn="l"/>
                <a:tab pos="1709738" algn="l"/>
                <a:tab pos="2046685" algn="l"/>
                <a:tab pos="2383631" algn="l"/>
                <a:tab pos="2720579" algn="l"/>
                <a:tab pos="3057525" algn="l"/>
                <a:tab pos="3394472" algn="l"/>
                <a:tab pos="3731419" algn="l"/>
                <a:tab pos="4068366" algn="l"/>
                <a:tab pos="4405313" algn="l"/>
                <a:tab pos="4742260" algn="l"/>
                <a:tab pos="5079206" algn="l"/>
                <a:tab pos="5416154" algn="l"/>
                <a:tab pos="5753100" algn="l"/>
                <a:tab pos="6090047" algn="l"/>
                <a:tab pos="6426994" algn="l"/>
                <a:tab pos="6763941" algn="l"/>
              </a:tabLst>
              <a:defRPr/>
            </a:pPr>
            <a:endParaRPr lang="fr-FR" sz="1400" dirty="0">
              <a:latin typeface="Ubuntu"/>
              <a:ea typeface="SimSun" charset="0"/>
              <a:cs typeface="Ubuntu"/>
            </a:endParaRPr>
          </a:p>
          <a:p>
            <a:pPr marL="1415654" lvl="1" indent="-209550" algn="ctr">
              <a:lnSpc>
                <a:spcPct val="90000"/>
              </a:lnSpc>
              <a:spcBef>
                <a:spcPts val="263"/>
              </a:spcBef>
              <a:tabLst>
                <a:tab pos="283369" algn="l"/>
                <a:tab pos="361950" algn="l"/>
                <a:tab pos="698897" algn="l"/>
                <a:tab pos="1035844" algn="l"/>
                <a:tab pos="1372791" algn="l"/>
                <a:tab pos="1709738" algn="l"/>
                <a:tab pos="2046685" algn="l"/>
                <a:tab pos="2383631" algn="l"/>
                <a:tab pos="2720579" algn="l"/>
                <a:tab pos="3057525" algn="l"/>
                <a:tab pos="3394472" algn="l"/>
                <a:tab pos="3731419" algn="l"/>
                <a:tab pos="4068366" algn="l"/>
                <a:tab pos="4405313" algn="l"/>
                <a:tab pos="4742260" algn="l"/>
                <a:tab pos="5079206" algn="l"/>
                <a:tab pos="5416154" algn="l"/>
                <a:tab pos="5753100" algn="l"/>
                <a:tab pos="6090047" algn="l"/>
                <a:tab pos="6426994" algn="l"/>
                <a:tab pos="6763941" algn="l"/>
              </a:tabLst>
              <a:defRPr/>
            </a:pPr>
            <a:endParaRPr lang="fr-FR" sz="1400" dirty="0">
              <a:latin typeface="Ubuntu"/>
              <a:ea typeface="SimSun" charset="0"/>
              <a:cs typeface="Ubuntu"/>
            </a:endParaRPr>
          </a:p>
        </p:txBody>
      </p:sp>
      <p:sp>
        <p:nvSpPr>
          <p:cNvPr id="76802" name="ZoneTexte 3"/>
          <p:cNvSpPr txBox="1">
            <a:spLocks noChangeArrowheads="1"/>
          </p:cNvSpPr>
          <p:nvPr/>
        </p:nvSpPr>
        <p:spPr bwMode="auto">
          <a:xfrm>
            <a:off x="3222127" y="355215"/>
            <a:ext cx="242483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77825" indent="-271463">
              <a:spcBef>
                <a:spcPct val="20000"/>
              </a:spcBef>
              <a:buBlip>
                <a:blip r:embed="rId3"/>
              </a:buBlip>
              <a:tabLst>
                <a:tab pos="377825" algn="l"/>
                <a:tab pos="482600"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Lst>
              <a:defRPr>
                <a:solidFill>
                  <a:srgbClr val="28B8CE"/>
                </a:solidFill>
                <a:latin typeface="Helvetica" panose="020B0604020202020204" pitchFamily="34" charset="0"/>
                <a:ea typeface="MS PGothic" panose="020B0600070205080204" pitchFamily="34" charset="-128"/>
                <a:cs typeface="Helvetica" panose="020B0604020202020204" pitchFamily="34" charset="0"/>
              </a:defRPr>
            </a:lvl1pPr>
            <a:lvl2pPr marL="742950" indent="-285750">
              <a:spcBef>
                <a:spcPct val="20000"/>
              </a:spcBef>
              <a:buFont typeface="Arial" panose="020B0604020202020204" pitchFamily="34" charset="0"/>
              <a:buChar char="–"/>
              <a:tabLst>
                <a:tab pos="377825" algn="l"/>
                <a:tab pos="482600"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Lst>
              <a:defRPr>
                <a:solidFill>
                  <a:srgbClr val="28B8CE"/>
                </a:solidFill>
                <a:latin typeface="Helvetica" panose="020B0604020202020204" pitchFamily="34" charset="0"/>
                <a:ea typeface="MS PGothic"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tabLst>
                <a:tab pos="377825" algn="l"/>
                <a:tab pos="482600"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Lst>
              <a:defRPr sz="1600">
                <a:solidFill>
                  <a:srgbClr val="28B8CE"/>
                </a:solidFill>
                <a:latin typeface="Helvetica" panose="020B0604020202020204" pitchFamily="34" charset="0"/>
                <a:ea typeface="MS PGothic" panose="020B0600070205080204" pitchFamily="34" charset="-128"/>
                <a:cs typeface="Helvetica" panose="020B0604020202020204" pitchFamily="34" charset="0"/>
              </a:defRPr>
            </a:lvl3pPr>
            <a:lvl4pPr marL="1600200" indent="-228600">
              <a:spcBef>
                <a:spcPct val="20000"/>
              </a:spcBef>
              <a:buFont typeface="Wingdings" panose="05000000000000000000" pitchFamily="2" charset="2"/>
              <a:buChar char="Ø"/>
              <a:tabLst>
                <a:tab pos="377825" algn="l"/>
                <a:tab pos="482600"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Lst>
              <a:defRPr sz="1400">
                <a:solidFill>
                  <a:srgbClr val="28B8CE"/>
                </a:solidFill>
                <a:latin typeface="Helvetica" panose="020B0604020202020204" pitchFamily="34" charset="0"/>
                <a:ea typeface="MS PGothic"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tabLst>
                <a:tab pos="377825" algn="l"/>
                <a:tab pos="482600"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Lst>
              <a:defRPr sz="1200">
                <a:solidFill>
                  <a:srgbClr val="28B8CE"/>
                </a:solidFill>
                <a:latin typeface="Helvetica" panose="020B0604020202020204" pitchFamily="34" charset="0"/>
                <a:ea typeface="MS PGothic"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tabLst>
                <a:tab pos="377825" algn="l"/>
                <a:tab pos="482600"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Lst>
              <a:defRPr sz="1200">
                <a:solidFill>
                  <a:srgbClr val="28B8CE"/>
                </a:solidFill>
                <a:latin typeface="Helvetica" panose="020B0604020202020204" pitchFamily="34" charset="0"/>
                <a:ea typeface="MS PGothic"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tabLst>
                <a:tab pos="377825" algn="l"/>
                <a:tab pos="482600"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Lst>
              <a:defRPr sz="1200">
                <a:solidFill>
                  <a:srgbClr val="28B8CE"/>
                </a:solidFill>
                <a:latin typeface="Helvetica" panose="020B0604020202020204" pitchFamily="34" charset="0"/>
                <a:ea typeface="MS PGothic"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tabLst>
                <a:tab pos="377825" algn="l"/>
                <a:tab pos="482600"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Lst>
              <a:defRPr sz="1200">
                <a:solidFill>
                  <a:srgbClr val="28B8CE"/>
                </a:solidFill>
                <a:latin typeface="Helvetica" panose="020B0604020202020204" pitchFamily="34" charset="0"/>
                <a:ea typeface="MS PGothic"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tabLst>
                <a:tab pos="377825" algn="l"/>
                <a:tab pos="482600"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Lst>
              <a:defRPr sz="1200">
                <a:solidFill>
                  <a:srgbClr val="28B8CE"/>
                </a:solidFill>
                <a:latin typeface="Helvetica" panose="020B0604020202020204" pitchFamily="34" charset="0"/>
                <a:ea typeface="MS PGothic" panose="020B0600070205080204" pitchFamily="34" charset="-128"/>
                <a:cs typeface="Helvetica" panose="020B0604020202020204" pitchFamily="34" charset="0"/>
              </a:defRPr>
            </a:lvl9pPr>
          </a:lstStyle>
          <a:p>
            <a:pPr algn="ctr">
              <a:lnSpc>
                <a:spcPct val="90000"/>
              </a:lnSpc>
              <a:spcBef>
                <a:spcPts val="375"/>
              </a:spcBef>
              <a:buNone/>
            </a:pPr>
            <a:r>
              <a:rPr lang="fr-FR" altLang="fr-FR" sz="2400" b="1" dirty="0">
                <a:solidFill>
                  <a:srgbClr val="482683"/>
                </a:solidFill>
                <a:latin typeface="+mn-lt"/>
                <a:ea typeface="SimSun" panose="02010600030101010101" pitchFamily="2" charset="-122"/>
                <a:cs typeface="Ubuntu" panose="020B0504030602030204" charset="0"/>
              </a:rPr>
              <a:t>Avant l’entretien</a:t>
            </a:r>
          </a:p>
        </p:txBody>
      </p:sp>
    </p:spTree>
    <p:extLst>
      <p:ext uri="{BB962C8B-B14F-4D97-AF65-F5344CB8AC3E}">
        <p14:creationId xmlns:p14="http://schemas.microsoft.com/office/powerpoint/2010/main" val="184405275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450400" y="607163"/>
            <a:ext cx="8229600" cy="3702758"/>
          </a:xfrm>
        </p:spPr>
        <p:txBody>
          <a:bodyPr anchor="ctr"/>
          <a:lstStyle/>
          <a:p>
            <a:pPr algn="ctr"/>
            <a:r>
              <a:rPr lang="fr-FR" sz="2800" dirty="0" smtClean="0"/>
              <a:t>Posture de l’animateur pour l’entretien collectif</a:t>
            </a:r>
          </a:p>
          <a:p>
            <a:pPr algn="ctr"/>
            <a:endParaRPr lang="fr-FR" sz="2800" b="0" dirty="0"/>
          </a:p>
          <a:p>
            <a:r>
              <a:rPr lang="fr-FR" sz="2000" dirty="0"/>
              <a:t>L’animateur est facilitateur : </a:t>
            </a:r>
          </a:p>
          <a:p>
            <a:pPr marL="182563" indent="-182563">
              <a:buFont typeface="Arial" panose="020B0604020202020204" pitchFamily="34" charset="0"/>
              <a:buChar char="•"/>
            </a:pPr>
            <a:r>
              <a:rPr lang="fr-FR" sz="2000" b="0" dirty="0"/>
              <a:t>Il </a:t>
            </a:r>
            <a:r>
              <a:rPr lang="fr-FR" sz="2000" b="0" dirty="0" smtClean="0"/>
              <a:t>aide les </a:t>
            </a:r>
            <a:r>
              <a:rPr lang="fr-FR" sz="2000" b="0" dirty="0"/>
              <a:t>participants à « s’exprimer pour pouvoir agir » sur leur travail</a:t>
            </a:r>
          </a:p>
          <a:p>
            <a:r>
              <a:rPr lang="fr-FR" sz="2000" b="0" dirty="0"/>
              <a:t>• </a:t>
            </a:r>
            <a:r>
              <a:rPr lang="fr-FR" sz="2000" b="0" dirty="0" smtClean="0"/>
              <a:t>Il </a:t>
            </a:r>
            <a:r>
              <a:rPr lang="fr-FR" sz="2000" b="0" dirty="0"/>
              <a:t>n’est pas responsable du fond</a:t>
            </a:r>
          </a:p>
          <a:p>
            <a:r>
              <a:rPr lang="fr-FR" sz="2000" b="0" dirty="0"/>
              <a:t>• Il est garant du cadre et de la méthode, il tient les règles du jeu</a:t>
            </a:r>
          </a:p>
          <a:p>
            <a:pPr algn="ctr"/>
            <a:endParaRPr lang="fr-FR" sz="2400" b="0" dirty="0"/>
          </a:p>
        </p:txBody>
      </p:sp>
      <p:sp>
        <p:nvSpPr>
          <p:cNvPr id="4" name="Espace réservé du numéro de diapositive 3"/>
          <p:cNvSpPr>
            <a:spLocks noGrp="1"/>
          </p:cNvSpPr>
          <p:nvPr>
            <p:ph type="sldNum" sz="quarter" idx="11"/>
          </p:nvPr>
        </p:nvSpPr>
        <p:spPr/>
        <p:txBody>
          <a:bodyPr/>
          <a:lstStyle/>
          <a:p>
            <a:fld id="{91F5E9D1-A7A6-4183-9D13-3F3B5B7D4789}" type="slidenum">
              <a:rPr lang="en-US" altLang="fr-FR" smtClean="0"/>
              <a:pPr/>
              <a:t>5</a:t>
            </a:fld>
            <a:endParaRPr lang="en-US" altLang="fr-FR" dirty="0"/>
          </a:p>
        </p:txBody>
      </p:sp>
    </p:spTree>
    <p:extLst>
      <p:ext uri="{BB962C8B-B14F-4D97-AF65-F5344CB8AC3E}">
        <p14:creationId xmlns:p14="http://schemas.microsoft.com/office/powerpoint/2010/main" val="3853989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fld id="{91F5E9D1-A7A6-4183-9D13-3F3B5B7D4789}" type="slidenum">
              <a:rPr lang="en-US" altLang="fr-FR" smtClean="0"/>
              <a:pPr/>
              <a:t>6</a:t>
            </a:fld>
            <a:endParaRPr lang="en-US" altLang="fr-FR" dirty="0"/>
          </a:p>
        </p:txBody>
      </p:sp>
      <p:sp>
        <p:nvSpPr>
          <p:cNvPr id="5" name="ZoneTexte 4"/>
          <p:cNvSpPr txBox="1"/>
          <p:nvPr/>
        </p:nvSpPr>
        <p:spPr>
          <a:xfrm>
            <a:off x="1632031" y="531534"/>
            <a:ext cx="6000104" cy="1200329"/>
          </a:xfrm>
          <a:prstGeom prst="rect">
            <a:avLst/>
          </a:prstGeom>
          <a:solidFill>
            <a:srgbClr val="48268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algn="ctr"/>
            <a:r>
              <a:rPr lang="fr-FR" sz="1600" b="1" dirty="0">
                <a:solidFill>
                  <a:schemeClr val="bg1"/>
                </a:solidFill>
              </a:rPr>
              <a:t>Neutralité et </a:t>
            </a:r>
            <a:r>
              <a:rPr lang="fr-FR" sz="1600" b="1" dirty="0" smtClean="0">
                <a:solidFill>
                  <a:schemeClr val="bg1"/>
                </a:solidFill>
              </a:rPr>
              <a:t>disponibilité</a:t>
            </a:r>
            <a:endParaRPr lang="fr-FR" sz="1600" b="1" dirty="0">
              <a:solidFill>
                <a:schemeClr val="bg1"/>
              </a:solidFill>
            </a:endParaRPr>
          </a:p>
          <a:p>
            <a:r>
              <a:rPr lang="fr-FR" sz="1400" dirty="0">
                <a:solidFill>
                  <a:schemeClr val="bg1"/>
                </a:solidFill>
              </a:rPr>
              <a:t>• Aucune préférence affichée sur le contenu des discussions et/ou des solutions</a:t>
            </a:r>
          </a:p>
          <a:p>
            <a:r>
              <a:rPr lang="fr-FR" sz="1400" dirty="0">
                <a:solidFill>
                  <a:schemeClr val="bg1"/>
                </a:solidFill>
              </a:rPr>
              <a:t>et pistes d’actions</a:t>
            </a:r>
          </a:p>
          <a:p>
            <a:r>
              <a:rPr lang="fr-FR" sz="1400" dirty="0">
                <a:solidFill>
                  <a:schemeClr val="bg1"/>
                </a:solidFill>
              </a:rPr>
              <a:t>• Accueil des idées divergentes, n’émet pas de points de vue personnels sur les</a:t>
            </a:r>
          </a:p>
          <a:p>
            <a:r>
              <a:rPr lang="fr-FR" sz="1400" dirty="0">
                <a:solidFill>
                  <a:schemeClr val="bg1"/>
                </a:solidFill>
              </a:rPr>
              <a:t>idées énoncées (le cas échéant, donne son point de vue en dernier)</a:t>
            </a:r>
          </a:p>
        </p:txBody>
      </p:sp>
      <p:sp>
        <p:nvSpPr>
          <p:cNvPr id="6" name="ZoneTexte 5"/>
          <p:cNvSpPr txBox="1"/>
          <p:nvPr/>
        </p:nvSpPr>
        <p:spPr>
          <a:xfrm>
            <a:off x="427253" y="1988761"/>
            <a:ext cx="3495637" cy="1015663"/>
          </a:xfrm>
          <a:prstGeom prst="rect">
            <a:avLst/>
          </a:prstGeom>
          <a:solidFill>
            <a:srgbClr val="48268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algn="ctr"/>
            <a:r>
              <a:rPr lang="fr-FR" sz="1600" b="1" dirty="0">
                <a:solidFill>
                  <a:schemeClr val="bg1"/>
                </a:solidFill>
              </a:rPr>
              <a:t>Impartialité</a:t>
            </a:r>
          </a:p>
          <a:p>
            <a:r>
              <a:rPr lang="fr-FR" sz="1400" dirty="0">
                <a:solidFill>
                  <a:schemeClr val="bg1"/>
                </a:solidFill>
              </a:rPr>
              <a:t>• Considération égale de tous les participants</a:t>
            </a:r>
          </a:p>
          <a:p>
            <a:r>
              <a:rPr lang="fr-FR" sz="1400" dirty="0">
                <a:solidFill>
                  <a:schemeClr val="bg1"/>
                </a:solidFill>
              </a:rPr>
              <a:t>• Ne prend pas parti pour l’un ou l’autre</a:t>
            </a:r>
          </a:p>
          <a:p>
            <a:endParaRPr lang="fr-FR" sz="1600" dirty="0">
              <a:solidFill>
                <a:schemeClr val="bg1"/>
              </a:solidFill>
            </a:endParaRPr>
          </a:p>
        </p:txBody>
      </p:sp>
      <p:sp>
        <p:nvSpPr>
          <p:cNvPr id="8" name="ZoneTexte 7"/>
          <p:cNvSpPr txBox="1"/>
          <p:nvPr/>
        </p:nvSpPr>
        <p:spPr>
          <a:xfrm>
            <a:off x="4406077" y="2067391"/>
            <a:ext cx="4555043" cy="984885"/>
          </a:xfrm>
          <a:prstGeom prst="rect">
            <a:avLst/>
          </a:prstGeom>
          <a:solidFill>
            <a:srgbClr val="48268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fr-FR" sz="1600" b="1" dirty="0">
                <a:solidFill>
                  <a:schemeClr val="bg1"/>
                </a:solidFill>
              </a:rPr>
              <a:t>Confidentialité</a:t>
            </a:r>
          </a:p>
          <a:p>
            <a:r>
              <a:rPr lang="fr-FR" sz="1400" dirty="0" smtClean="0">
                <a:solidFill>
                  <a:schemeClr val="bg1"/>
                </a:solidFill>
              </a:rPr>
              <a:t>Respect </a:t>
            </a:r>
            <a:r>
              <a:rPr lang="fr-FR" sz="1400" dirty="0">
                <a:solidFill>
                  <a:schemeClr val="bg1"/>
                </a:solidFill>
              </a:rPr>
              <a:t>des propos exprimés qui restent dans le secret de l’échange. </a:t>
            </a:r>
            <a:r>
              <a:rPr lang="fr-FR" sz="1400" dirty="0" smtClean="0">
                <a:solidFill>
                  <a:schemeClr val="bg1"/>
                </a:solidFill>
              </a:rPr>
              <a:t>Seuls les </a:t>
            </a:r>
            <a:r>
              <a:rPr lang="fr-FR" sz="1400" dirty="0">
                <a:solidFill>
                  <a:schemeClr val="bg1"/>
                </a:solidFill>
              </a:rPr>
              <a:t>supports </a:t>
            </a:r>
            <a:r>
              <a:rPr lang="fr-FR" sz="1400" dirty="0" smtClean="0">
                <a:solidFill>
                  <a:schemeClr val="bg1"/>
                </a:solidFill>
              </a:rPr>
              <a:t>validés avec les participants </a:t>
            </a:r>
            <a:r>
              <a:rPr lang="fr-FR" sz="1400" dirty="0">
                <a:solidFill>
                  <a:schemeClr val="bg1"/>
                </a:solidFill>
              </a:rPr>
              <a:t>seront </a:t>
            </a:r>
            <a:r>
              <a:rPr lang="fr-FR" sz="1400" dirty="0" smtClean="0">
                <a:solidFill>
                  <a:schemeClr val="bg1"/>
                </a:solidFill>
              </a:rPr>
              <a:t>diffusés</a:t>
            </a:r>
            <a:endParaRPr lang="fr-FR" sz="1400" dirty="0">
              <a:solidFill>
                <a:schemeClr val="bg1"/>
              </a:solidFill>
            </a:endParaRPr>
          </a:p>
        </p:txBody>
      </p:sp>
      <p:sp>
        <p:nvSpPr>
          <p:cNvPr id="9" name="ZoneTexte 8"/>
          <p:cNvSpPr txBox="1"/>
          <p:nvPr/>
        </p:nvSpPr>
        <p:spPr>
          <a:xfrm>
            <a:off x="198120" y="3492269"/>
            <a:ext cx="4700318" cy="984885"/>
          </a:xfrm>
          <a:prstGeom prst="rect">
            <a:avLst/>
          </a:prstGeom>
          <a:solidFill>
            <a:srgbClr val="48268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fr-FR" sz="1600" b="1" dirty="0">
                <a:solidFill>
                  <a:schemeClr val="bg1"/>
                </a:solidFill>
              </a:rPr>
              <a:t>Responsabilisation</a:t>
            </a:r>
          </a:p>
          <a:p>
            <a:r>
              <a:rPr lang="fr-FR" sz="1400" dirty="0">
                <a:solidFill>
                  <a:schemeClr val="bg1"/>
                </a:solidFill>
              </a:rPr>
              <a:t>• L’animateur est responsable de la forme</a:t>
            </a:r>
          </a:p>
          <a:p>
            <a:r>
              <a:rPr lang="fr-FR" sz="1400" dirty="0">
                <a:solidFill>
                  <a:schemeClr val="bg1"/>
                </a:solidFill>
              </a:rPr>
              <a:t>• Les participants ont la responsabilité du fond</a:t>
            </a:r>
          </a:p>
          <a:p>
            <a:r>
              <a:rPr lang="fr-FR" sz="1400" dirty="0">
                <a:solidFill>
                  <a:schemeClr val="bg1"/>
                </a:solidFill>
              </a:rPr>
              <a:t>• Il favorise l’engagement et la prise en charge des </a:t>
            </a:r>
            <a:r>
              <a:rPr lang="fr-FR" sz="1400" dirty="0" smtClean="0">
                <a:solidFill>
                  <a:schemeClr val="bg1"/>
                </a:solidFill>
              </a:rPr>
              <a:t>actions</a:t>
            </a:r>
            <a:endParaRPr lang="fr-FR" sz="1400" dirty="0">
              <a:solidFill>
                <a:schemeClr val="bg1"/>
              </a:solidFill>
            </a:endParaRPr>
          </a:p>
        </p:txBody>
      </p:sp>
      <p:sp>
        <p:nvSpPr>
          <p:cNvPr id="10" name="ZoneTexte 9"/>
          <p:cNvSpPr txBox="1"/>
          <p:nvPr/>
        </p:nvSpPr>
        <p:spPr>
          <a:xfrm>
            <a:off x="5236769" y="3566071"/>
            <a:ext cx="3630875" cy="1200329"/>
          </a:xfrm>
          <a:prstGeom prst="rect">
            <a:avLst/>
          </a:prstGeom>
          <a:solidFill>
            <a:srgbClr val="48268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fr-FR" sz="1600" b="1" dirty="0">
                <a:solidFill>
                  <a:schemeClr val="bg1"/>
                </a:solidFill>
              </a:rPr>
              <a:t>Bienveillance</a:t>
            </a:r>
          </a:p>
          <a:p>
            <a:r>
              <a:rPr lang="fr-FR" sz="1400" dirty="0" smtClean="0">
                <a:solidFill>
                  <a:schemeClr val="bg1"/>
                </a:solidFill>
              </a:rPr>
              <a:t>L’animateur </a:t>
            </a:r>
            <a:r>
              <a:rPr lang="fr-FR" sz="1400" dirty="0">
                <a:solidFill>
                  <a:schemeClr val="bg1"/>
                </a:solidFill>
              </a:rPr>
              <a:t>veille à être compréhensif, attentif envers autrui. Il veille à ce </a:t>
            </a:r>
            <a:r>
              <a:rPr lang="fr-FR" sz="1400" dirty="0" smtClean="0">
                <a:solidFill>
                  <a:schemeClr val="bg1"/>
                </a:solidFill>
              </a:rPr>
              <a:t>que chacun </a:t>
            </a:r>
            <a:r>
              <a:rPr lang="fr-FR" sz="1400" dirty="0">
                <a:solidFill>
                  <a:schemeClr val="bg1"/>
                </a:solidFill>
              </a:rPr>
              <a:t>puisse se sentir en confiance et en sécurité au sein du groupe</a:t>
            </a:r>
          </a:p>
        </p:txBody>
      </p:sp>
      <p:pic>
        <p:nvPicPr>
          <p:cNvPr id="12" name="Image 11"/>
          <p:cNvPicPr>
            <a:picLocks noChangeAspect="1"/>
          </p:cNvPicPr>
          <p:nvPr/>
        </p:nvPicPr>
        <p:blipFill>
          <a:blip r:embed="rId2"/>
          <a:stretch>
            <a:fillRect/>
          </a:stretch>
        </p:blipFill>
        <p:spPr>
          <a:xfrm>
            <a:off x="307848" y="177565"/>
            <a:ext cx="907216" cy="1623001"/>
          </a:xfrm>
          <a:prstGeom prst="rect">
            <a:avLst/>
          </a:prstGeom>
        </p:spPr>
      </p:pic>
    </p:spTree>
    <p:extLst>
      <p:ext uri="{BB962C8B-B14F-4D97-AF65-F5344CB8AC3E}">
        <p14:creationId xmlns:p14="http://schemas.microsoft.com/office/powerpoint/2010/main" val="2011809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t>Qu’avez-vous entendu ? </a:t>
            </a:r>
          </a:p>
          <a:p>
            <a:r>
              <a:rPr lang="fr-FR" dirty="0" smtClean="0"/>
              <a:t>Répondez dans le chat</a:t>
            </a:r>
            <a:endParaRPr lang="fr-FR" dirty="0"/>
          </a:p>
        </p:txBody>
      </p:sp>
      <p:sp>
        <p:nvSpPr>
          <p:cNvPr id="4" name="Espace réservé du numéro de diapositive 3"/>
          <p:cNvSpPr>
            <a:spLocks noGrp="1"/>
          </p:cNvSpPr>
          <p:nvPr>
            <p:ph type="sldNum" sz="quarter" idx="11"/>
          </p:nvPr>
        </p:nvSpPr>
        <p:spPr/>
        <p:txBody>
          <a:bodyPr/>
          <a:lstStyle/>
          <a:p>
            <a:fld id="{91F5E9D1-A7A6-4183-9D13-3F3B5B7D4789}" type="slidenum">
              <a:rPr lang="en-US" altLang="fr-FR" smtClean="0"/>
              <a:pPr/>
              <a:t>7</a:t>
            </a:fld>
            <a:endParaRPr lang="en-US" altLang="fr-FR" dirty="0"/>
          </a:p>
        </p:txBody>
      </p:sp>
    </p:spTree>
    <p:extLst>
      <p:ext uri="{BB962C8B-B14F-4D97-AF65-F5344CB8AC3E}">
        <p14:creationId xmlns:p14="http://schemas.microsoft.com/office/powerpoint/2010/main" val="233596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fld id="{91F5E9D1-A7A6-4183-9D13-3F3B5B7D4789}" type="slidenum">
              <a:rPr lang="en-US" altLang="fr-FR" smtClean="0"/>
              <a:pPr/>
              <a:t>8</a:t>
            </a:fld>
            <a:endParaRPr lang="en-US" altLang="fr-FR" dirty="0"/>
          </a:p>
        </p:txBody>
      </p:sp>
      <p:pic>
        <p:nvPicPr>
          <p:cNvPr id="6" name="Image 5"/>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60406" y="-84524"/>
            <a:ext cx="1146946" cy="934220"/>
          </a:xfrm>
          <a:prstGeom prst="rect">
            <a:avLst/>
          </a:prstGeom>
        </p:spPr>
      </p:pic>
      <p:sp>
        <p:nvSpPr>
          <p:cNvPr id="7" name="ZoneTexte 6"/>
          <p:cNvSpPr txBox="1"/>
          <p:nvPr/>
        </p:nvSpPr>
        <p:spPr>
          <a:xfrm>
            <a:off x="924090" y="520709"/>
            <a:ext cx="4326933" cy="1600438"/>
          </a:xfrm>
          <a:prstGeom prst="rect">
            <a:avLst/>
          </a:prstGeom>
          <a:solidFill>
            <a:srgbClr val="48268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fr-FR" sz="1400" b="1" dirty="0">
                <a:solidFill>
                  <a:schemeClr val="bg1"/>
                </a:solidFill>
              </a:rPr>
              <a:t>Écouter avec </a:t>
            </a:r>
            <a:r>
              <a:rPr lang="fr-FR" sz="1400" b="1" dirty="0" smtClean="0">
                <a:solidFill>
                  <a:schemeClr val="bg1"/>
                </a:solidFill>
              </a:rPr>
              <a:t>attention</a:t>
            </a:r>
          </a:p>
          <a:p>
            <a:r>
              <a:rPr lang="fr-FR" sz="1400" dirty="0">
                <a:solidFill>
                  <a:schemeClr val="bg1"/>
                </a:solidFill>
              </a:rPr>
              <a:t>• Être disponible</a:t>
            </a:r>
          </a:p>
          <a:p>
            <a:r>
              <a:rPr lang="fr-FR" sz="1400" dirty="0" smtClean="0">
                <a:solidFill>
                  <a:schemeClr val="bg1"/>
                </a:solidFill>
              </a:rPr>
              <a:t>• S’appuyer </a:t>
            </a:r>
            <a:r>
              <a:rPr lang="fr-FR" sz="1400" dirty="0">
                <a:solidFill>
                  <a:schemeClr val="bg1"/>
                </a:solidFill>
              </a:rPr>
              <a:t>sur l’observation </a:t>
            </a:r>
            <a:endParaRPr lang="fr-FR" sz="1400" dirty="0" smtClean="0">
              <a:solidFill>
                <a:schemeClr val="bg1"/>
              </a:solidFill>
            </a:endParaRPr>
          </a:p>
          <a:p>
            <a:r>
              <a:rPr lang="fr-FR" sz="1400" dirty="0">
                <a:solidFill>
                  <a:schemeClr val="bg1"/>
                </a:solidFill>
              </a:rPr>
              <a:t>• </a:t>
            </a:r>
            <a:r>
              <a:rPr lang="fr-FR" sz="1400" dirty="0" smtClean="0">
                <a:solidFill>
                  <a:schemeClr val="bg1"/>
                </a:solidFill>
              </a:rPr>
              <a:t>Reconnaitre et accepter les émotions des autres</a:t>
            </a:r>
            <a:endParaRPr lang="fr-FR" sz="1400" dirty="0">
              <a:solidFill>
                <a:schemeClr val="bg1"/>
              </a:solidFill>
            </a:endParaRPr>
          </a:p>
          <a:p>
            <a:r>
              <a:rPr lang="fr-FR" sz="1400" dirty="0">
                <a:solidFill>
                  <a:schemeClr val="bg1"/>
                </a:solidFill>
              </a:rPr>
              <a:t>• </a:t>
            </a:r>
            <a:r>
              <a:rPr lang="fr-FR" sz="1400" dirty="0" smtClean="0">
                <a:solidFill>
                  <a:schemeClr val="bg1"/>
                </a:solidFill>
              </a:rPr>
              <a:t>Éviter </a:t>
            </a:r>
            <a:r>
              <a:rPr lang="fr-FR" sz="1400" dirty="0">
                <a:solidFill>
                  <a:schemeClr val="bg1"/>
                </a:solidFill>
              </a:rPr>
              <a:t>les jugements et interprétations</a:t>
            </a:r>
          </a:p>
          <a:p>
            <a:r>
              <a:rPr lang="fr-FR" sz="1400" dirty="0">
                <a:solidFill>
                  <a:schemeClr val="bg1"/>
                </a:solidFill>
              </a:rPr>
              <a:t>• Réduire ses contributions personnelles</a:t>
            </a:r>
          </a:p>
          <a:p>
            <a:r>
              <a:rPr lang="fr-FR" sz="1400" dirty="0">
                <a:solidFill>
                  <a:schemeClr val="bg1"/>
                </a:solidFill>
              </a:rPr>
              <a:t>• Noter toutes les idées, sans sélection, sans correction</a:t>
            </a:r>
          </a:p>
        </p:txBody>
      </p:sp>
      <p:sp>
        <p:nvSpPr>
          <p:cNvPr id="8" name="ZoneTexte 7"/>
          <p:cNvSpPr txBox="1"/>
          <p:nvPr/>
        </p:nvSpPr>
        <p:spPr>
          <a:xfrm>
            <a:off x="5520727" y="805045"/>
            <a:ext cx="3269894" cy="1169551"/>
          </a:xfrm>
          <a:prstGeom prst="rect">
            <a:avLst/>
          </a:prstGeom>
          <a:solidFill>
            <a:srgbClr val="48268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fr-FR" sz="1400" b="1" dirty="0" smtClean="0">
                <a:solidFill>
                  <a:schemeClr val="bg1"/>
                </a:solidFill>
              </a:rPr>
              <a:t>Reformuler</a:t>
            </a:r>
          </a:p>
          <a:p>
            <a:r>
              <a:rPr lang="fr-FR" sz="1400" dirty="0">
                <a:solidFill>
                  <a:schemeClr val="bg1"/>
                </a:solidFill>
              </a:rPr>
              <a:t>• </a:t>
            </a:r>
            <a:r>
              <a:rPr lang="fr-FR" sz="1400" dirty="0" smtClean="0">
                <a:solidFill>
                  <a:schemeClr val="bg1"/>
                </a:solidFill>
              </a:rPr>
              <a:t>Redire </a:t>
            </a:r>
            <a:r>
              <a:rPr lang="fr-FR" sz="1400" dirty="0">
                <a:solidFill>
                  <a:schemeClr val="bg1"/>
                </a:solidFill>
              </a:rPr>
              <a:t>autrement sans enlever ni ajouter à ce qui a été dit</a:t>
            </a:r>
          </a:p>
          <a:p>
            <a:r>
              <a:rPr lang="fr-FR" sz="1400" dirty="0">
                <a:solidFill>
                  <a:schemeClr val="bg1"/>
                </a:solidFill>
              </a:rPr>
              <a:t>• Rechercher la confirmation de l’autre, la </a:t>
            </a:r>
            <a:r>
              <a:rPr lang="fr-FR" sz="1400" dirty="0" smtClean="0">
                <a:solidFill>
                  <a:schemeClr val="bg1"/>
                </a:solidFill>
              </a:rPr>
              <a:t>validation</a:t>
            </a:r>
            <a:endParaRPr lang="fr-FR" sz="1400" dirty="0">
              <a:solidFill>
                <a:schemeClr val="bg1"/>
              </a:solidFill>
            </a:endParaRPr>
          </a:p>
        </p:txBody>
      </p:sp>
      <p:sp>
        <p:nvSpPr>
          <p:cNvPr id="9" name="ZoneTexte 8"/>
          <p:cNvSpPr txBox="1"/>
          <p:nvPr/>
        </p:nvSpPr>
        <p:spPr>
          <a:xfrm>
            <a:off x="253278" y="2648801"/>
            <a:ext cx="3636362" cy="1815882"/>
          </a:xfrm>
          <a:prstGeom prst="rect">
            <a:avLst/>
          </a:prstGeom>
          <a:solidFill>
            <a:srgbClr val="48268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fr-FR" sz="1400" b="1" dirty="0" smtClean="0">
                <a:solidFill>
                  <a:schemeClr val="bg1"/>
                </a:solidFill>
              </a:rPr>
              <a:t>Questionner</a:t>
            </a:r>
          </a:p>
          <a:p>
            <a:pPr marL="285750" indent="-285750">
              <a:buFont typeface="Arial" panose="020B0604020202020204" pitchFamily="34" charset="0"/>
              <a:buChar char="•"/>
            </a:pPr>
            <a:r>
              <a:rPr lang="fr-FR" sz="1400" dirty="0" smtClean="0">
                <a:solidFill>
                  <a:schemeClr val="bg1"/>
                </a:solidFill>
              </a:rPr>
              <a:t>Poser </a:t>
            </a:r>
            <a:r>
              <a:rPr lang="fr-FR" sz="1400" dirty="0">
                <a:solidFill>
                  <a:schemeClr val="bg1"/>
                </a:solidFill>
              </a:rPr>
              <a:t>des questions ouvertes pour encourager l'interlocuteur à approfondir son </a:t>
            </a:r>
            <a:r>
              <a:rPr lang="fr-FR" sz="1400" dirty="0" smtClean="0">
                <a:solidFill>
                  <a:schemeClr val="bg1"/>
                </a:solidFill>
              </a:rPr>
              <a:t>discours (éviter les questions qui appellent un oui ou un non.)</a:t>
            </a:r>
          </a:p>
          <a:p>
            <a:pPr marL="285750" indent="-285750">
              <a:buFont typeface="Arial" panose="020B0604020202020204" pitchFamily="34" charset="0"/>
              <a:buChar char="•"/>
            </a:pPr>
            <a:r>
              <a:rPr lang="fr-FR" sz="1400" dirty="0" smtClean="0">
                <a:solidFill>
                  <a:schemeClr val="bg1"/>
                </a:solidFill>
              </a:rPr>
              <a:t>Faire </a:t>
            </a:r>
            <a:r>
              <a:rPr lang="fr-FR" sz="1400" dirty="0">
                <a:solidFill>
                  <a:schemeClr val="bg1"/>
                </a:solidFill>
              </a:rPr>
              <a:t>préciser ce qui est vague ou </a:t>
            </a:r>
            <a:r>
              <a:rPr lang="fr-FR" sz="1400" dirty="0" smtClean="0">
                <a:solidFill>
                  <a:schemeClr val="bg1"/>
                </a:solidFill>
              </a:rPr>
              <a:t>impersonnel (on, toujours, jamais, tout le monde….)</a:t>
            </a:r>
            <a:r>
              <a:rPr lang="fr-FR" sz="1400" dirty="0" smtClean="0"/>
              <a:t>.</a:t>
            </a:r>
            <a:endParaRPr lang="fr-FR" sz="1400" dirty="0">
              <a:solidFill>
                <a:schemeClr val="bg1"/>
              </a:solidFill>
            </a:endParaRPr>
          </a:p>
        </p:txBody>
      </p:sp>
      <p:pic>
        <p:nvPicPr>
          <p:cNvPr id="10" name="Image 9"/>
          <p:cNvPicPr>
            <a:picLocks noChangeAspect="1"/>
          </p:cNvPicPr>
          <p:nvPr/>
        </p:nvPicPr>
        <p:blipFill>
          <a:blip r:embed="rId4"/>
          <a:stretch>
            <a:fillRect/>
          </a:stretch>
        </p:blipFill>
        <p:spPr>
          <a:xfrm>
            <a:off x="1001654" y="313025"/>
            <a:ext cx="370201" cy="415367"/>
          </a:xfrm>
          <a:prstGeom prst="rect">
            <a:avLst/>
          </a:prstGeom>
        </p:spPr>
      </p:pic>
      <p:pic>
        <p:nvPicPr>
          <p:cNvPr id="11" name="Image 10"/>
          <p:cNvPicPr>
            <a:picLocks noChangeAspect="1"/>
          </p:cNvPicPr>
          <p:nvPr/>
        </p:nvPicPr>
        <p:blipFill>
          <a:blip r:embed="rId5"/>
          <a:stretch>
            <a:fillRect/>
          </a:stretch>
        </p:blipFill>
        <p:spPr>
          <a:xfrm>
            <a:off x="425651" y="2476243"/>
            <a:ext cx="237635" cy="345116"/>
          </a:xfrm>
          <a:prstGeom prst="rect">
            <a:avLst/>
          </a:prstGeom>
        </p:spPr>
      </p:pic>
      <p:pic>
        <p:nvPicPr>
          <p:cNvPr id="12" name="Image 11"/>
          <p:cNvPicPr>
            <a:picLocks noChangeAspect="1"/>
          </p:cNvPicPr>
          <p:nvPr/>
        </p:nvPicPr>
        <p:blipFill>
          <a:blip r:embed="rId6"/>
          <a:stretch>
            <a:fillRect/>
          </a:stretch>
        </p:blipFill>
        <p:spPr>
          <a:xfrm>
            <a:off x="4121241" y="877029"/>
            <a:ext cx="564851" cy="311499"/>
          </a:xfrm>
          <a:prstGeom prst="rect">
            <a:avLst/>
          </a:prstGeom>
        </p:spPr>
      </p:pic>
      <p:pic>
        <p:nvPicPr>
          <p:cNvPr id="13" name="Image 12"/>
          <p:cNvPicPr>
            <a:picLocks noChangeAspect="1"/>
          </p:cNvPicPr>
          <p:nvPr/>
        </p:nvPicPr>
        <p:blipFill>
          <a:blip r:embed="rId7"/>
          <a:stretch>
            <a:fillRect/>
          </a:stretch>
        </p:blipFill>
        <p:spPr>
          <a:xfrm>
            <a:off x="4637563" y="1150346"/>
            <a:ext cx="492008" cy="393606"/>
          </a:xfrm>
          <a:prstGeom prst="rect">
            <a:avLst/>
          </a:prstGeom>
        </p:spPr>
      </p:pic>
      <p:pic>
        <p:nvPicPr>
          <p:cNvPr id="14" name="Image 13"/>
          <p:cNvPicPr>
            <a:picLocks noChangeAspect="1"/>
          </p:cNvPicPr>
          <p:nvPr/>
        </p:nvPicPr>
        <p:blipFill>
          <a:blip r:embed="rId8"/>
          <a:stretch>
            <a:fillRect/>
          </a:stretch>
        </p:blipFill>
        <p:spPr>
          <a:xfrm>
            <a:off x="7846184" y="471163"/>
            <a:ext cx="615218" cy="536656"/>
          </a:xfrm>
          <a:prstGeom prst="rect">
            <a:avLst/>
          </a:prstGeom>
        </p:spPr>
      </p:pic>
      <p:sp>
        <p:nvSpPr>
          <p:cNvPr id="15" name="ZoneTexte 14"/>
          <p:cNvSpPr txBox="1"/>
          <p:nvPr/>
        </p:nvSpPr>
        <p:spPr>
          <a:xfrm>
            <a:off x="4121241" y="2328831"/>
            <a:ext cx="4787331" cy="2246769"/>
          </a:xfrm>
          <a:prstGeom prst="rect">
            <a:avLst/>
          </a:prstGeom>
          <a:solidFill>
            <a:srgbClr val="48268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fr-FR" sz="1400" b="1" dirty="0" smtClean="0">
                <a:solidFill>
                  <a:schemeClr val="bg1"/>
                </a:solidFill>
              </a:rPr>
              <a:t>Tenir le cadre</a:t>
            </a:r>
          </a:p>
          <a:p>
            <a:r>
              <a:rPr lang="fr-FR" sz="1400" dirty="0">
                <a:solidFill>
                  <a:schemeClr val="bg1"/>
                </a:solidFill>
              </a:rPr>
              <a:t>• </a:t>
            </a:r>
            <a:r>
              <a:rPr lang="fr-FR" sz="1400" dirty="0" smtClean="0">
                <a:solidFill>
                  <a:schemeClr val="bg1"/>
                </a:solidFill>
              </a:rPr>
              <a:t>Poser </a:t>
            </a:r>
            <a:r>
              <a:rPr lang="fr-FR" sz="1400" dirty="0">
                <a:solidFill>
                  <a:schemeClr val="bg1"/>
                </a:solidFill>
              </a:rPr>
              <a:t>l’objectif, dire ce que c’est, ce que ça n’est pas</a:t>
            </a:r>
          </a:p>
          <a:p>
            <a:r>
              <a:rPr lang="fr-FR" sz="1400" dirty="0" smtClean="0">
                <a:solidFill>
                  <a:schemeClr val="bg1"/>
                </a:solidFill>
              </a:rPr>
              <a:t>• Poser des règles d’échange (écoute, bienveillance, non jugement, confidentialité, parler en son nom, parler du quoi et non du qui ….)</a:t>
            </a:r>
          </a:p>
          <a:p>
            <a:r>
              <a:rPr lang="fr-FR" sz="1400" dirty="0">
                <a:solidFill>
                  <a:schemeClr val="bg1"/>
                </a:solidFill>
              </a:rPr>
              <a:t>• </a:t>
            </a:r>
            <a:r>
              <a:rPr lang="fr-FR" sz="1400" dirty="0" smtClean="0">
                <a:solidFill>
                  <a:schemeClr val="bg1"/>
                </a:solidFill>
              </a:rPr>
              <a:t>Rassurer, sécuriser et faciliter les prises de paroles</a:t>
            </a:r>
          </a:p>
          <a:p>
            <a:r>
              <a:rPr lang="fr-FR" sz="1400" dirty="0" smtClean="0">
                <a:solidFill>
                  <a:schemeClr val="bg1"/>
                </a:solidFill>
              </a:rPr>
              <a:t>• Recentrer les échanges si nécessaire</a:t>
            </a:r>
          </a:p>
          <a:p>
            <a:r>
              <a:rPr lang="fr-FR" sz="1400" dirty="0" smtClean="0">
                <a:solidFill>
                  <a:schemeClr val="bg1"/>
                </a:solidFill>
              </a:rPr>
              <a:t>• Suivre le processus / les étapes, les expliquer et les rappeler si nécessaire</a:t>
            </a:r>
          </a:p>
          <a:p>
            <a:r>
              <a:rPr lang="fr-FR" sz="1400" dirty="0">
                <a:solidFill>
                  <a:schemeClr val="bg1"/>
                </a:solidFill>
              </a:rPr>
              <a:t>• Tenir l’horaire </a:t>
            </a:r>
            <a:r>
              <a:rPr lang="fr-FR" sz="1400" dirty="0" smtClean="0">
                <a:solidFill>
                  <a:schemeClr val="bg1"/>
                </a:solidFill>
              </a:rPr>
              <a:t>prévu</a:t>
            </a:r>
            <a:endParaRPr lang="fr-FR" sz="1400" dirty="0">
              <a:solidFill>
                <a:schemeClr val="bg1"/>
              </a:solidFill>
            </a:endParaRPr>
          </a:p>
        </p:txBody>
      </p:sp>
      <p:sp>
        <p:nvSpPr>
          <p:cNvPr id="2" name="Ellipse 1"/>
          <p:cNvSpPr/>
          <p:nvPr/>
        </p:nvSpPr>
        <p:spPr>
          <a:xfrm>
            <a:off x="3282204" y="4312646"/>
            <a:ext cx="982190" cy="728391"/>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100" dirty="0" err="1" smtClean="0"/>
              <a:t>Cf</a:t>
            </a:r>
            <a:r>
              <a:rPr lang="fr-FR" sz="1100" smtClean="0"/>
              <a:t> Mémo </a:t>
            </a:r>
            <a:r>
              <a:rPr lang="fr-FR" sz="1100" dirty="0" smtClean="0"/>
              <a:t>pour l’animateur</a:t>
            </a:r>
            <a:endParaRPr lang="fr-FR" sz="1100" dirty="0"/>
          </a:p>
        </p:txBody>
      </p:sp>
    </p:spTree>
    <p:extLst>
      <p:ext uri="{BB962C8B-B14F-4D97-AF65-F5344CB8AC3E}">
        <p14:creationId xmlns:p14="http://schemas.microsoft.com/office/powerpoint/2010/main" val="2084202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 name="ZoneTexte 6"/>
          <p:cNvSpPr txBox="1">
            <a:spLocks noChangeArrowheads="1"/>
          </p:cNvSpPr>
          <p:nvPr/>
        </p:nvSpPr>
        <p:spPr bwMode="auto">
          <a:xfrm>
            <a:off x="3006019" y="316794"/>
            <a:ext cx="2749279"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77825" indent="-271463">
              <a:spcBef>
                <a:spcPct val="20000"/>
              </a:spcBef>
              <a:buBlip>
                <a:blip r:embed="rId3"/>
              </a:buBlip>
              <a:tabLst>
                <a:tab pos="377825" algn="l"/>
                <a:tab pos="482600"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Lst>
              <a:defRPr>
                <a:solidFill>
                  <a:srgbClr val="28B8CE"/>
                </a:solidFill>
                <a:latin typeface="Helvetica" panose="020B0604020202020204" pitchFamily="34" charset="0"/>
                <a:ea typeface="MS PGothic" panose="020B0600070205080204" pitchFamily="34" charset="-128"/>
                <a:cs typeface="Helvetica" panose="020B0604020202020204" pitchFamily="34" charset="0"/>
              </a:defRPr>
            </a:lvl1pPr>
            <a:lvl2pPr marL="742950" indent="-285750">
              <a:spcBef>
                <a:spcPct val="20000"/>
              </a:spcBef>
              <a:buFont typeface="Arial" panose="020B0604020202020204" pitchFamily="34" charset="0"/>
              <a:buChar char="–"/>
              <a:tabLst>
                <a:tab pos="377825" algn="l"/>
                <a:tab pos="482600"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Lst>
              <a:defRPr>
                <a:solidFill>
                  <a:srgbClr val="28B8CE"/>
                </a:solidFill>
                <a:latin typeface="Helvetica" panose="020B0604020202020204" pitchFamily="34" charset="0"/>
                <a:ea typeface="MS PGothic"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tabLst>
                <a:tab pos="377825" algn="l"/>
                <a:tab pos="482600"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Lst>
              <a:defRPr sz="1600">
                <a:solidFill>
                  <a:srgbClr val="28B8CE"/>
                </a:solidFill>
                <a:latin typeface="Helvetica" panose="020B0604020202020204" pitchFamily="34" charset="0"/>
                <a:ea typeface="MS PGothic" panose="020B0600070205080204" pitchFamily="34" charset="-128"/>
                <a:cs typeface="Helvetica" panose="020B0604020202020204" pitchFamily="34" charset="0"/>
              </a:defRPr>
            </a:lvl3pPr>
            <a:lvl4pPr marL="1600200" indent="-228600">
              <a:spcBef>
                <a:spcPct val="20000"/>
              </a:spcBef>
              <a:buFont typeface="Wingdings" panose="05000000000000000000" pitchFamily="2" charset="2"/>
              <a:buChar char="Ø"/>
              <a:tabLst>
                <a:tab pos="377825" algn="l"/>
                <a:tab pos="482600"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Lst>
              <a:defRPr sz="1400">
                <a:solidFill>
                  <a:srgbClr val="28B8CE"/>
                </a:solidFill>
                <a:latin typeface="Helvetica" panose="020B0604020202020204" pitchFamily="34" charset="0"/>
                <a:ea typeface="MS PGothic"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tabLst>
                <a:tab pos="377825" algn="l"/>
                <a:tab pos="482600"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Lst>
              <a:defRPr sz="1200">
                <a:solidFill>
                  <a:srgbClr val="28B8CE"/>
                </a:solidFill>
                <a:latin typeface="Helvetica" panose="020B0604020202020204" pitchFamily="34" charset="0"/>
                <a:ea typeface="MS PGothic"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tabLst>
                <a:tab pos="377825" algn="l"/>
                <a:tab pos="482600"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Lst>
              <a:defRPr sz="1200">
                <a:solidFill>
                  <a:srgbClr val="28B8CE"/>
                </a:solidFill>
                <a:latin typeface="Helvetica" panose="020B0604020202020204" pitchFamily="34" charset="0"/>
                <a:ea typeface="MS PGothic"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tabLst>
                <a:tab pos="377825" algn="l"/>
                <a:tab pos="482600"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Lst>
              <a:defRPr sz="1200">
                <a:solidFill>
                  <a:srgbClr val="28B8CE"/>
                </a:solidFill>
                <a:latin typeface="Helvetica" panose="020B0604020202020204" pitchFamily="34" charset="0"/>
                <a:ea typeface="MS PGothic"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tabLst>
                <a:tab pos="377825" algn="l"/>
                <a:tab pos="482600"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Lst>
              <a:defRPr sz="1200">
                <a:solidFill>
                  <a:srgbClr val="28B8CE"/>
                </a:solidFill>
                <a:latin typeface="Helvetica" panose="020B0604020202020204" pitchFamily="34" charset="0"/>
                <a:ea typeface="MS PGothic"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tabLst>
                <a:tab pos="377825" algn="l"/>
                <a:tab pos="482600"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Lst>
              <a:defRPr sz="1200">
                <a:solidFill>
                  <a:srgbClr val="28B8CE"/>
                </a:solidFill>
                <a:latin typeface="Helvetica" panose="020B0604020202020204" pitchFamily="34" charset="0"/>
                <a:ea typeface="MS PGothic" panose="020B0600070205080204" pitchFamily="34" charset="-128"/>
                <a:cs typeface="Helvetica" panose="020B0604020202020204" pitchFamily="34" charset="0"/>
              </a:defRPr>
            </a:lvl9pPr>
          </a:lstStyle>
          <a:p>
            <a:pPr algn="ctr">
              <a:lnSpc>
                <a:spcPct val="90000"/>
              </a:lnSpc>
              <a:spcBef>
                <a:spcPts val="375"/>
              </a:spcBef>
              <a:buNone/>
            </a:pPr>
            <a:r>
              <a:rPr lang="fr-FR" altLang="fr-FR" sz="2400" b="1" dirty="0">
                <a:solidFill>
                  <a:srgbClr val="482683"/>
                </a:solidFill>
                <a:latin typeface="+mn-lt"/>
                <a:ea typeface="SimSun" panose="02010600030101010101" pitchFamily="2" charset="-122"/>
                <a:cs typeface="Ubuntu" panose="020B0504030602030204" charset="0"/>
              </a:rPr>
              <a:t>Pendant l’entretien</a:t>
            </a:r>
          </a:p>
        </p:txBody>
      </p:sp>
      <p:sp>
        <p:nvSpPr>
          <p:cNvPr id="76806" name="ZoneTexte 5"/>
          <p:cNvSpPr txBox="1">
            <a:spLocks noChangeArrowheads="1"/>
          </p:cNvSpPr>
          <p:nvPr/>
        </p:nvSpPr>
        <p:spPr bwMode="auto">
          <a:xfrm>
            <a:off x="495531" y="1229728"/>
            <a:ext cx="8085198" cy="234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61975" indent="-457200">
              <a:spcBef>
                <a:spcPct val="20000"/>
              </a:spcBef>
              <a:buBlip>
                <a:blip r:embed="rId3"/>
              </a:buBlip>
              <a:tabLst>
                <a:tab pos="377825" algn="l"/>
                <a:tab pos="482600"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Lst>
              <a:defRPr>
                <a:solidFill>
                  <a:srgbClr val="28B8CE"/>
                </a:solidFill>
                <a:latin typeface="Helvetica" panose="020B0604020202020204" pitchFamily="34" charset="0"/>
                <a:ea typeface="MS PGothic" panose="020B0600070205080204" pitchFamily="34" charset="-128"/>
                <a:cs typeface="Helvetica" panose="020B0604020202020204" pitchFamily="34" charset="0"/>
              </a:defRPr>
            </a:lvl1pPr>
            <a:lvl2pPr marL="742950" indent="-285750">
              <a:spcBef>
                <a:spcPct val="20000"/>
              </a:spcBef>
              <a:buFont typeface="Arial" panose="020B0604020202020204" pitchFamily="34" charset="0"/>
              <a:buChar char="–"/>
              <a:tabLst>
                <a:tab pos="377825" algn="l"/>
                <a:tab pos="482600"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Lst>
              <a:defRPr>
                <a:solidFill>
                  <a:srgbClr val="28B8CE"/>
                </a:solidFill>
                <a:latin typeface="Helvetica" panose="020B0604020202020204" pitchFamily="34" charset="0"/>
                <a:ea typeface="MS PGothic"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tabLst>
                <a:tab pos="377825" algn="l"/>
                <a:tab pos="482600"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Lst>
              <a:defRPr sz="1600">
                <a:solidFill>
                  <a:srgbClr val="28B8CE"/>
                </a:solidFill>
                <a:latin typeface="Helvetica" panose="020B0604020202020204" pitchFamily="34" charset="0"/>
                <a:ea typeface="MS PGothic" panose="020B0600070205080204" pitchFamily="34" charset="-128"/>
                <a:cs typeface="Helvetica" panose="020B0604020202020204" pitchFamily="34" charset="0"/>
              </a:defRPr>
            </a:lvl3pPr>
            <a:lvl4pPr marL="1600200" indent="-228600">
              <a:spcBef>
                <a:spcPct val="20000"/>
              </a:spcBef>
              <a:buFont typeface="Wingdings" panose="05000000000000000000" pitchFamily="2" charset="2"/>
              <a:buChar char="Ø"/>
              <a:tabLst>
                <a:tab pos="377825" algn="l"/>
                <a:tab pos="482600"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Lst>
              <a:defRPr sz="1400">
                <a:solidFill>
                  <a:srgbClr val="28B8CE"/>
                </a:solidFill>
                <a:latin typeface="Helvetica" panose="020B0604020202020204" pitchFamily="34" charset="0"/>
                <a:ea typeface="MS PGothic"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tabLst>
                <a:tab pos="377825" algn="l"/>
                <a:tab pos="482600"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Lst>
              <a:defRPr sz="1200">
                <a:solidFill>
                  <a:srgbClr val="28B8CE"/>
                </a:solidFill>
                <a:latin typeface="Helvetica" panose="020B0604020202020204" pitchFamily="34" charset="0"/>
                <a:ea typeface="MS PGothic"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tabLst>
                <a:tab pos="377825" algn="l"/>
                <a:tab pos="482600"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Lst>
              <a:defRPr sz="1200">
                <a:solidFill>
                  <a:srgbClr val="28B8CE"/>
                </a:solidFill>
                <a:latin typeface="Helvetica" panose="020B0604020202020204" pitchFamily="34" charset="0"/>
                <a:ea typeface="MS PGothic"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tabLst>
                <a:tab pos="377825" algn="l"/>
                <a:tab pos="482600"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Lst>
              <a:defRPr sz="1200">
                <a:solidFill>
                  <a:srgbClr val="28B8CE"/>
                </a:solidFill>
                <a:latin typeface="Helvetica" panose="020B0604020202020204" pitchFamily="34" charset="0"/>
                <a:ea typeface="MS PGothic"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tabLst>
                <a:tab pos="377825" algn="l"/>
                <a:tab pos="482600"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Lst>
              <a:defRPr sz="1200">
                <a:solidFill>
                  <a:srgbClr val="28B8CE"/>
                </a:solidFill>
                <a:latin typeface="Helvetica" panose="020B0604020202020204" pitchFamily="34" charset="0"/>
                <a:ea typeface="MS PGothic"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tabLst>
                <a:tab pos="377825" algn="l"/>
                <a:tab pos="482600" algn="l"/>
                <a:tab pos="931863" algn="l"/>
                <a:tab pos="1381125" algn="l"/>
                <a:tab pos="1830388" algn="l"/>
                <a:tab pos="2279650" algn="l"/>
                <a:tab pos="2728913" algn="l"/>
                <a:tab pos="3178175" algn="l"/>
                <a:tab pos="3627438" algn="l"/>
                <a:tab pos="4076700" algn="l"/>
                <a:tab pos="4525963" algn="l"/>
                <a:tab pos="4975225" algn="l"/>
                <a:tab pos="5424488" algn="l"/>
                <a:tab pos="5873750" algn="l"/>
                <a:tab pos="6323013" algn="l"/>
                <a:tab pos="6772275" algn="l"/>
                <a:tab pos="7221538" algn="l"/>
                <a:tab pos="7670800" algn="l"/>
                <a:tab pos="8120063" algn="l"/>
                <a:tab pos="8569325" algn="l"/>
                <a:tab pos="9018588" algn="l"/>
              </a:tabLst>
              <a:defRPr sz="1200">
                <a:solidFill>
                  <a:srgbClr val="28B8CE"/>
                </a:solidFill>
                <a:latin typeface="Helvetica" panose="020B0604020202020204" pitchFamily="34" charset="0"/>
                <a:ea typeface="MS PGothic" panose="020B0600070205080204" pitchFamily="34" charset="-128"/>
                <a:cs typeface="Helvetica" panose="020B0604020202020204" pitchFamily="34" charset="0"/>
              </a:defRPr>
            </a:lvl9pPr>
          </a:lstStyle>
          <a:p>
            <a:pPr>
              <a:lnSpc>
                <a:spcPct val="130000"/>
              </a:lnSpc>
              <a:spcBef>
                <a:spcPts val="375"/>
              </a:spcBef>
              <a:buFont typeface="Wingdings" panose="05000000000000000000" pitchFamily="2" charset="2"/>
              <a:buChar char="Ø"/>
            </a:pPr>
            <a:r>
              <a:rPr lang="fr-FR" altLang="fr-FR" sz="1500" b="1" dirty="0" smtClean="0">
                <a:solidFill>
                  <a:srgbClr val="482683"/>
                </a:solidFill>
                <a:latin typeface="+mn-lt"/>
                <a:ea typeface="SimSun" panose="02010600030101010101" pitchFamily="2" charset="-122"/>
                <a:cs typeface="Ubuntu" panose="020B0504030602030204" charset="0"/>
              </a:rPr>
              <a:t>Posez le cadre de l’entretien </a:t>
            </a:r>
            <a:r>
              <a:rPr lang="fr-FR" altLang="fr-FR" sz="1500" dirty="0" smtClean="0">
                <a:solidFill>
                  <a:srgbClr val="482683"/>
                </a:solidFill>
                <a:latin typeface="+mn-lt"/>
                <a:ea typeface="SimSun" panose="02010600030101010101" pitchFamily="2" charset="-122"/>
                <a:cs typeface="Ubuntu" panose="020B0504030602030204" charset="0"/>
              </a:rPr>
              <a:t>: l’objectif, ce que c’est, ce que ça n’est pas, les règles d’échanges (on est sur le quoi, pas sur le qui, respect, bienveillance, non jugement, confidentialité….)</a:t>
            </a:r>
          </a:p>
          <a:p>
            <a:pPr>
              <a:lnSpc>
                <a:spcPct val="130000"/>
              </a:lnSpc>
              <a:spcBef>
                <a:spcPts val="375"/>
              </a:spcBef>
              <a:buFont typeface="Wingdings" panose="05000000000000000000" pitchFamily="2" charset="2"/>
              <a:buChar char="Ø"/>
            </a:pPr>
            <a:r>
              <a:rPr lang="fr-FR" altLang="fr-FR" sz="1500" b="1" dirty="0" smtClean="0">
                <a:solidFill>
                  <a:srgbClr val="482683"/>
                </a:solidFill>
                <a:latin typeface="+mn-lt"/>
                <a:ea typeface="SimSun" panose="02010600030101010101" pitchFamily="2" charset="-122"/>
                <a:cs typeface="Ubuntu" panose="020B0504030602030204" charset="0"/>
              </a:rPr>
              <a:t>Suivez la grille d’analyse des situations problème. </a:t>
            </a:r>
            <a:r>
              <a:rPr lang="fr-FR" altLang="fr-FR" sz="1500" dirty="0" smtClean="0">
                <a:solidFill>
                  <a:srgbClr val="482683"/>
                </a:solidFill>
                <a:latin typeface="+mn-lt"/>
                <a:ea typeface="SimSun" panose="02010600030101010101" pitchFamily="2" charset="-122"/>
                <a:cs typeface="Ubuntu" panose="020B0504030602030204" charset="0"/>
              </a:rPr>
              <a:t>Ne censurez pas les échanges mais soyez garant du cadre (ex : revenir sur les conditions de travail, ne pas laisser la discussion dériver sur la plainte ou l’attaque de personnes, veillez à ce que les échanges restent respectueux. )</a:t>
            </a:r>
            <a:endParaRPr lang="fr-FR" altLang="fr-FR" sz="1500" dirty="0">
              <a:solidFill>
                <a:srgbClr val="482683"/>
              </a:solidFill>
              <a:latin typeface="+mn-lt"/>
              <a:ea typeface="SimSun" panose="02010600030101010101" pitchFamily="2" charset="-122"/>
              <a:cs typeface="Ubuntu" panose="020B0504030602030204" charset="0"/>
            </a:endParaRPr>
          </a:p>
          <a:p>
            <a:pPr>
              <a:lnSpc>
                <a:spcPct val="130000"/>
              </a:lnSpc>
              <a:spcBef>
                <a:spcPts val="375"/>
              </a:spcBef>
              <a:buFont typeface="Wingdings" panose="05000000000000000000" pitchFamily="2" charset="2"/>
              <a:buChar char="Ø"/>
            </a:pPr>
            <a:r>
              <a:rPr lang="fr-FR" altLang="fr-FR" sz="1500" b="1" dirty="0">
                <a:solidFill>
                  <a:srgbClr val="482683"/>
                </a:solidFill>
                <a:latin typeface="+mn-lt"/>
                <a:ea typeface="SimSun" panose="02010600030101010101" pitchFamily="2" charset="-122"/>
                <a:cs typeface="Ubuntu" panose="020B0504030602030204" charset="0"/>
              </a:rPr>
              <a:t>Prenez des notes pour être en mesure d’alimenter toute la grille </a:t>
            </a:r>
            <a:r>
              <a:rPr lang="fr-FR" altLang="fr-FR" sz="1500" b="1" dirty="0" smtClean="0">
                <a:solidFill>
                  <a:srgbClr val="482683"/>
                </a:solidFill>
                <a:latin typeface="+mn-lt"/>
                <a:ea typeface="SimSun" panose="02010600030101010101" pitchFamily="2" charset="-122"/>
                <a:cs typeface="Ubuntu" panose="020B0504030602030204" charset="0"/>
              </a:rPr>
              <a:t>d’entretien</a:t>
            </a:r>
          </a:p>
          <a:p>
            <a:pPr>
              <a:lnSpc>
                <a:spcPct val="130000"/>
              </a:lnSpc>
              <a:spcBef>
                <a:spcPts val="375"/>
              </a:spcBef>
              <a:buFont typeface="Wingdings" panose="05000000000000000000" pitchFamily="2" charset="2"/>
              <a:buChar char="Ø"/>
            </a:pPr>
            <a:r>
              <a:rPr lang="fr-FR" altLang="fr-FR" sz="1500" dirty="0" smtClean="0">
                <a:solidFill>
                  <a:srgbClr val="482683"/>
                </a:solidFill>
                <a:latin typeface="+mn-lt"/>
                <a:ea typeface="SimSun" panose="02010600030101010101" pitchFamily="2" charset="-122"/>
                <a:cs typeface="Ubuntu" panose="020B0504030602030204" charset="0"/>
              </a:rPr>
              <a:t>La grille peut être complétée en plusieurs temps de rencontre si nécessaire</a:t>
            </a:r>
            <a:endParaRPr lang="fr-FR" altLang="fr-FR" sz="1200" dirty="0">
              <a:solidFill>
                <a:srgbClr val="482683"/>
              </a:solidFill>
              <a:latin typeface="+mn-lt"/>
              <a:ea typeface="SimSun" panose="02010600030101010101" pitchFamily="2" charset="-122"/>
              <a:cs typeface="Ubuntu" panose="020B0504030602030204" charset="0"/>
            </a:endParaRPr>
          </a:p>
        </p:txBody>
      </p:sp>
    </p:spTree>
    <p:extLst>
      <p:ext uri="{BB962C8B-B14F-4D97-AF65-F5344CB8AC3E}">
        <p14:creationId xmlns:p14="http://schemas.microsoft.com/office/powerpoint/2010/main" val="28018460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dJ">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ubrique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107DC98812EDD44A808AF5AE16036EF" ma:contentTypeVersion="13" ma:contentTypeDescription="Crée un document." ma:contentTypeScope="" ma:versionID="36fa1a6a45d31f7b16882f8363f86f34">
  <xsd:schema xmlns:xsd="http://www.w3.org/2001/XMLSchema" xmlns:xs="http://www.w3.org/2001/XMLSchema" xmlns:p="http://schemas.microsoft.com/office/2006/metadata/properties" xmlns:ns2="b7fc1b99-8ebe-4374-9cc1-f5204f903109" xmlns:ns3="14d88cad-2694-4fc8-ba0f-2537f7b00320" targetNamespace="http://schemas.microsoft.com/office/2006/metadata/properties" ma:root="true" ma:fieldsID="7a9adaffc937d833d99b7660c8242533" ns2:_="" ns3:_="">
    <xsd:import namespace="b7fc1b99-8ebe-4374-9cc1-f5204f903109"/>
    <xsd:import namespace="14d88cad-2694-4fc8-ba0f-2537f7b0032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fc1b99-8ebe-4374-9cc1-f5204f9031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4d88cad-2694-4fc8-ba0f-2537f7b00320"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purl.org/dc/terms/"/>
    <ds:schemaRef ds:uri="http://schemas.microsoft.com/office/2006/documentManagement/types"/>
    <ds:schemaRef ds:uri="http://schemas.microsoft.com/office/2006/metadata/properties"/>
    <ds:schemaRef ds:uri="b7fc1b99-8ebe-4374-9cc1-f5204f903109"/>
    <ds:schemaRef ds:uri="http://purl.org/dc/dcmitype/"/>
    <ds:schemaRef ds:uri="http://purl.org/dc/elements/1.1/"/>
    <ds:schemaRef ds:uri="http://schemas.microsoft.com/office/infopath/2007/PartnerControls"/>
    <ds:schemaRef ds:uri="http://schemas.openxmlformats.org/package/2006/metadata/core-properties"/>
    <ds:schemaRef ds:uri="14d88cad-2694-4fc8-ba0f-2537f7b00320"/>
    <ds:schemaRef ds:uri="http://www.w3.org/XML/1998/namespace"/>
  </ds:schemaRefs>
</ds:datastoreItem>
</file>

<file path=customXml/itemProps2.xml><?xml version="1.0" encoding="utf-8"?>
<ds:datastoreItem xmlns:ds="http://schemas.openxmlformats.org/officeDocument/2006/customXml" ds:itemID="{0B57DE4F-1DFE-4439-9EBE-1182102876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fc1b99-8ebe-4374-9cc1-f5204f903109"/>
    <ds:schemaRef ds:uri="14d88cad-2694-4fc8-ba0f-2537f7b003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5635</TotalTime>
  <Words>944</Words>
  <Application>Microsoft Office PowerPoint</Application>
  <PresentationFormat>Affichage à l'écran (16:9)</PresentationFormat>
  <Paragraphs>102</Paragraphs>
  <Slides>11</Slides>
  <Notes>3</Notes>
  <HiddenSlides>0</HiddenSlides>
  <MMClips>0</MMClips>
  <ScaleCrop>false</ScaleCrop>
  <HeadingPairs>
    <vt:vector size="6" baseType="variant">
      <vt:variant>
        <vt:lpstr>Polices utilisées</vt:lpstr>
      </vt:variant>
      <vt:variant>
        <vt:i4>11</vt:i4>
      </vt:variant>
      <vt:variant>
        <vt:lpstr>Thème</vt:lpstr>
      </vt:variant>
      <vt:variant>
        <vt:i4>3</vt:i4>
      </vt:variant>
      <vt:variant>
        <vt:lpstr>Titres des diapositives</vt:lpstr>
      </vt:variant>
      <vt:variant>
        <vt:i4>11</vt:i4>
      </vt:variant>
    </vt:vector>
  </HeadingPairs>
  <TitlesOfParts>
    <vt:vector size="25" baseType="lpstr">
      <vt:lpstr>ＭＳ Ｐゴシック</vt:lpstr>
      <vt:lpstr>ＭＳ Ｐゴシック</vt:lpstr>
      <vt:lpstr>SimSun</vt:lpstr>
      <vt:lpstr>Arial</vt:lpstr>
      <vt:lpstr>Arial Unicode MS</vt:lpstr>
      <vt:lpstr>Calibri</vt:lpstr>
      <vt:lpstr>Helvetica</vt:lpstr>
      <vt:lpstr>Tahoma</vt:lpstr>
      <vt:lpstr>Times New Roman</vt:lpstr>
      <vt:lpstr>Ubuntu</vt:lpstr>
      <vt:lpstr>Wingdings</vt:lpstr>
      <vt:lpstr>Theme</vt:lpstr>
      <vt:lpstr>OdJ</vt:lpstr>
      <vt:lpstr>Rubriques</vt:lpstr>
      <vt:lpstr>¼ d’heure RPS # 4</vt:lpstr>
      <vt:lpstr>Les 1/4h RPS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DirCom_VYV</dc:creator>
  <cp:lastModifiedBy>MILLER JONES Lena</cp:lastModifiedBy>
  <cp:revision>545</cp:revision>
  <dcterms:created xsi:type="dcterms:W3CDTF">2010-04-12T23:12:02Z</dcterms:created>
  <dcterms:modified xsi:type="dcterms:W3CDTF">2024-12-13T09:36:39Z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0x0101009107DC98812EDD44A808AF5AE16036EF</vt:lpwstr>
  </property>
  <property fmtid="{D5CDD505-2E9C-101B-9397-08002B2CF9AE}" pid="3" name="Order">
    <vt:r8>11478000</vt:r8>
  </property>
</Properties>
</file>