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704" r:id="rId4"/>
    <p:sldMasterId id="2147493461" r:id="rId5"/>
    <p:sldMasterId id="2147493755" r:id="rId6"/>
    <p:sldMasterId id="2147493774" r:id="rId7"/>
  </p:sldMasterIdLst>
  <p:notesMasterIdLst>
    <p:notesMasterId r:id="rId25"/>
  </p:notesMasterIdLst>
  <p:handoutMasterIdLst>
    <p:handoutMasterId r:id="rId26"/>
  </p:handoutMasterIdLst>
  <p:sldIdLst>
    <p:sldId id="344" r:id="rId8"/>
    <p:sldId id="345" r:id="rId9"/>
    <p:sldId id="396" r:id="rId10"/>
    <p:sldId id="397" r:id="rId11"/>
    <p:sldId id="394" r:id="rId12"/>
    <p:sldId id="361" r:id="rId13"/>
    <p:sldId id="395" r:id="rId14"/>
    <p:sldId id="398" r:id="rId15"/>
    <p:sldId id="388" r:id="rId16"/>
    <p:sldId id="399" r:id="rId17"/>
    <p:sldId id="391" r:id="rId18"/>
    <p:sldId id="392" r:id="rId19"/>
    <p:sldId id="402" r:id="rId20"/>
    <p:sldId id="403" r:id="rId21"/>
    <p:sldId id="389" r:id="rId22"/>
    <p:sldId id="386" r:id="rId23"/>
    <p:sldId id="387" r:id="rId2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342">
          <p15:clr>
            <a:srgbClr val="A4A3A4"/>
          </p15:clr>
        </p15:guide>
        <p15:guide id="2" orient="horz" pos="3164">
          <p15:clr>
            <a:srgbClr val="A4A3A4"/>
          </p15:clr>
        </p15:guide>
        <p15:guide id="3" orient="horz" pos="2950">
          <p15:clr>
            <a:srgbClr val="A4A3A4"/>
          </p15:clr>
        </p15:guide>
        <p15:guide id="4" orient="horz" pos="2606">
          <p15:clr>
            <a:srgbClr val="A4A3A4"/>
          </p15:clr>
        </p15:guide>
        <p15:guide id="5" orient="horz" pos="220">
          <p15:clr>
            <a:srgbClr val="A4A3A4"/>
          </p15:clr>
        </p15:guide>
        <p15:guide id="6" pos="3337">
          <p15:clr>
            <a:srgbClr val="A4A3A4"/>
          </p15:clr>
        </p15:guide>
        <p15:guide id="7" pos="5465">
          <p15:clr>
            <a:srgbClr val="A4A3A4"/>
          </p15:clr>
        </p15:guide>
        <p15:guide id="8" pos="5021">
          <p15:clr>
            <a:srgbClr val="A4A3A4"/>
          </p15:clr>
        </p15:guide>
        <p15:guide id="9" pos="2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1680"/>
    <a:srgbClr val="FFFFFF"/>
    <a:srgbClr val="FFDD00"/>
    <a:srgbClr val="FF6600"/>
    <a:srgbClr val="FF9933"/>
    <a:srgbClr val="FF3300"/>
    <a:srgbClr val="AB1A0E"/>
    <a:srgbClr val="EF7937"/>
    <a:srgbClr val="9C4092"/>
    <a:srgbClr val="482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4660"/>
  </p:normalViewPr>
  <p:slideViewPr>
    <p:cSldViewPr snapToGrid="0" snapToObjects="1">
      <p:cViewPr varScale="1">
        <p:scale>
          <a:sx n="152" d="100"/>
          <a:sy n="152" d="100"/>
        </p:scale>
        <p:origin x="768" y="88"/>
      </p:cViewPr>
      <p:guideLst>
        <p:guide orient="horz" pos="2342"/>
        <p:guide orient="horz" pos="3164"/>
        <p:guide orient="horz" pos="2950"/>
        <p:guide orient="horz" pos="2606"/>
        <p:guide orient="horz" pos="220"/>
        <p:guide pos="3337"/>
        <p:guide pos="5465"/>
        <p:guide pos="5021"/>
        <p:guide pos="276"/>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DABB1-D853-408C-B047-596DB7B20666}" type="doc">
      <dgm:prSet loTypeId="urn:microsoft.com/office/officeart/2005/8/layout/vList3" loCatId="picture" qsTypeId="urn:microsoft.com/office/officeart/2005/8/quickstyle/simple1" qsCatId="simple" csTypeId="urn:microsoft.com/office/officeart/2005/8/colors/accent0_3" csCatId="mainScheme" phldr="1"/>
      <dgm:spPr/>
      <dgm:t>
        <a:bodyPr/>
        <a:lstStyle/>
        <a:p>
          <a:endParaRPr lang="fr-FR"/>
        </a:p>
      </dgm:t>
    </dgm:pt>
    <dgm:pt modelId="{6671BA1B-8499-4864-9360-40C83FDC4744}">
      <dgm:prSet phldrT="[Texte]" custT="1"/>
      <dgm:spPr/>
      <dgm:t>
        <a:bodyPr/>
        <a:lstStyle/>
        <a:p>
          <a:r>
            <a:rPr lang="fr-FR" sz="1400" dirty="0" smtClean="0"/>
            <a:t>La reconnaissance du salarié en tant que personne</a:t>
          </a:r>
          <a:endParaRPr lang="fr-FR" sz="1400" dirty="0"/>
        </a:p>
      </dgm:t>
    </dgm:pt>
    <dgm:pt modelId="{DD4B1948-1B9D-48E6-91EE-CF309D23274D}" type="parTrans" cxnId="{A296BA45-4223-4BF3-8B71-A24F48D7B7E5}">
      <dgm:prSet/>
      <dgm:spPr/>
      <dgm:t>
        <a:bodyPr/>
        <a:lstStyle/>
        <a:p>
          <a:endParaRPr lang="fr-FR" sz="1200"/>
        </a:p>
      </dgm:t>
    </dgm:pt>
    <dgm:pt modelId="{5C26337A-6591-4B8D-A40B-75DFE0EE6C36}" type="sibTrans" cxnId="{A296BA45-4223-4BF3-8B71-A24F48D7B7E5}">
      <dgm:prSet/>
      <dgm:spPr/>
      <dgm:t>
        <a:bodyPr/>
        <a:lstStyle/>
        <a:p>
          <a:endParaRPr lang="fr-FR" sz="1200"/>
        </a:p>
      </dgm:t>
    </dgm:pt>
    <dgm:pt modelId="{259DD524-0542-4503-832C-5C0E964558A4}">
      <dgm:prSet phldrT="[Texte]" custT="1"/>
      <dgm:spPr/>
      <dgm:t>
        <a:bodyPr/>
        <a:lstStyle/>
        <a:p>
          <a:r>
            <a:rPr lang="fr-FR" sz="1400" dirty="0" smtClean="0"/>
            <a:t>La reconnaissance des compétences et du savoir-faire</a:t>
          </a:r>
          <a:endParaRPr lang="fr-FR" sz="1400" dirty="0"/>
        </a:p>
      </dgm:t>
    </dgm:pt>
    <dgm:pt modelId="{36EA8B74-E70D-4171-8B1A-0368126D92BD}" type="parTrans" cxnId="{3353D2DF-E56E-4094-B7E6-C8F44972F7B8}">
      <dgm:prSet/>
      <dgm:spPr/>
      <dgm:t>
        <a:bodyPr/>
        <a:lstStyle/>
        <a:p>
          <a:endParaRPr lang="fr-FR" sz="1200"/>
        </a:p>
      </dgm:t>
    </dgm:pt>
    <dgm:pt modelId="{01F95EE8-E37D-4651-957E-6600A649CDDF}" type="sibTrans" cxnId="{3353D2DF-E56E-4094-B7E6-C8F44972F7B8}">
      <dgm:prSet/>
      <dgm:spPr/>
      <dgm:t>
        <a:bodyPr/>
        <a:lstStyle/>
        <a:p>
          <a:endParaRPr lang="fr-FR" sz="1200"/>
        </a:p>
      </dgm:t>
    </dgm:pt>
    <dgm:pt modelId="{7FD28EF4-B1FB-4D21-A9CE-82A4BA4792C2}">
      <dgm:prSet phldrT="[Texte]" custT="1"/>
      <dgm:spPr/>
      <dgm:t>
        <a:bodyPr/>
        <a:lstStyle/>
        <a:p>
          <a:r>
            <a:rPr lang="fr-FR" sz="1400" dirty="0" smtClean="0"/>
            <a:t>La reconnaissance de l’engagement du salarié</a:t>
          </a:r>
          <a:endParaRPr lang="fr-FR" sz="1400" dirty="0"/>
        </a:p>
      </dgm:t>
    </dgm:pt>
    <dgm:pt modelId="{1C918512-1AEF-4E27-96E7-747936C8409E}" type="parTrans" cxnId="{BDD69593-EEFB-49CE-BD43-9BD5EE8571A4}">
      <dgm:prSet/>
      <dgm:spPr/>
      <dgm:t>
        <a:bodyPr/>
        <a:lstStyle/>
        <a:p>
          <a:endParaRPr lang="fr-FR" sz="1200"/>
        </a:p>
      </dgm:t>
    </dgm:pt>
    <dgm:pt modelId="{07EDB6E5-D0BD-43D8-BC76-55C077389322}" type="sibTrans" cxnId="{BDD69593-EEFB-49CE-BD43-9BD5EE8571A4}">
      <dgm:prSet/>
      <dgm:spPr/>
      <dgm:t>
        <a:bodyPr/>
        <a:lstStyle/>
        <a:p>
          <a:endParaRPr lang="fr-FR" sz="1200"/>
        </a:p>
      </dgm:t>
    </dgm:pt>
    <dgm:pt modelId="{2365CAE2-A0BB-4E9E-83A8-5EE591FE1C12}">
      <dgm:prSet phldrT="[Texte]" custT="1"/>
      <dgm:spPr/>
      <dgm:t>
        <a:bodyPr/>
        <a:lstStyle/>
        <a:p>
          <a:r>
            <a:rPr lang="fr-FR" sz="1400" dirty="0" smtClean="0"/>
            <a:t>La reconnaissance du résultat obtenu</a:t>
          </a:r>
          <a:endParaRPr lang="fr-FR" sz="1400" dirty="0"/>
        </a:p>
      </dgm:t>
    </dgm:pt>
    <dgm:pt modelId="{CBF4229A-7C85-4AA4-B6F9-A918B6A0964B}" type="parTrans" cxnId="{0952232E-C3DB-48AD-8C62-1C032ACBAB7B}">
      <dgm:prSet/>
      <dgm:spPr/>
      <dgm:t>
        <a:bodyPr/>
        <a:lstStyle/>
        <a:p>
          <a:endParaRPr lang="fr-FR" sz="1200"/>
        </a:p>
      </dgm:t>
    </dgm:pt>
    <dgm:pt modelId="{E78FF103-CCD7-4283-B158-79B1D0EC523E}" type="sibTrans" cxnId="{0952232E-C3DB-48AD-8C62-1C032ACBAB7B}">
      <dgm:prSet/>
      <dgm:spPr/>
      <dgm:t>
        <a:bodyPr/>
        <a:lstStyle/>
        <a:p>
          <a:endParaRPr lang="fr-FR" sz="1200"/>
        </a:p>
      </dgm:t>
    </dgm:pt>
    <dgm:pt modelId="{D28F4865-EFCF-4CE2-B3B9-7AB8FB9BF572}" type="pres">
      <dgm:prSet presAssocID="{C22DABB1-D853-408C-B047-596DB7B20666}" presName="linearFlow" presStyleCnt="0">
        <dgm:presLayoutVars>
          <dgm:dir/>
          <dgm:resizeHandles val="exact"/>
        </dgm:presLayoutVars>
      </dgm:prSet>
      <dgm:spPr/>
      <dgm:t>
        <a:bodyPr/>
        <a:lstStyle/>
        <a:p>
          <a:endParaRPr lang="fr-FR"/>
        </a:p>
      </dgm:t>
    </dgm:pt>
    <dgm:pt modelId="{AFF883DA-D4FA-46E2-A5CA-EA9A42BCA56C}" type="pres">
      <dgm:prSet presAssocID="{6671BA1B-8499-4864-9360-40C83FDC4744}" presName="composite" presStyleCnt="0"/>
      <dgm:spPr/>
    </dgm:pt>
    <dgm:pt modelId="{678BF641-8CD1-4B47-9863-7AC46D4AA898}" type="pres">
      <dgm:prSet presAssocID="{6671BA1B-8499-4864-9360-40C83FDC4744}" presName="imgShp" presStyleLbl="fgImgPlace1" presStyleIdx="0" presStyleCnt="4"/>
      <dgm:spPr>
        <a:blipFill rotWithShape="1">
          <a:blip xmlns:r="http://schemas.openxmlformats.org/officeDocument/2006/relationships" r:embed="rId1"/>
          <a:stretch>
            <a:fillRect/>
          </a:stretch>
        </a:blipFill>
      </dgm:spPr>
    </dgm:pt>
    <dgm:pt modelId="{B90DB454-01C6-4201-95E5-002E24927CF2}" type="pres">
      <dgm:prSet presAssocID="{6671BA1B-8499-4864-9360-40C83FDC4744}" presName="txShp" presStyleLbl="node1" presStyleIdx="0" presStyleCnt="4">
        <dgm:presLayoutVars>
          <dgm:bulletEnabled val="1"/>
        </dgm:presLayoutVars>
      </dgm:prSet>
      <dgm:spPr/>
      <dgm:t>
        <a:bodyPr/>
        <a:lstStyle/>
        <a:p>
          <a:endParaRPr lang="fr-FR"/>
        </a:p>
      </dgm:t>
    </dgm:pt>
    <dgm:pt modelId="{7FD78785-A58D-4E4A-8C07-79D25B753A2F}" type="pres">
      <dgm:prSet presAssocID="{5C26337A-6591-4B8D-A40B-75DFE0EE6C36}" presName="spacing" presStyleCnt="0"/>
      <dgm:spPr/>
    </dgm:pt>
    <dgm:pt modelId="{6F1F73CD-7D76-4DE2-89EC-3EBA1F2AD533}" type="pres">
      <dgm:prSet presAssocID="{259DD524-0542-4503-832C-5C0E964558A4}" presName="composite" presStyleCnt="0"/>
      <dgm:spPr/>
    </dgm:pt>
    <dgm:pt modelId="{E9C105E2-A141-49DC-BAFE-0EE2AA300AF0}" type="pres">
      <dgm:prSet presAssocID="{259DD524-0542-4503-832C-5C0E964558A4}" presName="imgShp" presStyleLbl="fgImgPlace1" presStyleIdx="1" presStyleCnt="4"/>
      <dgm:spPr>
        <a:blipFill rotWithShape="1">
          <a:blip xmlns:r="http://schemas.openxmlformats.org/officeDocument/2006/relationships" r:embed="rId2"/>
          <a:stretch>
            <a:fillRect/>
          </a:stretch>
        </a:blipFill>
      </dgm:spPr>
    </dgm:pt>
    <dgm:pt modelId="{23C5B9FC-1130-4837-BFE2-125D5EEE40DD}" type="pres">
      <dgm:prSet presAssocID="{259DD524-0542-4503-832C-5C0E964558A4}" presName="txShp" presStyleLbl="node1" presStyleIdx="1" presStyleCnt="4">
        <dgm:presLayoutVars>
          <dgm:bulletEnabled val="1"/>
        </dgm:presLayoutVars>
      </dgm:prSet>
      <dgm:spPr/>
      <dgm:t>
        <a:bodyPr/>
        <a:lstStyle/>
        <a:p>
          <a:endParaRPr lang="fr-FR"/>
        </a:p>
      </dgm:t>
    </dgm:pt>
    <dgm:pt modelId="{05379400-8BE6-4BF0-99A7-99BA590DCC89}" type="pres">
      <dgm:prSet presAssocID="{01F95EE8-E37D-4651-957E-6600A649CDDF}" presName="spacing" presStyleCnt="0"/>
      <dgm:spPr/>
    </dgm:pt>
    <dgm:pt modelId="{2B8DC1DF-09E4-4ADB-8244-6C7037725A2D}" type="pres">
      <dgm:prSet presAssocID="{7FD28EF4-B1FB-4D21-A9CE-82A4BA4792C2}" presName="composite" presStyleCnt="0"/>
      <dgm:spPr/>
    </dgm:pt>
    <dgm:pt modelId="{9775760F-0682-4AD1-8C05-535AD30574D0}" type="pres">
      <dgm:prSet presAssocID="{7FD28EF4-B1FB-4D21-A9CE-82A4BA4792C2}" presName="imgShp" presStyleLbl="fgImgPlace1" presStyleIdx="2" presStyleCnt="4"/>
      <dgm:spPr>
        <a:blipFill rotWithShape="1">
          <a:blip xmlns:r="http://schemas.openxmlformats.org/officeDocument/2006/relationships" r:embed="rId3"/>
          <a:stretch>
            <a:fillRect/>
          </a:stretch>
        </a:blipFill>
      </dgm:spPr>
    </dgm:pt>
    <dgm:pt modelId="{F1C30AAD-1A9B-4A85-95F8-98FE80C427AD}" type="pres">
      <dgm:prSet presAssocID="{7FD28EF4-B1FB-4D21-A9CE-82A4BA4792C2}" presName="txShp" presStyleLbl="node1" presStyleIdx="2" presStyleCnt="4">
        <dgm:presLayoutVars>
          <dgm:bulletEnabled val="1"/>
        </dgm:presLayoutVars>
      </dgm:prSet>
      <dgm:spPr/>
      <dgm:t>
        <a:bodyPr/>
        <a:lstStyle/>
        <a:p>
          <a:endParaRPr lang="fr-FR"/>
        </a:p>
      </dgm:t>
    </dgm:pt>
    <dgm:pt modelId="{E8022231-1F35-4F2F-AF5A-64A22105212C}" type="pres">
      <dgm:prSet presAssocID="{07EDB6E5-D0BD-43D8-BC76-55C077389322}" presName="spacing" presStyleCnt="0"/>
      <dgm:spPr/>
    </dgm:pt>
    <dgm:pt modelId="{E07D68B9-523E-4292-8EE3-015009E23DAE}" type="pres">
      <dgm:prSet presAssocID="{2365CAE2-A0BB-4E9E-83A8-5EE591FE1C12}" presName="composite" presStyleCnt="0"/>
      <dgm:spPr/>
    </dgm:pt>
    <dgm:pt modelId="{3F735025-1E47-4FAE-81B4-106D8B34FE53}" type="pres">
      <dgm:prSet presAssocID="{2365CAE2-A0BB-4E9E-83A8-5EE591FE1C12}" presName="imgShp" presStyleLbl="fgImgPlace1" presStyleIdx="3" presStyleCnt="4" custLinFactNeighborX="8531" custLinFactNeighborY="368"/>
      <dgm:spPr>
        <a:blipFill dpi="0" rotWithShape="1">
          <a:blip xmlns:r="http://schemas.openxmlformats.org/officeDocument/2006/relationships" r:embed="rId4"/>
          <a:srcRect/>
          <a:stretch>
            <a:fillRect l="10777" t="10777" r="10777" b="10777"/>
          </a:stretch>
        </a:blipFill>
      </dgm:spPr>
    </dgm:pt>
    <dgm:pt modelId="{D28232DF-5A06-4D50-B73E-A8BCC586BAA6}" type="pres">
      <dgm:prSet presAssocID="{2365CAE2-A0BB-4E9E-83A8-5EE591FE1C12}" presName="txShp" presStyleLbl="node1" presStyleIdx="3" presStyleCnt="4">
        <dgm:presLayoutVars>
          <dgm:bulletEnabled val="1"/>
        </dgm:presLayoutVars>
      </dgm:prSet>
      <dgm:spPr/>
      <dgm:t>
        <a:bodyPr/>
        <a:lstStyle/>
        <a:p>
          <a:endParaRPr lang="fr-FR"/>
        </a:p>
      </dgm:t>
    </dgm:pt>
  </dgm:ptLst>
  <dgm:cxnLst>
    <dgm:cxn modelId="{5CFE83F0-80BD-4EEE-9442-E5CC32D421B5}" type="presOf" srcId="{259DD524-0542-4503-832C-5C0E964558A4}" destId="{23C5B9FC-1130-4837-BFE2-125D5EEE40DD}" srcOrd="0" destOrd="0" presId="urn:microsoft.com/office/officeart/2005/8/layout/vList3"/>
    <dgm:cxn modelId="{E4217764-203F-47B2-A7DE-88ADBD7F586A}" type="presOf" srcId="{6671BA1B-8499-4864-9360-40C83FDC4744}" destId="{B90DB454-01C6-4201-95E5-002E24927CF2}" srcOrd="0" destOrd="0" presId="urn:microsoft.com/office/officeart/2005/8/layout/vList3"/>
    <dgm:cxn modelId="{4F13843B-234B-4700-852A-AC7039C62C4A}" type="presOf" srcId="{2365CAE2-A0BB-4E9E-83A8-5EE591FE1C12}" destId="{D28232DF-5A06-4D50-B73E-A8BCC586BAA6}" srcOrd="0" destOrd="0" presId="urn:microsoft.com/office/officeart/2005/8/layout/vList3"/>
    <dgm:cxn modelId="{2D22D6F1-7BDB-4352-A362-091D3D4ACDB0}" type="presOf" srcId="{C22DABB1-D853-408C-B047-596DB7B20666}" destId="{D28F4865-EFCF-4CE2-B3B9-7AB8FB9BF572}" srcOrd="0" destOrd="0" presId="urn:microsoft.com/office/officeart/2005/8/layout/vList3"/>
    <dgm:cxn modelId="{3EED3A99-9C39-46C3-BC7C-6B5DF3F7467F}" type="presOf" srcId="{7FD28EF4-B1FB-4D21-A9CE-82A4BA4792C2}" destId="{F1C30AAD-1A9B-4A85-95F8-98FE80C427AD}" srcOrd="0" destOrd="0" presId="urn:microsoft.com/office/officeart/2005/8/layout/vList3"/>
    <dgm:cxn modelId="{0952232E-C3DB-48AD-8C62-1C032ACBAB7B}" srcId="{C22DABB1-D853-408C-B047-596DB7B20666}" destId="{2365CAE2-A0BB-4E9E-83A8-5EE591FE1C12}" srcOrd="3" destOrd="0" parTransId="{CBF4229A-7C85-4AA4-B6F9-A918B6A0964B}" sibTransId="{E78FF103-CCD7-4283-B158-79B1D0EC523E}"/>
    <dgm:cxn modelId="{A296BA45-4223-4BF3-8B71-A24F48D7B7E5}" srcId="{C22DABB1-D853-408C-B047-596DB7B20666}" destId="{6671BA1B-8499-4864-9360-40C83FDC4744}" srcOrd="0" destOrd="0" parTransId="{DD4B1948-1B9D-48E6-91EE-CF309D23274D}" sibTransId="{5C26337A-6591-4B8D-A40B-75DFE0EE6C36}"/>
    <dgm:cxn modelId="{BDD69593-EEFB-49CE-BD43-9BD5EE8571A4}" srcId="{C22DABB1-D853-408C-B047-596DB7B20666}" destId="{7FD28EF4-B1FB-4D21-A9CE-82A4BA4792C2}" srcOrd="2" destOrd="0" parTransId="{1C918512-1AEF-4E27-96E7-747936C8409E}" sibTransId="{07EDB6E5-D0BD-43D8-BC76-55C077389322}"/>
    <dgm:cxn modelId="{3353D2DF-E56E-4094-B7E6-C8F44972F7B8}" srcId="{C22DABB1-D853-408C-B047-596DB7B20666}" destId="{259DD524-0542-4503-832C-5C0E964558A4}" srcOrd="1" destOrd="0" parTransId="{36EA8B74-E70D-4171-8B1A-0368126D92BD}" sibTransId="{01F95EE8-E37D-4651-957E-6600A649CDDF}"/>
    <dgm:cxn modelId="{4CF38054-0DC0-4ABB-96C7-64E7BBB1F328}" type="presParOf" srcId="{D28F4865-EFCF-4CE2-B3B9-7AB8FB9BF572}" destId="{AFF883DA-D4FA-46E2-A5CA-EA9A42BCA56C}" srcOrd="0" destOrd="0" presId="urn:microsoft.com/office/officeart/2005/8/layout/vList3"/>
    <dgm:cxn modelId="{CA44DC5B-035C-43C4-97AA-0B6FD0D1FDC6}" type="presParOf" srcId="{AFF883DA-D4FA-46E2-A5CA-EA9A42BCA56C}" destId="{678BF641-8CD1-4B47-9863-7AC46D4AA898}" srcOrd="0" destOrd="0" presId="urn:microsoft.com/office/officeart/2005/8/layout/vList3"/>
    <dgm:cxn modelId="{65276BA2-4BF5-402F-A8E9-8517C3493505}" type="presParOf" srcId="{AFF883DA-D4FA-46E2-A5CA-EA9A42BCA56C}" destId="{B90DB454-01C6-4201-95E5-002E24927CF2}" srcOrd="1" destOrd="0" presId="urn:microsoft.com/office/officeart/2005/8/layout/vList3"/>
    <dgm:cxn modelId="{B0AF9C25-E444-4F13-8B2C-B946BD64B888}" type="presParOf" srcId="{D28F4865-EFCF-4CE2-B3B9-7AB8FB9BF572}" destId="{7FD78785-A58D-4E4A-8C07-79D25B753A2F}" srcOrd="1" destOrd="0" presId="urn:microsoft.com/office/officeart/2005/8/layout/vList3"/>
    <dgm:cxn modelId="{5F9653E5-A447-4838-A922-B47642E739E3}" type="presParOf" srcId="{D28F4865-EFCF-4CE2-B3B9-7AB8FB9BF572}" destId="{6F1F73CD-7D76-4DE2-89EC-3EBA1F2AD533}" srcOrd="2" destOrd="0" presId="urn:microsoft.com/office/officeart/2005/8/layout/vList3"/>
    <dgm:cxn modelId="{1932B0AD-C5B9-40FD-8C67-DCE30FE9301B}" type="presParOf" srcId="{6F1F73CD-7D76-4DE2-89EC-3EBA1F2AD533}" destId="{E9C105E2-A141-49DC-BAFE-0EE2AA300AF0}" srcOrd="0" destOrd="0" presId="urn:microsoft.com/office/officeart/2005/8/layout/vList3"/>
    <dgm:cxn modelId="{171ECAC8-10C7-4FEB-A3F3-AEB1BC1299AE}" type="presParOf" srcId="{6F1F73CD-7D76-4DE2-89EC-3EBA1F2AD533}" destId="{23C5B9FC-1130-4837-BFE2-125D5EEE40DD}" srcOrd="1" destOrd="0" presId="urn:microsoft.com/office/officeart/2005/8/layout/vList3"/>
    <dgm:cxn modelId="{DEEB60EC-5AAE-4D1B-A3C0-E187A39033B0}" type="presParOf" srcId="{D28F4865-EFCF-4CE2-B3B9-7AB8FB9BF572}" destId="{05379400-8BE6-4BF0-99A7-99BA590DCC89}" srcOrd="3" destOrd="0" presId="urn:microsoft.com/office/officeart/2005/8/layout/vList3"/>
    <dgm:cxn modelId="{0EFD8A3C-EA67-411B-A0BB-965D005510B6}" type="presParOf" srcId="{D28F4865-EFCF-4CE2-B3B9-7AB8FB9BF572}" destId="{2B8DC1DF-09E4-4ADB-8244-6C7037725A2D}" srcOrd="4" destOrd="0" presId="urn:microsoft.com/office/officeart/2005/8/layout/vList3"/>
    <dgm:cxn modelId="{7F9FC33D-4BD1-4602-9D5B-D98B233BC897}" type="presParOf" srcId="{2B8DC1DF-09E4-4ADB-8244-6C7037725A2D}" destId="{9775760F-0682-4AD1-8C05-535AD30574D0}" srcOrd="0" destOrd="0" presId="urn:microsoft.com/office/officeart/2005/8/layout/vList3"/>
    <dgm:cxn modelId="{647ECD3B-0622-4395-8BAE-CA6F44FF8D52}" type="presParOf" srcId="{2B8DC1DF-09E4-4ADB-8244-6C7037725A2D}" destId="{F1C30AAD-1A9B-4A85-95F8-98FE80C427AD}" srcOrd="1" destOrd="0" presId="urn:microsoft.com/office/officeart/2005/8/layout/vList3"/>
    <dgm:cxn modelId="{745C96DB-068A-48F7-8ECD-6B68679C57DD}" type="presParOf" srcId="{D28F4865-EFCF-4CE2-B3B9-7AB8FB9BF572}" destId="{E8022231-1F35-4F2F-AF5A-64A22105212C}" srcOrd="5" destOrd="0" presId="urn:microsoft.com/office/officeart/2005/8/layout/vList3"/>
    <dgm:cxn modelId="{02F63FB3-C0F5-4F9C-A5C4-69765A27DE6D}" type="presParOf" srcId="{D28F4865-EFCF-4CE2-B3B9-7AB8FB9BF572}" destId="{E07D68B9-523E-4292-8EE3-015009E23DAE}" srcOrd="6" destOrd="0" presId="urn:microsoft.com/office/officeart/2005/8/layout/vList3"/>
    <dgm:cxn modelId="{7D8599F8-F4C9-4232-950E-96BB87912433}" type="presParOf" srcId="{E07D68B9-523E-4292-8EE3-015009E23DAE}" destId="{3F735025-1E47-4FAE-81B4-106D8B34FE53}" srcOrd="0" destOrd="0" presId="urn:microsoft.com/office/officeart/2005/8/layout/vList3"/>
    <dgm:cxn modelId="{12F815D4-825B-4CBD-A5EF-10E8F8DE42D4}" type="presParOf" srcId="{E07D68B9-523E-4292-8EE3-015009E23DAE}" destId="{D28232DF-5A06-4D50-B73E-A8BCC586BAA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DB454-01C6-4201-95E5-002E24927CF2}">
      <dsp:nvSpPr>
        <dsp:cNvPr id="0" name=""/>
        <dsp:cNvSpPr/>
      </dsp:nvSpPr>
      <dsp:spPr>
        <a:xfrm rot="10800000">
          <a:off x="1415298" y="2532"/>
          <a:ext cx="4935706" cy="688375"/>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555" tIns="53340" rIns="99568" bIns="53340" numCol="1" spcCol="1270" anchor="ctr" anchorCtr="0">
          <a:noAutofit/>
        </a:bodyPr>
        <a:lstStyle/>
        <a:p>
          <a:pPr lvl="0" algn="ctr" defTabSz="622300">
            <a:lnSpc>
              <a:spcPct val="90000"/>
            </a:lnSpc>
            <a:spcBef>
              <a:spcPct val="0"/>
            </a:spcBef>
            <a:spcAft>
              <a:spcPct val="35000"/>
            </a:spcAft>
          </a:pPr>
          <a:r>
            <a:rPr lang="fr-FR" sz="1400" kern="1200" dirty="0" smtClean="0"/>
            <a:t>La reconnaissance du salarié en tant que personne</a:t>
          </a:r>
          <a:endParaRPr lang="fr-FR" sz="1400" kern="1200" dirty="0"/>
        </a:p>
      </dsp:txBody>
      <dsp:txXfrm rot="10800000">
        <a:off x="1587392" y="2532"/>
        <a:ext cx="4763612" cy="688375"/>
      </dsp:txXfrm>
    </dsp:sp>
    <dsp:sp modelId="{678BF641-8CD1-4B47-9863-7AC46D4AA898}">
      <dsp:nvSpPr>
        <dsp:cNvPr id="0" name=""/>
        <dsp:cNvSpPr/>
      </dsp:nvSpPr>
      <dsp:spPr>
        <a:xfrm>
          <a:off x="1071110" y="2532"/>
          <a:ext cx="688375" cy="688375"/>
        </a:xfrm>
        <a:prstGeom prst="ellipse">
          <a:avLst/>
        </a:prstGeom>
        <a:blipFill rotWithShape="1">
          <a:blip xmlns:r="http://schemas.openxmlformats.org/officeDocument/2006/relationships" r:embed="rId1"/>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C5B9FC-1130-4837-BFE2-125D5EEE40DD}">
      <dsp:nvSpPr>
        <dsp:cNvPr id="0" name=""/>
        <dsp:cNvSpPr/>
      </dsp:nvSpPr>
      <dsp:spPr>
        <a:xfrm rot="10800000">
          <a:off x="1415298" y="896394"/>
          <a:ext cx="4935706" cy="688375"/>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555" tIns="53340" rIns="99568" bIns="53340" numCol="1" spcCol="1270" anchor="ctr" anchorCtr="0">
          <a:noAutofit/>
        </a:bodyPr>
        <a:lstStyle/>
        <a:p>
          <a:pPr lvl="0" algn="ctr" defTabSz="622300">
            <a:lnSpc>
              <a:spcPct val="90000"/>
            </a:lnSpc>
            <a:spcBef>
              <a:spcPct val="0"/>
            </a:spcBef>
            <a:spcAft>
              <a:spcPct val="35000"/>
            </a:spcAft>
          </a:pPr>
          <a:r>
            <a:rPr lang="fr-FR" sz="1400" kern="1200" dirty="0" smtClean="0"/>
            <a:t>La reconnaissance des compétences et du savoir-faire</a:t>
          </a:r>
          <a:endParaRPr lang="fr-FR" sz="1400" kern="1200" dirty="0"/>
        </a:p>
      </dsp:txBody>
      <dsp:txXfrm rot="10800000">
        <a:off x="1587392" y="896394"/>
        <a:ext cx="4763612" cy="688375"/>
      </dsp:txXfrm>
    </dsp:sp>
    <dsp:sp modelId="{E9C105E2-A141-49DC-BAFE-0EE2AA300AF0}">
      <dsp:nvSpPr>
        <dsp:cNvPr id="0" name=""/>
        <dsp:cNvSpPr/>
      </dsp:nvSpPr>
      <dsp:spPr>
        <a:xfrm>
          <a:off x="1071110" y="896394"/>
          <a:ext cx="688375" cy="688375"/>
        </a:xfrm>
        <a:prstGeom prst="ellipse">
          <a:avLst/>
        </a:prstGeom>
        <a:blipFill rotWithShape="1">
          <a:blip xmlns:r="http://schemas.openxmlformats.org/officeDocument/2006/relationships" r:embed="rId2"/>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C30AAD-1A9B-4A85-95F8-98FE80C427AD}">
      <dsp:nvSpPr>
        <dsp:cNvPr id="0" name=""/>
        <dsp:cNvSpPr/>
      </dsp:nvSpPr>
      <dsp:spPr>
        <a:xfrm rot="10800000">
          <a:off x="1415298" y="1790255"/>
          <a:ext cx="4935706" cy="688375"/>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555" tIns="53340" rIns="99568" bIns="53340" numCol="1" spcCol="1270" anchor="ctr" anchorCtr="0">
          <a:noAutofit/>
        </a:bodyPr>
        <a:lstStyle/>
        <a:p>
          <a:pPr lvl="0" algn="ctr" defTabSz="622300">
            <a:lnSpc>
              <a:spcPct val="90000"/>
            </a:lnSpc>
            <a:spcBef>
              <a:spcPct val="0"/>
            </a:spcBef>
            <a:spcAft>
              <a:spcPct val="35000"/>
            </a:spcAft>
          </a:pPr>
          <a:r>
            <a:rPr lang="fr-FR" sz="1400" kern="1200" dirty="0" smtClean="0"/>
            <a:t>La reconnaissance de l’engagement du salarié</a:t>
          </a:r>
          <a:endParaRPr lang="fr-FR" sz="1400" kern="1200" dirty="0"/>
        </a:p>
      </dsp:txBody>
      <dsp:txXfrm rot="10800000">
        <a:off x="1587392" y="1790255"/>
        <a:ext cx="4763612" cy="688375"/>
      </dsp:txXfrm>
    </dsp:sp>
    <dsp:sp modelId="{9775760F-0682-4AD1-8C05-535AD30574D0}">
      <dsp:nvSpPr>
        <dsp:cNvPr id="0" name=""/>
        <dsp:cNvSpPr/>
      </dsp:nvSpPr>
      <dsp:spPr>
        <a:xfrm>
          <a:off x="1071110" y="1790255"/>
          <a:ext cx="688375" cy="688375"/>
        </a:xfrm>
        <a:prstGeom prst="ellipse">
          <a:avLst/>
        </a:prstGeom>
        <a:blipFill rotWithShape="1">
          <a:blip xmlns:r="http://schemas.openxmlformats.org/officeDocument/2006/relationships" r:embed="rId3"/>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8232DF-5A06-4D50-B73E-A8BCC586BAA6}">
      <dsp:nvSpPr>
        <dsp:cNvPr id="0" name=""/>
        <dsp:cNvSpPr/>
      </dsp:nvSpPr>
      <dsp:spPr>
        <a:xfrm rot="10800000">
          <a:off x="1415298" y="2684116"/>
          <a:ext cx="4935706" cy="688375"/>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555" tIns="53340" rIns="99568" bIns="53340" numCol="1" spcCol="1270" anchor="ctr" anchorCtr="0">
          <a:noAutofit/>
        </a:bodyPr>
        <a:lstStyle/>
        <a:p>
          <a:pPr lvl="0" algn="ctr" defTabSz="622300">
            <a:lnSpc>
              <a:spcPct val="90000"/>
            </a:lnSpc>
            <a:spcBef>
              <a:spcPct val="0"/>
            </a:spcBef>
            <a:spcAft>
              <a:spcPct val="35000"/>
            </a:spcAft>
          </a:pPr>
          <a:r>
            <a:rPr lang="fr-FR" sz="1400" kern="1200" dirty="0" smtClean="0"/>
            <a:t>La reconnaissance du résultat obtenu</a:t>
          </a:r>
          <a:endParaRPr lang="fr-FR" sz="1400" kern="1200" dirty="0"/>
        </a:p>
      </dsp:txBody>
      <dsp:txXfrm rot="10800000">
        <a:off x="1587392" y="2684116"/>
        <a:ext cx="4763612" cy="688375"/>
      </dsp:txXfrm>
    </dsp:sp>
    <dsp:sp modelId="{3F735025-1E47-4FAE-81B4-106D8B34FE53}">
      <dsp:nvSpPr>
        <dsp:cNvPr id="0" name=""/>
        <dsp:cNvSpPr/>
      </dsp:nvSpPr>
      <dsp:spPr>
        <a:xfrm>
          <a:off x="1129835" y="2686649"/>
          <a:ext cx="688375" cy="688375"/>
        </a:xfrm>
        <a:prstGeom prst="ellipse">
          <a:avLst/>
        </a:prstGeom>
        <a:blipFill dpi="0" rotWithShape="1">
          <a:blip xmlns:r="http://schemas.openxmlformats.org/officeDocument/2006/relationships" r:embed="rId4"/>
          <a:srcRect/>
          <a:stretch>
            <a:fillRect l="10777" t="10777" r="10777" b="10777"/>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DCB48FD-7D66-402F-8C5E-9A0570F8C9AB}" type="datetime2">
              <a:rPr lang="fr-FR" altLang="fr-FR"/>
              <a:pPr/>
              <a:t>lundi 30 juin 2025</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BA1C88E-4020-490D-A484-60CA3808D390}" type="slidenum">
              <a:rPr lang="fr-FR" altLang="fr-FR"/>
              <a:pPr/>
              <a:t>‹N°›</a:t>
            </a:fld>
            <a:endParaRPr lang="fr-FR" altLang="fr-FR"/>
          </a:p>
        </p:txBody>
      </p:sp>
    </p:spTree>
    <p:extLst>
      <p:ext uri="{BB962C8B-B14F-4D97-AF65-F5344CB8AC3E}">
        <p14:creationId xmlns:p14="http://schemas.microsoft.com/office/powerpoint/2010/main" val="368654337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D0B7E5D-E9DD-47D8-9178-6AFA2353E1A1}" type="datetime2">
              <a:rPr lang="fr-FR" altLang="fr-FR"/>
              <a:pPr/>
              <a:t>lundi 30 juin 2025</a:t>
            </a:fld>
            <a:endParaRPr lang="fr-FR" alt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8D8C07-4EC2-4E4A-85AB-FF7BC84CE5DD}" type="slidenum">
              <a:rPr lang="fr-FR" altLang="fr-FR"/>
              <a:pPr/>
              <a:t>‹N°›</a:t>
            </a:fld>
            <a:endParaRPr lang="fr-FR" altLang="fr-FR"/>
          </a:p>
        </p:txBody>
      </p:sp>
    </p:spTree>
    <p:extLst>
      <p:ext uri="{BB962C8B-B14F-4D97-AF65-F5344CB8AC3E}">
        <p14:creationId xmlns:p14="http://schemas.microsoft.com/office/powerpoint/2010/main" val="1915985969"/>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lvl1pPr>
              <a:defRPr/>
            </a:lvl1pPr>
          </a:lstStyle>
          <a:p>
            <a:r>
              <a:rPr lang="en-US" altLang="fr-FR" dirty="0" err="1"/>
              <a:t>Ordre</a:t>
            </a:r>
            <a:r>
              <a:rPr lang="en-US" altLang="fr-FR" dirty="0"/>
              <a:t> du jour</a:t>
            </a:r>
            <a:endParaRPr lang="en-US" dirty="0"/>
          </a:p>
        </p:txBody>
      </p:sp>
      <p:sp>
        <p:nvSpPr>
          <p:cNvPr id="3" name="Content Placeholder 2"/>
          <p:cNvSpPr>
            <a:spLocks noGrp="1"/>
          </p:cNvSpPr>
          <p:nvPr>
            <p:ph idx="1" hasCustomPrompt="1"/>
          </p:nvPr>
        </p:nvSpPr>
        <p:spPr>
          <a:xfrm>
            <a:off x="2192288" y="1044000"/>
            <a:ext cx="6480000" cy="3474000"/>
          </a:xfrm>
        </p:spPr>
        <p:txBody>
          <a:bodyPr numCol="1"/>
          <a:lstStyle>
            <a:lvl1pPr marL="0" indent="0">
              <a:spcBef>
                <a:spcPts val="1500"/>
              </a:spcBef>
              <a:defRPr lang="en-US" altLang="fr-FR" baseline="0" dirty="0" smtClean="0"/>
            </a:lvl1pPr>
            <a:lvl2pPr marL="0" indent="0">
              <a:defRPr/>
            </a:lvl2pPr>
            <a:lvl3pPr marL="0" marR="0" indent="0" algn="l" defTabSz="457200" rtl="0" eaLnBrk="0" fontAlgn="base" latinLnBrk="0" hangingPunct="0">
              <a:lnSpc>
                <a:spcPct val="80000"/>
              </a:lnSpc>
              <a:spcBef>
                <a:spcPts val="300"/>
              </a:spcBef>
              <a:spcAft>
                <a:spcPct val="0"/>
              </a:spcAft>
              <a:buClrTx/>
              <a:buSzTx/>
              <a:buFont typeface="Arial" pitchFamily="34" charset="0"/>
              <a:buNone/>
              <a:tabLst/>
              <a:defRPr/>
            </a:lvl3pPr>
            <a:lvl4pPr marL="88900" indent="-88900">
              <a:defRPr/>
            </a:lvl4pPr>
            <a:lvl5pPr marL="0" indent="0">
              <a:defRPr/>
            </a:lvl5pPr>
          </a:lstStyle>
          <a:p>
            <a:pPr lvl="0"/>
            <a:r>
              <a:rPr lang="en-US" altLang="fr-FR" dirty="0"/>
              <a:t>00h00 - 00h00</a:t>
            </a:r>
          </a:p>
          <a:p>
            <a:pPr lvl="1"/>
            <a:r>
              <a:rPr lang="en-US" altLang="fr-FR" dirty="0" err="1"/>
              <a:t>Titre</a:t>
            </a:r>
            <a:endParaRPr lang="en-US" altLang="fr-FR" dirty="0"/>
          </a:p>
          <a:p>
            <a:pPr lvl="2"/>
            <a:r>
              <a:rPr lang="en-US" altLang="fr-FR" dirty="0" err="1"/>
              <a:t>Sujet</a:t>
            </a:r>
            <a:endParaRPr lang="en-US" altLang="fr-FR" dirty="0"/>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237877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FF7F70-B99F-0EA5-A677-388DA3903747}"/>
              </a:ext>
            </a:extLst>
          </p:cNvPr>
          <p:cNvSpPr/>
          <p:nvPr userDrawn="1"/>
        </p:nvSpPr>
        <p:spPr>
          <a:xfrm>
            <a:off x="0" y="0"/>
            <a:ext cx="9144000"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orme libre : forme 8">
            <a:extLst>
              <a:ext uri="{FF2B5EF4-FFF2-40B4-BE49-F238E27FC236}">
                <a16:creationId xmlns:a16="http://schemas.microsoft.com/office/drawing/2014/main" id="{0F320DFD-D643-C45F-0ED0-90937F10A607}"/>
              </a:ext>
            </a:extLst>
          </p:cNvPr>
          <p:cNvSpPr/>
          <p:nvPr userDrawn="1"/>
        </p:nvSpPr>
        <p:spPr>
          <a:xfrm>
            <a:off x="0" y="2757453"/>
            <a:ext cx="4098271" cy="2386047"/>
          </a:xfrm>
          <a:custGeom>
            <a:avLst/>
            <a:gdLst>
              <a:gd name="connsiteX0" fmla="*/ 1175759 w 5464361"/>
              <a:gd name="connsiteY0" fmla="*/ 1174 h 3181396"/>
              <a:gd name="connsiteX1" fmla="*/ 1784136 w 5464361"/>
              <a:gd name="connsiteY1" fmla="*/ 387603 h 3181396"/>
              <a:gd name="connsiteX2" fmla="*/ 1516933 w 5464361"/>
              <a:gd name="connsiteY2" fmla="*/ 1392683 h 3181396"/>
              <a:gd name="connsiteX3" fmla="*/ 3822361 w 5464361"/>
              <a:gd name="connsiteY3" fmla="*/ 547000 h 3181396"/>
              <a:gd name="connsiteX4" fmla="*/ 3947401 w 5464361"/>
              <a:gd name="connsiteY4" fmla="*/ 695488 h 3181396"/>
              <a:gd name="connsiteX5" fmla="*/ 3516594 w 5464361"/>
              <a:gd name="connsiteY5" fmla="*/ 1670495 h 3181396"/>
              <a:gd name="connsiteX6" fmla="*/ 5313202 w 5464361"/>
              <a:gd name="connsiteY6" fmla="*/ 2338398 h 3181396"/>
              <a:gd name="connsiteX7" fmla="*/ 5312875 w 5464361"/>
              <a:gd name="connsiteY7" fmla="*/ 2338775 h 3181396"/>
              <a:gd name="connsiteX8" fmla="*/ 5427357 w 5464361"/>
              <a:gd name="connsiteY8" fmla="*/ 3126031 h 3181396"/>
              <a:gd name="connsiteX9" fmla="*/ 5406907 w 5464361"/>
              <a:gd name="connsiteY9" fmla="*/ 3181396 h 3181396"/>
              <a:gd name="connsiteX10" fmla="*/ 0 w 5464361"/>
              <a:gd name="connsiteY10" fmla="*/ 3181396 h 3181396"/>
              <a:gd name="connsiteX11" fmla="*/ 0 w 5464361"/>
              <a:gd name="connsiteY11" fmla="*/ 512508 h 3181396"/>
              <a:gd name="connsiteX12" fmla="*/ 37008 w 5464361"/>
              <a:gd name="connsiteY12" fmla="*/ 477629 h 3181396"/>
              <a:gd name="connsiteX13" fmla="*/ 1175759 w 5464361"/>
              <a:gd name="connsiteY13" fmla="*/ 1174 h 318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64361" h="3181396">
                <a:moveTo>
                  <a:pt x="1175759" y="1174"/>
                </a:moveTo>
                <a:cubicBezTo>
                  <a:pt x="1458674" y="14965"/>
                  <a:pt x="1681655" y="149998"/>
                  <a:pt x="1784136" y="387603"/>
                </a:cubicBezTo>
                <a:cubicBezTo>
                  <a:pt x="1892510" y="637704"/>
                  <a:pt x="1808248" y="955241"/>
                  <a:pt x="1516933" y="1392683"/>
                </a:cubicBezTo>
                <a:cubicBezTo>
                  <a:pt x="2212933" y="641545"/>
                  <a:pt x="3314797" y="105838"/>
                  <a:pt x="3822361" y="547000"/>
                </a:cubicBezTo>
                <a:cubicBezTo>
                  <a:pt x="3869602" y="588060"/>
                  <a:pt x="3911739" y="637292"/>
                  <a:pt x="3947401" y="695488"/>
                </a:cubicBezTo>
                <a:cubicBezTo>
                  <a:pt x="4073045" y="898239"/>
                  <a:pt x="4033386" y="1285059"/>
                  <a:pt x="3516594" y="1670495"/>
                </a:cubicBezTo>
                <a:cubicBezTo>
                  <a:pt x="4279094" y="1585535"/>
                  <a:pt x="5028615" y="1847556"/>
                  <a:pt x="5313202" y="2338398"/>
                </a:cubicBezTo>
                <a:lnTo>
                  <a:pt x="5312875" y="2338775"/>
                </a:lnTo>
                <a:cubicBezTo>
                  <a:pt x="5470089" y="2609889"/>
                  <a:pt x="5498755" y="2876151"/>
                  <a:pt x="5427357" y="3126031"/>
                </a:cubicBezTo>
                <a:lnTo>
                  <a:pt x="5406907" y="3181396"/>
                </a:lnTo>
                <a:lnTo>
                  <a:pt x="0" y="3181396"/>
                </a:lnTo>
                <a:lnTo>
                  <a:pt x="0" y="512508"/>
                </a:lnTo>
                <a:lnTo>
                  <a:pt x="37008" y="477629"/>
                </a:lnTo>
                <a:cubicBezTo>
                  <a:pt x="434049" y="134021"/>
                  <a:pt x="845692" y="-14915"/>
                  <a:pt x="1175759" y="1174"/>
                </a:cubicBezTo>
                <a:close/>
              </a:path>
            </a:pathLst>
          </a:custGeom>
          <a:gradFill flip="none" rotWithShape="1">
            <a:gsLst>
              <a:gs pos="0">
                <a:srgbClr val="E42312"/>
              </a:gs>
              <a:gs pos="10000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sp>
        <p:nvSpPr>
          <p:cNvPr id="2" name="Titre 1">
            <a:extLst>
              <a:ext uri="{FF2B5EF4-FFF2-40B4-BE49-F238E27FC236}">
                <a16:creationId xmlns:a16="http://schemas.microsoft.com/office/drawing/2014/main" id="{3D30B6F1-4C99-A1BA-4602-CF58A473C175}"/>
              </a:ext>
            </a:extLst>
          </p:cNvPr>
          <p:cNvSpPr>
            <a:spLocks noGrp="1"/>
          </p:cNvSpPr>
          <p:nvPr>
            <p:ph type="ctrTitle"/>
          </p:nvPr>
        </p:nvSpPr>
        <p:spPr>
          <a:xfrm>
            <a:off x="404550" y="782145"/>
            <a:ext cx="8334900" cy="1790700"/>
          </a:xfrm>
          <a:prstGeom prst="rect">
            <a:avLst/>
          </a:prstGeom>
        </p:spPr>
        <p:txBody>
          <a:bodyPr anchor="b"/>
          <a:lstStyle>
            <a:lvl1pPr algn="r">
              <a:defRPr sz="4950">
                <a:solidFill>
                  <a:schemeClr val="bg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F3D66151-053F-92FE-49BE-21A2C5C32418}"/>
              </a:ext>
            </a:extLst>
          </p:cNvPr>
          <p:cNvSpPr>
            <a:spLocks noGrp="1"/>
          </p:cNvSpPr>
          <p:nvPr>
            <p:ph type="subTitle" idx="1"/>
          </p:nvPr>
        </p:nvSpPr>
        <p:spPr>
          <a:xfrm>
            <a:off x="3200400" y="3077145"/>
            <a:ext cx="5539050" cy="1026000"/>
          </a:xfrm>
        </p:spPr>
        <p:txBody>
          <a:bodyPr/>
          <a:lstStyle>
            <a:lvl1pPr marL="0" indent="0" algn="r">
              <a:spcBef>
                <a:spcPts val="0"/>
              </a:spcBef>
              <a:buNone/>
              <a:defRPr sz="2100" b="0">
                <a:solidFill>
                  <a:schemeClr val="tx2">
                    <a:lumMod val="20000"/>
                    <a:lumOff val="80000"/>
                  </a:schemeClr>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429A278C-A573-67A9-95E4-D6AA5B57B9D0}"/>
              </a:ext>
            </a:extLst>
          </p:cNvPr>
          <p:cNvSpPr>
            <a:spLocks noGrp="1"/>
          </p:cNvSpPr>
          <p:nvPr>
            <p:ph type="dt" sz="half" idx="10"/>
          </p:nvPr>
        </p:nvSpPr>
        <p:spPr>
          <a:xfrm>
            <a:off x="8226000" y="113916"/>
            <a:ext cx="513000" cy="94500"/>
          </a:xfrm>
        </p:spPr>
        <p:txBody>
          <a:bodyPr/>
          <a:lstStyle>
            <a:lvl1pPr>
              <a:defRPr>
                <a:solidFill>
                  <a:schemeClr val="tx2">
                    <a:lumMod val="20000"/>
                    <a:lumOff val="80000"/>
                  </a:schemeClr>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F9BE52EB-53F1-5793-CF34-72F3DE2B53CF}"/>
              </a:ext>
            </a:extLst>
          </p:cNvPr>
          <p:cNvSpPr>
            <a:spLocks noGrp="1"/>
          </p:cNvSpPr>
          <p:nvPr>
            <p:ph type="ftr" sz="quarter" idx="11"/>
          </p:nvPr>
        </p:nvSpPr>
        <p:spPr>
          <a:xfrm>
            <a:off x="4049101" y="113916"/>
            <a:ext cx="4166999" cy="94500"/>
          </a:xfrm>
        </p:spPr>
        <p:txBody>
          <a:bodyPr/>
          <a:lstStyle>
            <a:lvl1pPr algn="r">
              <a:defRPr>
                <a:solidFill>
                  <a:schemeClr val="tx2">
                    <a:lumMod val="20000"/>
                    <a:lumOff val="80000"/>
                  </a:schemeClr>
                </a:solidFill>
              </a:defRPr>
            </a:lvl1pPr>
          </a:lstStyle>
          <a:p>
            <a:r>
              <a:rPr lang="fr-FR"/>
              <a:t>Aller dans Insertion &gt; Pied de page pour compléter ce champ</a:t>
            </a:r>
            <a:endParaRPr lang="fr-FR" dirty="0"/>
          </a:p>
        </p:txBody>
      </p:sp>
      <p:sp>
        <p:nvSpPr>
          <p:cNvPr id="17" name="Espace réservé du texte 16">
            <a:extLst>
              <a:ext uri="{FF2B5EF4-FFF2-40B4-BE49-F238E27FC236}">
                <a16:creationId xmlns:a16="http://schemas.microsoft.com/office/drawing/2014/main" id="{7E35A042-21C6-686B-35B3-340E7161AF17}"/>
              </a:ext>
            </a:extLst>
          </p:cNvPr>
          <p:cNvSpPr>
            <a:spLocks noGrp="1"/>
          </p:cNvSpPr>
          <p:nvPr>
            <p:ph type="body" sz="quarter" idx="15" hasCustomPrompt="1"/>
          </p:nvPr>
        </p:nvSpPr>
        <p:spPr>
          <a:xfrm>
            <a:off x="4050507" y="4362263"/>
            <a:ext cx="4688681" cy="405000"/>
          </a:xfrm>
        </p:spPr>
        <p:txBody>
          <a:bodyPr anchor="b" anchorCtr="0"/>
          <a:lstStyle>
            <a:lvl1pPr algn="r">
              <a:spcBef>
                <a:spcPts val="0"/>
              </a:spcBef>
              <a:defRPr sz="900" b="0">
                <a:solidFill>
                  <a:schemeClr val="bg1"/>
                </a:solidFill>
                <a:latin typeface="Aptos Light" panose="020B0004020202020204" pitchFamily="34" charset="0"/>
              </a:defRPr>
            </a:lvl1pPr>
          </a:lstStyle>
          <a:p>
            <a:pPr lvl="0"/>
            <a:r>
              <a:rPr lang="fr-FR" dirty="0"/>
              <a:t>Prénom Nom </a:t>
            </a:r>
            <a:r>
              <a:rPr lang="fr-FR" dirty="0" err="1"/>
              <a:t>Nom</a:t>
            </a:r>
            <a:r>
              <a:rPr lang="fr-FR" dirty="0"/>
              <a:t> de la direction</a:t>
            </a:r>
          </a:p>
        </p:txBody>
      </p:sp>
      <p:pic>
        <p:nvPicPr>
          <p:cNvPr id="11" name="Image 10" descr="Une image contenant Graphique, Police, logo, symbole&#10;&#10;Description générée automatiquement">
            <a:extLst>
              <a:ext uri="{FF2B5EF4-FFF2-40B4-BE49-F238E27FC236}">
                <a16:creationId xmlns:a16="http://schemas.microsoft.com/office/drawing/2014/main" id="{C4A95947-3BEF-31B0-CD88-BFCFF81F4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400" y="3439800"/>
            <a:ext cx="1989400" cy="1493100"/>
          </a:xfrm>
          <a:prstGeom prst="rect">
            <a:avLst/>
          </a:prstGeom>
        </p:spPr>
      </p:pic>
      <p:sp>
        <p:nvSpPr>
          <p:cNvPr id="6" name="Rectangle 5">
            <a:extLst>
              <a:ext uri="{FF2B5EF4-FFF2-40B4-BE49-F238E27FC236}">
                <a16:creationId xmlns:a16="http://schemas.microsoft.com/office/drawing/2014/main" id="{BF9FF406-4E68-275C-ADF0-E8ABD85D7BE3}"/>
              </a:ext>
            </a:extLst>
          </p:cNvPr>
          <p:cNvSpPr>
            <a:spLocks noChangeAspect="1"/>
          </p:cNvSpPr>
          <p:nvPr userDrawn="1"/>
        </p:nvSpPr>
        <p:spPr>
          <a:xfrm flipV="1">
            <a:off x="8239386" y="2945373"/>
            <a:ext cx="499802" cy="499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938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ête de chapitr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B62455-AA22-E518-9395-C542DDF282F7}"/>
              </a:ext>
            </a:extLst>
          </p:cNvPr>
          <p:cNvSpPr/>
          <p:nvPr userDrawn="1"/>
        </p:nvSpPr>
        <p:spPr>
          <a:xfrm>
            <a:off x="0" y="1"/>
            <a:ext cx="9144000" cy="5143499"/>
          </a:xfrm>
          <a:prstGeom prst="rect">
            <a:avLst/>
          </a:prstGeom>
          <a:gradFill flip="none" rotWithShape="1">
            <a:gsLst>
              <a:gs pos="0">
                <a:srgbClr val="0074B0"/>
              </a:gs>
              <a:gs pos="82000">
                <a:srgbClr val="A3D8E6"/>
              </a:gs>
            </a:gsLst>
            <a:lin ang="1800000" scaled="0"/>
            <a:tileRect/>
          </a:gradFill>
          <a:ln w="0" cap="flat">
            <a:noFill/>
            <a:prstDash val="solid"/>
            <a:miter/>
          </a:ln>
        </p:spPr>
        <p:txBody>
          <a:bodyPr rtlCol="0" anchor="ctr"/>
          <a:lstStyle/>
          <a:p>
            <a:pPr lvl="0"/>
            <a:endParaRPr lang="fr-FR">
              <a:solidFill>
                <a:schemeClr val="tx1"/>
              </a:solidFill>
            </a:endParaRPr>
          </a:p>
        </p:txBody>
      </p:sp>
      <p:sp>
        <p:nvSpPr>
          <p:cNvPr id="11" name="Forme libre : forme 10">
            <a:extLst>
              <a:ext uri="{FF2B5EF4-FFF2-40B4-BE49-F238E27FC236}">
                <a16:creationId xmlns:a16="http://schemas.microsoft.com/office/drawing/2014/main" id="{57F8A5D0-90E8-F3AC-40CD-95FF87746D18}"/>
              </a:ext>
            </a:extLst>
          </p:cNvPr>
          <p:cNvSpPr/>
          <p:nvPr userDrawn="1"/>
        </p:nvSpPr>
        <p:spPr>
          <a:xfrm rot="1347167">
            <a:off x="327151" y="-460456"/>
            <a:ext cx="8065124" cy="6459255"/>
          </a:xfrm>
          <a:custGeom>
            <a:avLst/>
            <a:gdLst>
              <a:gd name="connsiteX0" fmla="*/ 718495 w 10753499"/>
              <a:gd name="connsiteY0" fmla="*/ 2236109 h 8612340"/>
              <a:gd name="connsiteX1" fmla="*/ 2141679 w 10753499"/>
              <a:gd name="connsiteY1" fmla="*/ 1647980 h 8612340"/>
              <a:gd name="connsiteX2" fmla="*/ 2223858 w 10753499"/>
              <a:gd name="connsiteY2" fmla="*/ 1673305 h 8612340"/>
              <a:gd name="connsiteX3" fmla="*/ 2330185 w 10753499"/>
              <a:gd name="connsiteY3" fmla="*/ 1718143 h 8612340"/>
              <a:gd name="connsiteX4" fmla="*/ 3158288 w 10753499"/>
              <a:gd name="connsiteY4" fmla="*/ 3407878 h 8612340"/>
              <a:gd name="connsiteX5" fmla="*/ 3662002 w 10753499"/>
              <a:gd name="connsiteY5" fmla="*/ 1056035 h 8612340"/>
              <a:gd name="connsiteX6" fmla="*/ 3682968 w 10753499"/>
              <a:gd name="connsiteY6" fmla="*/ 1011045 h 8612340"/>
              <a:gd name="connsiteX7" fmla="*/ 6129549 w 10753499"/>
              <a:gd name="connsiteY7" fmla="*/ 0 h 8612340"/>
              <a:gd name="connsiteX8" fmla="*/ 6132672 w 10753499"/>
              <a:gd name="connsiteY8" fmla="*/ 5324 h 8612340"/>
              <a:gd name="connsiteX9" fmla="*/ 6218848 w 10753499"/>
              <a:gd name="connsiteY9" fmla="*/ 1413719 h 8612340"/>
              <a:gd name="connsiteX10" fmla="*/ 9465140 w 10753499"/>
              <a:gd name="connsiteY10" fmla="*/ 193301 h 8612340"/>
              <a:gd name="connsiteX11" fmla="*/ 9465140 w 10753499"/>
              <a:gd name="connsiteY11" fmla="*/ 194205 h 8612340"/>
              <a:gd name="connsiteX12" fmla="*/ 8931131 w 10753499"/>
              <a:gd name="connsiteY12" fmla="*/ 6101689 h 8612340"/>
              <a:gd name="connsiteX13" fmla="*/ 8689381 w 10753499"/>
              <a:gd name="connsiteY13" fmla="*/ 6362667 h 8612340"/>
              <a:gd name="connsiteX14" fmla="*/ 3245505 w 10753499"/>
              <a:gd name="connsiteY14" fmla="*/ 8612340 h 8612340"/>
              <a:gd name="connsiteX15" fmla="*/ 2958645 w 10753499"/>
              <a:gd name="connsiteY15" fmla="*/ 8558866 h 8612340"/>
              <a:gd name="connsiteX16" fmla="*/ 29784 w 10753499"/>
              <a:gd name="connsiteY16" fmla="*/ 5255265 h 8612340"/>
              <a:gd name="connsiteX17" fmla="*/ 662530 w 10753499"/>
              <a:gd name="connsiteY17" fmla="*/ 2306717 h 861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53499" h="8612340">
                <a:moveTo>
                  <a:pt x="718495" y="2236109"/>
                </a:moveTo>
                <a:lnTo>
                  <a:pt x="2141679" y="1647980"/>
                </a:lnTo>
                <a:lnTo>
                  <a:pt x="2223858" y="1673305"/>
                </a:lnTo>
                <a:cubicBezTo>
                  <a:pt x="2259557" y="1686303"/>
                  <a:pt x="2295020" y="1701240"/>
                  <a:pt x="2330185" y="1718143"/>
                </a:cubicBezTo>
                <a:cubicBezTo>
                  <a:pt x="2775046" y="1931052"/>
                  <a:pt x="3036885" y="2464708"/>
                  <a:pt x="3158288" y="3407878"/>
                </a:cubicBezTo>
                <a:cubicBezTo>
                  <a:pt x="3184056" y="2597665"/>
                  <a:pt x="3364858" y="1751554"/>
                  <a:pt x="3662002" y="1056035"/>
                </a:cubicBezTo>
                <a:lnTo>
                  <a:pt x="3682968" y="1011045"/>
                </a:lnTo>
                <a:lnTo>
                  <a:pt x="6129549" y="0"/>
                </a:lnTo>
                <a:lnTo>
                  <a:pt x="6132672" y="5324"/>
                </a:lnTo>
                <a:cubicBezTo>
                  <a:pt x="6291437" y="310059"/>
                  <a:pt x="6358486" y="772591"/>
                  <a:pt x="6218848" y="1413719"/>
                </a:cubicBezTo>
                <a:cubicBezTo>
                  <a:pt x="7159297" y="392627"/>
                  <a:pt x="8493880" y="-139212"/>
                  <a:pt x="9465140" y="193301"/>
                </a:cubicBezTo>
                <a:lnTo>
                  <a:pt x="9465140" y="194205"/>
                </a:lnTo>
                <a:cubicBezTo>
                  <a:pt x="11569611" y="914524"/>
                  <a:pt x="10884358" y="3880608"/>
                  <a:pt x="8931131" y="6101689"/>
                </a:cubicBezTo>
                <a:lnTo>
                  <a:pt x="8689381" y="6362667"/>
                </a:lnTo>
                <a:lnTo>
                  <a:pt x="3245505" y="8612340"/>
                </a:lnTo>
                <a:lnTo>
                  <a:pt x="2958645" y="8558866"/>
                </a:lnTo>
                <a:cubicBezTo>
                  <a:pt x="1432793" y="8211114"/>
                  <a:pt x="203403" y="7034245"/>
                  <a:pt x="29784" y="5255265"/>
                </a:cubicBezTo>
                <a:cubicBezTo>
                  <a:pt x="-97512" y="3952401"/>
                  <a:pt x="196266" y="2932895"/>
                  <a:pt x="662530" y="2306717"/>
                </a:cubicBezTo>
                <a:close/>
              </a:path>
            </a:pathLst>
          </a:custGeom>
          <a:solidFill>
            <a:schemeClr val="bg1"/>
          </a:solidFill>
          <a:ln w="0" cap="flat">
            <a:noFill/>
            <a:prstDash val="solid"/>
            <a:miter/>
          </a:ln>
        </p:spPr>
        <p:txBody>
          <a:bodyPr wrap="square" rtlCol="0" anchor="ctr">
            <a:noAutofit/>
          </a:bodyPr>
          <a:lstStyle/>
          <a:p>
            <a:endParaRPr lang="fr-FR" dirty="0"/>
          </a:p>
        </p:txBody>
      </p:sp>
      <p:sp>
        <p:nvSpPr>
          <p:cNvPr id="2" name="Titre 1">
            <a:extLst>
              <a:ext uri="{FF2B5EF4-FFF2-40B4-BE49-F238E27FC236}">
                <a16:creationId xmlns:a16="http://schemas.microsoft.com/office/drawing/2014/main" id="{3FE9A82F-E619-150B-21D3-E7C31F128D94}"/>
              </a:ext>
            </a:extLst>
          </p:cNvPr>
          <p:cNvSpPr>
            <a:spLocks noGrp="1"/>
          </p:cNvSpPr>
          <p:nvPr>
            <p:ph type="title"/>
          </p:nvPr>
        </p:nvSpPr>
        <p:spPr>
          <a:xfrm>
            <a:off x="1080000" y="1215000"/>
            <a:ext cx="6075000" cy="2160000"/>
          </a:xfrm>
          <a:prstGeom prst="rect">
            <a:avLst/>
          </a:prstGeom>
        </p:spPr>
        <p:txBody>
          <a:bodyPr lIns="0" anchor="b"/>
          <a:lstStyle>
            <a:lvl1pPr>
              <a:lnSpc>
                <a:spcPct val="80000"/>
              </a:lnSpc>
              <a:defRPr sz="4050"/>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67E5200E-22BB-5B9D-04E3-DF789D0223F4}"/>
              </a:ext>
            </a:extLst>
          </p:cNvPr>
          <p:cNvSpPr>
            <a:spLocks noGrp="1"/>
          </p:cNvSpPr>
          <p:nvPr>
            <p:ph type="body" idx="1"/>
          </p:nvPr>
        </p:nvSpPr>
        <p:spPr>
          <a:xfrm>
            <a:off x="1080000" y="3402000"/>
            <a:ext cx="6075000" cy="810000"/>
          </a:xfrm>
        </p:spPr>
        <p:txBody>
          <a:bodyPr lIns="0"/>
          <a:lstStyle>
            <a:lvl1pPr marL="0" indent="0">
              <a:spcBef>
                <a:spcPts val="0"/>
              </a:spcBef>
              <a:buNone/>
              <a:defRPr sz="1650" b="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pic>
        <p:nvPicPr>
          <p:cNvPr id="8" name="Image 7" descr="Une image contenant Graphique, Police, logo, symbole&#10;&#10;Description générée automatiquement">
            <a:extLst>
              <a:ext uri="{FF2B5EF4-FFF2-40B4-BE49-F238E27FC236}">
                <a16:creationId xmlns:a16="http://schemas.microsoft.com/office/drawing/2014/main" id="{04B21389-34AF-5796-16EE-5FA3799DB0C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48300" y="89100"/>
            <a:ext cx="582790" cy="437400"/>
          </a:xfrm>
          <a:prstGeom prst="rect">
            <a:avLst/>
          </a:prstGeom>
        </p:spPr>
      </p:pic>
    </p:spTree>
    <p:extLst>
      <p:ext uri="{BB962C8B-B14F-4D97-AF65-F5344CB8AC3E}">
        <p14:creationId xmlns:p14="http://schemas.microsoft.com/office/powerpoint/2010/main" val="3175543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ête de chapitr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51945D-46A7-8B15-7131-9340C2EA9171}"/>
              </a:ext>
            </a:extLst>
          </p:cNvPr>
          <p:cNvSpPr/>
          <p:nvPr userDrawn="1"/>
        </p:nvSpPr>
        <p:spPr>
          <a:xfrm>
            <a:off x="0" y="1"/>
            <a:ext cx="9144000" cy="5143499"/>
          </a:xfrm>
          <a:prstGeom prst="rect">
            <a:avLst/>
          </a:prstGeom>
          <a:gradFill flip="none" rotWithShape="1">
            <a:gsLst>
              <a:gs pos="0">
                <a:srgbClr val="A61680"/>
              </a:gs>
              <a:gs pos="83000">
                <a:srgbClr val="EBA4A7"/>
              </a:gs>
            </a:gsLst>
            <a:lin ang="2400000" scaled="0"/>
            <a:tileRect/>
          </a:gradFill>
          <a:ln w="0" cap="flat">
            <a:noFill/>
            <a:prstDash val="solid"/>
            <a:miter/>
          </a:ln>
        </p:spPr>
        <p:txBody>
          <a:bodyPr rtlCol="0" anchor="ctr"/>
          <a:lstStyle/>
          <a:p>
            <a:pPr lvl="0"/>
            <a:endParaRPr lang="fr-FR">
              <a:solidFill>
                <a:schemeClr val="tx1"/>
              </a:solidFill>
            </a:endParaRPr>
          </a:p>
        </p:txBody>
      </p:sp>
      <p:sp>
        <p:nvSpPr>
          <p:cNvPr id="3" name="Forme libre : forme 2">
            <a:extLst>
              <a:ext uri="{FF2B5EF4-FFF2-40B4-BE49-F238E27FC236}">
                <a16:creationId xmlns:a16="http://schemas.microsoft.com/office/drawing/2014/main" id="{30B0B2A2-89B6-1E30-124D-DE5B99D4623C}"/>
              </a:ext>
            </a:extLst>
          </p:cNvPr>
          <p:cNvSpPr/>
          <p:nvPr userDrawn="1"/>
        </p:nvSpPr>
        <p:spPr>
          <a:xfrm>
            <a:off x="-1" y="1"/>
            <a:ext cx="8685709" cy="5143499"/>
          </a:xfrm>
          <a:custGeom>
            <a:avLst/>
            <a:gdLst>
              <a:gd name="connsiteX0" fmla="*/ 0 w 11580945"/>
              <a:gd name="connsiteY0" fmla="*/ 0 h 6857999"/>
              <a:gd name="connsiteX1" fmla="*/ 1980719 w 11580945"/>
              <a:gd name="connsiteY1" fmla="*/ 0 h 6857999"/>
              <a:gd name="connsiteX2" fmla="*/ 2173334 w 11580945"/>
              <a:gd name="connsiteY2" fmla="*/ 109551 h 6857999"/>
              <a:gd name="connsiteX3" fmla="*/ 3617272 w 11580945"/>
              <a:gd name="connsiteY3" fmla="*/ 1408706 h 6857999"/>
              <a:gd name="connsiteX4" fmla="*/ 3758292 w 11580945"/>
              <a:gd name="connsiteY4" fmla="*/ 99396 h 6857999"/>
              <a:gd name="connsiteX5" fmla="*/ 3792196 w 11580945"/>
              <a:gd name="connsiteY5" fmla="*/ 0 h 6857999"/>
              <a:gd name="connsiteX6" fmla="*/ 6542703 w 11580945"/>
              <a:gd name="connsiteY6" fmla="*/ 0 h 6857999"/>
              <a:gd name="connsiteX7" fmla="*/ 6615508 w 11580945"/>
              <a:gd name="connsiteY7" fmla="*/ 134513 h 6857999"/>
              <a:gd name="connsiteX8" fmla="*/ 7072810 w 11580945"/>
              <a:gd name="connsiteY8" fmla="*/ 2157603 h 6857999"/>
              <a:gd name="connsiteX9" fmla="*/ 8735354 w 11580945"/>
              <a:gd name="connsiteY9" fmla="*/ 16937 h 6857999"/>
              <a:gd name="connsiteX10" fmla="*/ 8784349 w 11580945"/>
              <a:gd name="connsiteY10" fmla="*/ 0 h 6857999"/>
              <a:gd name="connsiteX11" fmla="*/ 10367690 w 11580945"/>
              <a:gd name="connsiteY11" fmla="*/ 0 h 6857999"/>
              <a:gd name="connsiteX12" fmla="*/ 10453790 w 11580945"/>
              <a:gd name="connsiteY12" fmla="*/ 40615 h 6857999"/>
              <a:gd name="connsiteX13" fmla="*/ 10454696 w 11580945"/>
              <a:gd name="connsiteY13" fmla="*/ 39840 h 6857999"/>
              <a:gd name="connsiteX14" fmla="*/ 9332076 w 11580945"/>
              <a:gd name="connsiteY14" fmla="*/ 5366503 h 6857999"/>
              <a:gd name="connsiteX15" fmla="*/ 10718851 w 11580945"/>
              <a:gd name="connsiteY15" fmla="*/ 6792405 h 6857999"/>
              <a:gd name="connsiteX16" fmla="*/ 10752277 w 11580945"/>
              <a:gd name="connsiteY16" fmla="*/ 6857999 h 6857999"/>
              <a:gd name="connsiteX17" fmla="*/ 439930 w 11580945"/>
              <a:gd name="connsiteY17" fmla="*/ 6857999 h 6857999"/>
              <a:gd name="connsiteX18" fmla="*/ 589015 w 11580945"/>
              <a:gd name="connsiteY18" fmla="*/ 6733342 h 6857999"/>
              <a:gd name="connsiteX19" fmla="*/ 1403288 w 11580945"/>
              <a:gd name="connsiteY19" fmla="*/ 6322280 h 6857999"/>
              <a:gd name="connsiteX20" fmla="*/ 112064 w 11580945"/>
              <a:gd name="connsiteY20" fmla="*/ 6208588 h 6857999"/>
              <a:gd name="connsiteX21" fmla="*/ 0 w 11580945"/>
              <a:gd name="connsiteY21" fmla="*/ 6176584 h 6857999"/>
              <a:gd name="connsiteX22" fmla="*/ 0 w 11580945"/>
              <a:gd name="connsiteY22" fmla="*/ 2858839 h 6857999"/>
              <a:gd name="connsiteX23" fmla="*/ 154651 w 11580945"/>
              <a:gd name="connsiteY23" fmla="*/ 2862970 h 6857999"/>
              <a:gd name="connsiteX24" fmla="*/ 993100 w 11580945"/>
              <a:gd name="connsiteY24" fmla="*/ 3062274 h 6857999"/>
              <a:gd name="connsiteX25" fmla="*/ 31106 w 11580945"/>
              <a:gd name="connsiteY25" fmla="*/ 1421987 h 6857999"/>
              <a:gd name="connsiteX26" fmla="*/ 0 w 11580945"/>
              <a:gd name="connsiteY26" fmla="*/ 1316336 h 6857999"/>
              <a:gd name="connsiteX27" fmla="*/ 0 w 11580945"/>
              <a:gd name="connsiteY2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580945" h="6857999">
                <a:moveTo>
                  <a:pt x="0" y="0"/>
                </a:moveTo>
                <a:lnTo>
                  <a:pt x="1980719" y="0"/>
                </a:lnTo>
                <a:lnTo>
                  <a:pt x="2173334" y="109551"/>
                </a:lnTo>
                <a:cubicBezTo>
                  <a:pt x="2673039" y="415076"/>
                  <a:pt x="3182116" y="855267"/>
                  <a:pt x="3617272" y="1408706"/>
                </a:cubicBezTo>
                <a:cubicBezTo>
                  <a:pt x="3590366" y="941415"/>
                  <a:pt x="3640419" y="488820"/>
                  <a:pt x="3758292" y="99396"/>
                </a:cubicBezTo>
                <a:lnTo>
                  <a:pt x="3792196" y="0"/>
                </a:lnTo>
                <a:lnTo>
                  <a:pt x="6542703" y="0"/>
                </a:lnTo>
                <a:lnTo>
                  <a:pt x="6615508" y="134513"/>
                </a:lnTo>
                <a:cubicBezTo>
                  <a:pt x="6913681" y="741282"/>
                  <a:pt x="7077394" y="1483908"/>
                  <a:pt x="7072810" y="2157603"/>
                </a:cubicBezTo>
                <a:cubicBezTo>
                  <a:pt x="7112253" y="1113984"/>
                  <a:pt x="7872289" y="340782"/>
                  <a:pt x="8735354" y="16937"/>
                </a:cubicBezTo>
                <a:lnTo>
                  <a:pt x="8784349" y="0"/>
                </a:lnTo>
                <a:lnTo>
                  <a:pt x="10367690" y="0"/>
                </a:lnTo>
                <a:lnTo>
                  <a:pt x="10453790" y="40615"/>
                </a:lnTo>
                <a:lnTo>
                  <a:pt x="10454696" y="39840"/>
                </a:lnTo>
                <a:cubicBezTo>
                  <a:pt x="12395266" y="1057475"/>
                  <a:pt x="11703712" y="4059594"/>
                  <a:pt x="9332076" y="5366503"/>
                </a:cubicBezTo>
                <a:cubicBezTo>
                  <a:pt x="9332076" y="5366503"/>
                  <a:pt x="10270742" y="5976742"/>
                  <a:pt x="10718851" y="6792405"/>
                </a:cubicBezTo>
                <a:lnTo>
                  <a:pt x="10752277" y="6857999"/>
                </a:lnTo>
                <a:lnTo>
                  <a:pt x="439930" y="6857999"/>
                </a:lnTo>
                <a:lnTo>
                  <a:pt x="589015" y="6733342"/>
                </a:lnTo>
                <a:cubicBezTo>
                  <a:pt x="836034" y="6548805"/>
                  <a:pt x="1113169" y="6405585"/>
                  <a:pt x="1403288" y="6322280"/>
                </a:cubicBezTo>
                <a:cubicBezTo>
                  <a:pt x="906225" y="6345637"/>
                  <a:pt x="477515" y="6301872"/>
                  <a:pt x="112064" y="6208588"/>
                </a:cubicBezTo>
                <a:lnTo>
                  <a:pt x="0" y="6176584"/>
                </a:lnTo>
                <a:lnTo>
                  <a:pt x="0" y="2858839"/>
                </a:lnTo>
                <a:lnTo>
                  <a:pt x="154651" y="2862970"/>
                </a:lnTo>
                <a:cubicBezTo>
                  <a:pt x="427583" y="2884613"/>
                  <a:pt x="712757" y="2950034"/>
                  <a:pt x="993100" y="3062274"/>
                </a:cubicBezTo>
                <a:cubicBezTo>
                  <a:pt x="532017" y="2556977"/>
                  <a:pt x="207835" y="1966012"/>
                  <a:pt x="31106" y="1421987"/>
                </a:cubicBezTo>
                <a:lnTo>
                  <a:pt x="0" y="1316336"/>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sp>
        <p:nvSpPr>
          <p:cNvPr id="13" name="Titre 1">
            <a:extLst>
              <a:ext uri="{FF2B5EF4-FFF2-40B4-BE49-F238E27FC236}">
                <a16:creationId xmlns:a16="http://schemas.microsoft.com/office/drawing/2014/main" id="{7A06FB3B-9DBB-D2C2-5497-EC92DA37CD0F}"/>
              </a:ext>
            </a:extLst>
          </p:cNvPr>
          <p:cNvSpPr>
            <a:spLocks noGrp="1"/>
          </p:cNvSpPr>
          <p:nvPr>
            <p:ph type="title"/>
          </p:nvPr>
        </p:nvSpPr>
        <p:spPr>
          <a:xfrm>
            <a:off x="1080000" y="1215000"/>
            <a:ext cx="6075000" cy="2160000"/>
          </a:xfrm>
          <a:prstGeom prst="rect">
            <a:avLst/>
          </a:prstGeom>
        </p:spPr>
        <p:txBody>
          <a:bodyPr lIns="0" anchor="b"/>
          <a:lstStyle>
            <a:lvl1pPr>
              <a:lnSpc>
                <a:spcPct val="80000"/>
              </a:lnSpc>
              <a:defRPr sz="4050"/>
            </a:lvl1pPr>
          </a:lstStyle>
          <a:p>
            <a:r>
              <a:rPr lang="fr-FR"/>
              <a:t>Modifiez le style du titre</a:t>
            </a:r>
            <a:endParaRPr lang="fr-FR" dirty="0"/>
          </a:p>
        </p:txBody>
      </p:sp>
      <p:sp>
        <p:nvSpPr>
          <p:cNvPr id="14" name="Espace réservé du texte 2">
            <a:extLst>
              <a:ext uri="{FF2B5EF4-FFF2-40B4-BE49-F238E27FC236}">
                <a16:creationId xmlns:a16="http://schemas.microsoft.com/office/drawing/2014/main" id="{6BFF5BAE-433D-8956-1277-8259350A895A}"/>
              </a:ext>
            </a:extLst>
          </p:cNvPr>
          <p:cNvSpPr>
            <a:spLocks noGrp="1"/>
          </p:cNvSpPr>
          <p:nvPr>
            <p:ph type="body" idx="1"/>
          </p:nvPr>
        </p:nvSpPr>
        <p:spPr>
          <a:xfrm>
            <a:off x="1080000" y="3402000"/>
            <a:ext cx="6075000" cy="810000"/>
          </a:xfrm>
        </p:spPr>
        <p:txBody>
          <a:bodyPr lIns="0"/>
          <a:lstStyle>
            <a:lvl1pPr marL="0" indent="0">
              <a:spcBef>
                <a:spcPts val="0"/>
              </a:spcBef>
              <a:buNone/>
              <a:defRPr sz="1650" b="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r-FR"/>
              <a:t>Cliquez pour modifier les styles du texte du masque</a:t>
            </a:r>
          </a:p>
        </p:txBody>
      </p:sp>
      <p:pic>
        <p:nvPicPr>
          <p:cNvPr id="7" name="Image 6" descr="Une image contenant Graphique, Police, logo, symbole&#10;&#10;Description générée automatiquement">
            <a:extLst>
              <a:ext uri="{FF2B5EF4-FFF2-40B4-BE49-F238E27FC236}">
                <a16:creationId xmlns:a16="http://schemas.microsoft.com/office/drawing/2014/main" id="{E41262B4-E41D-4F11-7249-8D7BF4D9E1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48300" y="89100"/>
            <a:ext cx="582790" cy="437400"/>
          </a:xfrm>
          <a:prstGeom prst="rect">
            <a:avLst/>
          </a:prstGeom>
        </p:spPr>
      </p:pic>
    </p:spTree>
    <p:extLst>
      <p:ext uri="{BB962C8B-B14F-4D97-AF65-F5344CB8AC3E}">
        <p14:creationId xmlns:p14="http://schemas.microsoft.com/office/powerpoint/2010/main" val="1021034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ête de chapitr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4E8308-EB41-6F9C-B847-99F5F567D9B4}"/>
              </a:ext>
            </a:extLst>
          </p:cNvPr>
          <p:cNvSpPr/>
          <p:nvPr userDrawn="1"/>
        </p:nvSpPr>
        <p:spPr>
          <a:xfrm>
            <a:off x="0" y="1"/>
            <a:ext cx="9144000" cy="5143499"/>
          </a:xfrm>
          <a:prstGeom prst="rect">
            <a:avLst/>
          </a:prstGeom>
          <a:gradFill flip="none" rotWithShape="1">
            <a:gsLst>
              <a:gs pos="6000">
                <a:srgbClr val="E42312"/>
              </a:gs>
              <a:gs pos="90000">
                <a:srgbClr val="FFDD00"/>
              </a:gs>
            </a:gsLst>
            <a:lin ang="1800000" scaled="0"/>
            <a:tileRect/>
          </a:gradFill>
          <a:ln w="0" cap="flat">
            <a:noFill/>
            <a:prstDash val="solid"/>
            <a:miter/>
          </a:ln>
        </p:spPr>
        <p:txBody>
          <a:bodyPr rtlCol="0" anchor="ctr"/>
          <a:lstStyle/>
          <a:p>
            <a:pPr lvl="0"/>
            <a:endParaRPr lang="fr-FR">
              <a:solidFill>
                <a:schemeClr val="tx1"/>
              </a:solidFill>
            </a:endParaRPr>
          </a:p>
        </p:txBody>
      </p:sp>
      <p:sp>
        <p:nvSpPr>
          <p:cNvPr id="3" name="Forme libre : forme 2">
            <a:extLst>
              <a:ext uri="{FF2B5EF4-FFF2-40B4-BE49-F238E27FC236}">
                <a16:creationId xmlns:a16="http://schemas.microsoft.com/office/drawing/2014/main" id="{178F096D-441A-3BB0-4F8E-A2424514D744}"/>
              </a:ext>
            </a:extLst>
          </p:cNvPr>
          <p:cNvSpPr/>
          <p:nvPr userDrawn="1"/>
        </p:nvSpPr>
        <p:spPr>
          <a:xfrm>
            <a:off x="1" y="1"/>
            <a:ext cx="8673881" cy="5143499"/>
          </a:xfrm>
          <a:custGeom>
            <a:avLst/>
            <a:gdLst>
              <a:gd name="connsiteX0" fmla="*/ 4172570 w 11565175"/>
              <a:gd name="connsiteY0" fmla="*/ 0 h 6857999"/>
              <a:gd name="connsiteX1" fmla="*/ 5283355 w 11565175"/>
              <a:gd name="connsiteY1" fmla="*/ 0 h 6857999"/>
              <a:gd name="connsiteX2" fmla="*/ 5315067 w 11565175"/>
              <a:gd name="connsiteY2" fmla="*/ 27901 h 6857999"/>
              <a:gd name="connsiteX3" fmla="*/ 11539735 w 11565175"/>
              <a:gd name="connsiteY3" fmla="*/ 3515925 h 6857999"/>
              <a:gd name="connsiteX4" fmla="*/ 9218694 w 11565175"/>
              <a:gd name="connsiteY4" fmla="*/ 5326098 h 6857999"/>
              <a:gd name="connsiteX5" fmla="*/ 10444542 w 11565175"/>
              <a:gd name="connsiteY5" fmla="*/ 6841214 h 6857999"/>
              <a:gd name="connsiteX6" fmla="*/ 10454620 w 11565175"/>
              <a:gd name="connsiteY6" fmla="*/ 6857999 h 6857999"/>
              <a:gd name="connsiteX7" fmla="*/ 842327 w 11565175"/>
              <a:gd name="connsiteY7" fmla="*/ 6857999 h 6857999"/>
              <a:gd name="connsiteX8" fmla="*/ 941802 w 11565175"/>
              <a:gd name="connsiteY8" fmla="*/ 6552504 h 6857999"/>
              <a:gd name="connsiteX9" fmla="*/ 1342618 w 11565175"/>
              <a:gd name="connsiteY9" fmla="*/ 5660156 h 6857999"/>
              <a:gd name="connsiteX10" fmla="*/ 161714 w 11565175"/>
              <a:gd name="connsiteY10" fmla="*/ 6063924 h 6857999"/>
              <a:gd name="connsiteX11" fmla="*/ 0 w 11565175"/>
              <a:gd name="connsiteY11" fmla="*/ 6057046 h 6857999"/>
              <a:gd name="connsiteX12" fmla="*/ 0 w 11565175"/>
              <a:gd name="connsiteY12" fmla="*/ 2731459 h 6857999"/>
              <a:gd name="connsiteX13" fmla="*/ 16919 w 11565175"/>
              <a:gd name="connsiteY13" fmla="*/ 2717462 h 6857999"/>
              <a:gd name="connsiteX14" fmla="*/ 3719512 w 11565175"/>
              <a:gd name="connsiteY14" fmla="*/ 309413 h 6857999"/>
              <a:gd name="connsiteX15" fmla="*/ 4172570 w 11565175"/>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65175" h="6857999">
                <a:moveTo>
                  <a:pt x="4172570" y="0"/>
                </a:moveTo>
                <a:lnTo>
                  <a:pt x="5283355" y="0"/>
                </a:lnTo>
                <a:lnTo>
                  <a:pt x="5315067" y="27901"/>
                </a:lnTo>
                <a:cubicBezTo>
                  <a:pt x="7951455" y="2232843"/>
                  <a:pt x="11175516" y="1610424"/>
                  <a:pt x="11539735" y="3515925"/>
                </a:cubicBezTo>
                <a:cubicBezTo>
                  <a:pt x="11733360" y="4531759"/>
                  <a:pt x="10808448" y="5468414"/>
                  <a:pt x="9218694" y="5326098"/>
                </a:cubicBezTo>
                <a:cubicBezTo>
                  <a:pt x="9680009" y="5780638"/>
                  <a:pt x="10103816" y="6304313"/>
                  <a:pt x="10444542" y="6841214"/>
                </a:cubicBezTo>
                <a:lnTo>
                  <a:pt x="10454620" y="6857999"/>
                </a:lnTo>
                <a:lnTo>
                  <a:pt x="842327" y="6857999"/>
                </a:lnTo>
                <a:lnTo>
                  <a:pt x="941802" y="6552504"/>
                </a:lnTo>
                <a:cubicBezTo>
                  <a:pt x="1055717" y="6238974"/>
                  <a:pt x="1189433" y="5938559"/>
                  <a:pt x="1342618" y="5660156"/>
                </a:cubicBezTo>
                <a:cubicBezTo>
                  <a:pt x="992098" y="5918283"/>
                  <a:pt x="565866" y="6058352"/>
                  <a:pt x="161714" y="6063924"/>
                </a:cubicBezTo>
                <a:lnTo>
                  <a:pt x="0" y="6057046"/>
                </a:lnTo>
                <a:lnTo>
                  <a:pt x="0" y="2731459"/>
                </a:lnTo>
                <a:lnTo>
                  <a:pt x="16919" y="2717462"/>
                </a:lnTo>
                <a:cubicBezTo>
                  <a:pt x="974152" y="1951682"/>
                  <a:pt x="2357062" y="1213074"/>
                  <a:pt x="3719512" y="309413"/>
                </a:cubicBezTo>
                <a:lnTo>
                  <a:pt x="4172570" y="0"/>
                </a:lnTo>
                <a:close/>
              </a:path>
            </a:pathLst>
          </a:custGeom>
          <a:solidFill>
            <a:schemeClr val="bg1"/>
          </a:solidFill>
          <a:ln w="0" cap="flat">
            <a:noFill/>
            <a:prstDash val="solid"/>
            <a:miter/>
          </a:ln>
        </p:spPr>
        <p:txBody>
          <a:bodyPr wrap="square" rtlCol="0" anchor="ctr">
            <a:noAutofit/>
          </a:bodyPr>
          <a:lstStyle/>
          <a:p>
            <a:pPr lvl="0"/>
            <a:endParaRPr lang="fr-FR">
              <a:solidFill>
                <a:schemeClr val="tx1"/>
              </a:solidFill>
            </a:endParaRP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sp>
        <p:nvSpPr>
          <p:cNvPr id="14" name="Titre 1">
            <a:extLst>
              <a:ext uri="{FF2B5EF4-FFF2-40B4-BE49-F238E27FC236}">
                <a16:creationId xmlns:a16="http://schemas.microsoft.com/office/drawing/2014/main" id="{A314A098-9093-47F1-E7C6-F1E6DF91106C}"/>
              </a:ext>
            </a:extLst>
          </p:cNvPr>
          <p:cNvSpPr>
            <a:spLocks noGrp="1"/>
          </p:cNvSpPr>
          <p:nvPr>
            <p:ph type="title"/>
          </p:nvPr>
        </p:nvSpPr>
        <p:spPr>
          <a:xfrm>
            <a:off x="1080000" y="1215000"/>
            <a:ext cx="6075000" cy="2160000"/>
          </a:xfrm>
          <a:prstGeom prst="rect">
            <a:avLst/>
          </a:prstGeom>
        </p:spPr>
        <p:txBody>
          <a:bodyPr lIns="0" anchor="b"/>
          <a:lstStyle>
            <a:lvl1pPr>
              <a:lnSpc>
                <a:spcPct val="80000"/>
              </a:lnSpc>
              <a:defRPr sz="4050"/>
            </a:lvl1pPr>
          </a:lstStyle>
          <a:p>
            <a:r>
              <a:rPr lang="fr-FR"/>
              <a:t>Modifiez le style du titre</a:t>
            </a:r>
            <a:endParaRPr lang="fr-FR" dirty="0"/>
          </a:p>
        </p:txBody>
      </p:sp>
      <p:sp>
        <p:nvSpPr>
          <p:cNvPr id="15" name="Espace réservé du texte 2">
            <a:extLst>
              <a:ext uri="{FF2B5EF4-FFF2-40B4-BE49-F238E27FC236}">
                <a16:creationId xmlns:a16="http://schemas.microsoft.com/office/drawing/2014/main" id="{A27C0F7D-6911-7745-C4A1-9BB2445154BE}"/>
              </a:ext>
            </a:extLst>
          </p:cNvPr>
          <p:cNvSpPr>
            <a:spLocks noGrp="1"/>
          </p:cNvSpPr>
          <p:nvPr>
            <p:ph type="body" idx="1"/>
          </p:nvPr>
        </p:nvSpPr>
        <p:spPr>
          <a:xfrm>
            <a:off x="1080000" y="3402000"/>
            <a:ext cx="6075000" cy="810000"/>
          </a:xfrm>
        </p:spPr>
        <p:txBody>
          <a:bodyPr lIns="0"/>
          <a:lstStyle>
            <a:lvl1pPr marL="0" indent="0">
              <a:spcBef>
                <a:spcPts val="0"/>
              </a:spcBef>
              <a:buNone/>
              <a:defRPr sz="1650" b="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r-FR"/>
              <a:t>Cliquez pour modifier les styles du texte du masque</a:t>
            </a:r>
          </a:p>
        </p:txBody>
      </p:sp>
      <p:pic>
        <p:nvPicPr>
          <p:cNvPr id="7" name="Image 6" descr="Une image contenant Graphique, Police, logo, symbole&#10;&#10;Description générée automatiquement">
            <a:extLst>
              <a:ext uri="{FF2B5EF4-FFF2-40B4-BE49-F238E27FC236}">
                <a16:creationId xmlns:a16="http://schemas.microsoft.com/office/drawing/2014/main" id="{75E5E76A-662B-A1E4-52E4-8B49AE0AE7A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48300" y="89100"/>
            <a:ext cx="582790" cy="437400"/>
          </a:xfrm>
          <a:prstGeom prst="rect">
            <a:avLst/>
          </a:prstGeom>
        </p:spPr>
      </p:pic>
    </p:spTree>
    <p:extLst>
      <p:ext uri="{BB962C8B-B14F-4D97-AF65-F5344CB8AC3E}">
        <p14:creationId xmlns:p14="http://schemas.microsoft.com/office/powerpoint/2010/main" val="412353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ête de chapitre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53B547-E12F-28EE-EC8C-9EFF2E370B73}"/>
              </a:ext>
            </a:extLst>
          </p:cNvPr>
          <p:cNvSpPr/>
          <p:nvPr userDrawn="1"/>
        </p:nvSpPr>
        <p:spPr>
          <a:xfrm>
            <a:off x="0" y="1"/>
            <a:ext cx="9144000" cy="5143499"/>
          </a:xfrm>
          <a:prstGeom prst="rect">
            <a:avLst/>
          </a:prstGeom>
          <a:gradFill flip="none" rotWithShape="1">
            <a:gsLst>
              <a:gs pos="10000">
                <a:srgbClr val="CE1052"/>
              </a:gs>
              <a:gs pos="74000">
                <a:srgbClr val="F8B77C"/>
              </a:gs>
            </a:gsLst>
            <a:lin ang="3000000" scaled="0"/>
            <a:tileRect/>
          </a:gradFill>
          <a:ln w="0" cap="flat">
            <a:noFill/>
            <a:prstDash val="solid"/>
            <a:miter/>
          </a:ln>
        </p:spPr>
        <p:txBody>
          <a:bodyPr rtlCol="0" anchor="ctr"/>
          <a:lstStyle/>
          <a:p>
            <a:pPr lvl="0"/>
            <a:endParaRPr lang="fr-FR">
              <a:solidFill>
                <a:schemeClr val="tx1"/>
              </a:solidFill>
            </a:endParaRPr>
          </a:p>
        </p:txBody>
      </p:sp>
      <p:sp>
        <p:nvSpPr>
          <p:cNvPr id="3" name="Forme libre : forme 2">
            <a:extLst>
              <a:ext uri="{FF2B5EF4-FFF2-40B4-BE49-F238E27FC236}">
                <a16:creationId xmlns:a16="http://schemas.microsoft.com/office/drawing/2014/main" id="{AD464209-80DB-0C9A-9340-35AECDCAA302}"/>
              </a:ext>
            </a:extLst>
          </p:cNvPr>
          <p:cNvSpPr/>
          <p:nvPr userDrawn="1"/>
        </p:nvSpPr>
        <p:spPr>
          <a:xfrm>
            <a:off x="0" y="1"/>
            <a:ext cx="8435657" cy="5143499"/>
          </a:xfrm>
          <a:custGeom>
            <a:avLst/>
            <a:gdLst>
              <a:gd name="connsiteX0" fmla="*/ 3029059 w 11247542"/>
              <a:gd name="connsiteY0" fmla="*/ 0 h 6857998"/>
              <a:gd name="connsiteX1" fmla="*/ 7575157 w 11247542"/>
              <a:gd name="connsiteY1" fmla="*/ 0 h 6857998"/>
              <a:gd name="connsiteX2" fmla="*/ 7592128 w 11247542"/>
              <a:gd name="connsiteY2" fmla="*/ 220942 h 6857998"/>
              <a:gd name="connsiteX3" fmla="*/ 8937624 w 11247542"/>
              <a:gd name="connsiteY3" fmla="*/ 2156756 h 6857998"/>
              <a:gd name="connsiteX4" fmla="*/ 8939047 w 11247542"/>
              <a:gd name="connsiteY4" fmla="*/ 2157338 h 6857998"/>
              <a:gd name="connsiteX5" fmla="*/ 10977194 w 11247542"/>
              <a:gd name="connsiteY5" fmla="*/ 6707378 h 6857998"/>
              <a:gd name="connsiteX6" fmla="*/ 10911483 w 11247542"/>
              <a:gd name="connsiteY6" fmla="*/ 6857998 h 6857998"/>
              <a:gd name="connsiteX7" fmla="*/ 8898302 w 11247542"/>
              <a:gd name="connsiteY7" fmla="*/ 6857998 h 6857998"/>
              <a:gd name="connsiteX8" fmla="*/ 8760629 w 11247542"/>
              <a:gd name="connsiteY8" fmla="*/ 6788012 h 6857998"/>
              <a:gd name="connsiteX9" fmla="*/ 7282311 w 11247542"/>
              <a:gd name="connsiteY9" fmla="*/ 6814943 h 6857998"/>
              <a:gd name="connsiteX10" fmla="*/ 7190827 w 11247542"/>
              <a:gd name="connsiteY10" fmla="*/ 6857998 h 6857998"/>
              <a:gd name="connsiteX11" fmla="*/ 1302808 w 11247542"/>
              <a:gd name="connsiteY11" fmla="*/ 6857998 h 6857998"/>
              <a:gd name="connsiteX12" fmla="*/ 1304730 w 11247542"/>
              <a:gd name="connsiteY12" fmla="*/ 6827745 h 6857998"/>
              <a:gd name="connsiteX13" fmla="*/ 1188448 w 11247542"/>
              <a:gd name="connsiteY13" fmla="*/ 5663040 h 6857998"/>
              <a:gd name="connsiteX14" fmla="*/ 194424 w 11247542"/>
              <a:gd name="connsiteY14" fmla="*/ 4316578 h 6857998"/>
              <a:gd name="connsiteX15" fmla="*/ 0 w 11247542"/>
              <a:gd name="connsiteY15" fmla="*/ 4124389 h 6857998"/>
              <a:gd name="connsiteX16" fmla="*/ 0 w 11247542"/>
              <a:gd name="connsiteY16" fmla="*/ 221737 h 6857998"/>
              <a:gd name="connsiteX17" fmla="*/ 86486 w 11247542"/>
              <a:gd name="connsiteY17" fmla="*/ 232074 h 6857998"/>
              <a:gd name="connsiteX18" fmla="*/ 2885514 w 11247542"/>
              <a:gd name="connsiteY18" fmla="*/ 65087 h 6857998"/>
              <a:gd name="connsiteX19" fmla="*/ 3029059 w 11247542"/>
              <a:gd name="connsiteY19"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47542" h="6857998">
                <a:moveTo>
                  <a:pt x="3029059" y="0"/>
                </a:moveTo>
                <a:lnTo>
                  <a:pt x="7575157" y="0"/>
                </a:lnTo>
                <a:lnTo>
                  <a:pt x="7592128" y="220942"/>
                </a:lnTo>
                <a:cubicBezTo>
                  <a:pt x="7674150" y="918681"/>
                  <a:pt x="7995105" y="1559268"/>
                  <a:pt x="8937624" y="2156756"/>
                </a:cubicBezTo>
                <a:lnTo>
                  <a:pt x="8939047" y="2157338"/>
                </a:lnTo>
                <a:cubicBezTo>
                  <a:pt x="10449677" y="3114959"/>
                  <a:pt x="11852803" y="4526724"/>
                  <a:pt x="10977194" y="6707378"/>
                </a:cubicBezTo>
                <a:lnTo>
                  <a:pt x="10911483" y="6857998"/>
                </a:lnTo>
                <a:lnTo>
                  <a:pt x="8898302" y="6857998"/>
                </a:lnTo>
                <a:lnTo>
                  <a:pt x="8760629" y="6788012"/>
                </a:lnTo>
                <a:cubicBezTo>
                  <a:pt x="8323789" y="6597456"/>
                  <a:pt x="7814436" y="6591546"/>
                  <a:pt x="7282311" y="6814943"/>
                </a:cubicBezTo>
                <a:lnTo>
                  <a:pt x="7190827" y="6857998"/>
                </a:lnTo>
                <a:lnTo>
                  <a:pt x="1302808" y="6857998"/>
                </a:lnTo>
                <a:lnTo>
                  <a:pt x="1304730" y="6827745"/>
                </a:lnTo>
                <a:cubicBezTo>
                  <a:pt x="1329039" y="6355592"/>
                  <a:pt x="1307347" y="5946252"/>
                  <a:pt x="1188448" y="5663040"/>
                </a:cubicBezTo>
                <a:cubicBezTo>
                  <a:pt x="996333" y="5205428"/>
                  <a:pt x="624501" y="4756092"/>
                  <a:pt x="194424" y="4316578"/>
                </a:cubicBezTo>
                <a:lnTo>
                  <a:pt x="0" y="4124389"/>
                </a:lnTo>
                <a:lnTo>
                  <a:pt x="0" y="221737"/>
                </a:lnTo>
                <a:lnTo>
                  <a:pt x="86486" y="232074"/>
                </a:lnTo>
                <a:cubicBezTo>
                  <a:pt x="918445" y="338449"/>
                  <a:pt x="1874293" y="489619"/>
                  <a:pt x="2885514" y="65087"/>
                </a:cubicBezTo>
                <a:lnTo>
                  <a:pt x="3029059"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sp>
        <p:nvSpPr>
          <p:cNvPr id="13" name="Titre 1">
            <a:extLst>
              <a:ext uri="{FF2B5EF4-FFF2-40B4-BE49-F238E27FC236}">
                <a16:creationId xmlns:a16="http://schemas.microsoft.com/office/drawing/2014/main" id="{05E92D03-A19E-57A7-56DE-8F34454329EC}"/>
              </a:ext>
            </a:extLst>
          </p:cNvPr>
          <p:cNvSpPr>
            <a:spLocks noGrp="1"/>
          </p:cNvSpPr>
          <p:nvPr>
            <p:ph type="title"/>
          </p:nvPr>
        </p:nvSpPr>
        <p:spPr>
          <a:xfrm>
            <a:off x="1080000" y="1215000"/>
            <a:ext cx="6075000" cy="2160000"/>
          </a:xfrm>
          <a:prstGeom prst="rect">
            <a:avLst/>
          </a:prstGeom>
        </p:spPr>
        <p:txBody>
          <a:bodyPr lIns="0" anchor="b"/>
          <a:lstStyle>
            <a:lvl1pPr>
              <a:lnSpc>
                <a:spcPct val="80000"/>
              </a:lnSpc>
              <a:defRPr sz="4050"/>
            </a:lvl1pPr>
          </a:lstStyle>
          <a:p>
            <a:r>
              <a:rPr lang="fr-FR"/>
              <a:t>Modifiez le style du titre</a:t>
            </a:r>
            <a:endParaRPr lang="fr-FR" dirty="0"/>
          </a:p>
        </p:txBody>
      </p:sp>
      <p:sp>
        <p:nvSpPr>
          <p:cNvPr id="14" name="Espace réservé du texte 2">
            <a:extLst>
              <a:ext uri="{FF2B5EF4-FFF2-40B4-BE49-F238E27FC236}">
                <a16:creationId xmlns:a16="http://schemas.microsoft.com/office/drawing/2014/main" id="{B1C379C4-96F1-2268-7D6E-283A702DE3A8}"/>
              </a:ext>
            </a:extLst>
          </p:cNvPr>
          <p:cNvSpPr>
            <a:spLocks noGrp="1"/>
          </p:cNvSpPr>
          <p:nvPr>
            <p:ph type="body" idx="1"/>
          </p:nvPr>
        </p:nvSpPr>
        <p:spPr>
          <a:xfrm>
            <a:off x="1080000" y="3402000"/>
            <a:ext cx="6075000" cy="810000"/>
          </a:xfrm>
        </p:spPr>
        <p:txBody>
          <a:bodyPr lIns="0"/>
          <a:lstStyle>
            <a:lvl1pPr marL="0" indent="0">
              <a:spcBef>
                <a:spcPts val="0"/>
              </a:spcBef>
              <a:buNone/>
              <a:defRPr sz="1650" b="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r-FR"/>
              <a:t>Cliquez pour modifier les styles du texte du masque</a:t>
            </a:r>
          </a:p>
        </p:txBody>
      </p:sp>
      <p:pic>
        <p:nvPicPr>
          <p:cNvPr id="7" name="Image 6" descr="Une image contenant Graphique, Police, logo, symbole&#10;&#10;Description générée automatiquement">
            <a:extLst>
              <a:ext uri="{FF2B5EF4-FFF2-40B4-BE49-F238E27FC236}">
                <a16:creationId xmlns:a16="http://schemas.microsoft.com/office/drawing/2014/main" id="{EF44F27F-8A78-B46C-0298-5F86197BCD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48300" y="89100"/>
            <a:ext cx="582790" cy="437400"/>
          </a:xfrm>
          <a:prstGeom prst="rect">
            <a:avLst/>
          </a:prstGeom>
        </p:spPr>
      </p:pic>
    </p:spTree>
    <p:extLst>
      <p:ext uri="{BB962C8B-B14F-4D97-AF65-F5344CB8AC3E}">
        <p14:creationId xmlns:p14="http://schemas.microsoft.com/office/powerpoint/2010/main" val="3458588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ête de chapitre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5CF20-4503-303D-CDFF-58A1AA4CBC71}"/>
              </a:ext>
            </a:extLst>
          </p:cNvPr>
          <p:cNvSpPr/>
          <p:nvPr userDrawn="1"/>
        </p:nvSpPr>
        <p:spPr>
          <a:xfrm>
            <a:off x="0" y="1"/>
            <a:ext cx="9144000" cy="5143499"/>
          </a:xfrm>
          <a:prstGeom prst="rect">
            <a:avLst/>
          </a:prstGeom>
          <a:gradFill flip="none" rotWithShape="1">
            <a:gsLst>
              <a:gs pos="9000">
                <a:srgbClr val="1D8839"/>
              </a:gs>
              <a:gs pos="86000">
                <a:srgbClr val="D1DD77"/>
              </a:gs>
            </a:gsLst>
            <a:lin ang="4200000" scaled="0"/>
            <a:tileRect/>
          </a:gradFill>
          <a:ln w="0" cap="flat">
            <a:noFill/>
            <a:prstDash val="solid"/>
            <a:miter/>
          </a:ln>
        </p:spPr>
        <p:txBody>
          <a:bodyPr rtlCol="0" anchor="ctr"/>
          <a:lstStyle/>
          <a:p>
            <a:pPr lvl="0"/>
            <a:endParaRPr lang="fr-FR">
              <a:solidFill>
                <a:schemeClr val="tx1"/>
              </a:solidFill>
            </a:endParaRPr>
          </a:p>
        </p:txBody>
      </p:sp>
      <p:sp>
        <p:nvSpPr>
          <p:cNvPr id="18" name="Forme libre : forme 17">
            <a:extLst>
              <a:ext uri="{FF2B5EF4-FFF2-40B4-BE49-F238E27FC236}">
                <a16:creationId xmlns:a16="http://schemas.microsoft.com/office/drawing/2014/main" id="{B0EFE2B5-5960-15ED-1F62-1BB66F978068}"/>
              </a:ext>
            </a:extLst>
          </p:cNvPr>
          <p:cNvSpPr/>
          <p:nvPr userDrawn="1"/>
        </p:nvSpPr>
        <p:spPr>
          <a:xfrm>
            <a:off x="0" y="0"/>
            <a:ext cx="8909917" cy="5143500"/>
          </a:xfrm>
          <a:custGeom>
            <a:avLst/>
            <a:gdLst>
              <a:gd name="connsiteX0" fmla="*/ 3111978 w 11879889"/>
              <a:gd name="connsiteY0" fmla="*/ 0 h 6870700"/>
              <a:gd name="connsiteX1" fmla="*/ 5866638 w 11879889"/>
              <a:gd name="connsiteY1" fmla="*/ 0 h 6870700"/>
              <a:gd name="connsiteX2" fmla="*/ 5874256 w 11879889"/>
              <a:gd name="connsiteY2" fmla="*/ 230115 h 6870700"/>
              <a:gd name="connsiteX3" fmla="*/ 5815136 w 11879889"/>
              <a:gd name="connsiteY3" fmla="*/ 1182219 h 6870700"/>
              <a:gd name="connsiteX4" fmla="*/ 8478333 w 11879889"/>
              <a:gd name="connsiteY4" fmla="*/ 546414 h 6870700"/>
              <a:gd name="connsiteX5" fmla="*/ 8463842 w 11879889"/>
              <a:gd name="connsiteY5" fmla="*/ 1839863 h 6870700"/>
              <a:gd name="connsiteX6" fmla="*/ 10495467 w 11879889"/>
              <a:gd name="connsiteY6" fmla="*/ 1439302 h 6870700"/>
              <a:gd name="connsiteX7" fmla="*/ 10287707 w 11879889"/>
              <a:gd name="connsiteY7" fmla="*/ 2910606 h 6870700"/>
              <a:gd name="connsiteX8" fmla="*/ 10234546 w 11879889"/>
              <a:gd name="connsiteY8" fmla="*/ 3198001 h 6870700"/>
              <a:gd name="connsiteX9" fmla="*/ 11879770 w 11879889"/>
              <a:gd name="connsiteY9" fmla="*/ 4267313 h 6870700"/>
              <a:gd name="connsiteX10" fmla="*/ 11872030 w 11879889"/>
              <a:gd name="connsiteY10" fmla="*/ 4399843 h 6870700"/>
              <a:gd name="connsiteX11" fmla="*/ 9558614 w 11879889"/>
              <a:gd name="connsiteY11" fmla="*/ 4916516 h 6870700"/>
              <a:gd name="connsiteX12" fmla="*/ 9784275 w 11879889"/>
              <a:gd name="connsiteY12" fmla="*/ 6668309 h 6870700"/>
              <a:gd name="connsiteX13" fmla="*/ 7871778 w 11879889"/>
              <a:gd name="connsiteY13" fmla="*/ 5953995 h 6870700"/>
              <a:gd name="connsiteX14" fmla="*/ 7784477 w 11879889"/>
              <a:gd name="connsiteY14" fmla="*/ 6668962 h 6870700"/>
              <a:gd name="connsiteX15" fmla="*/ 7747125 w 11879889"/>
              <a:gd name="connsiteY15" fmla="*/ 6870700 h 6870700"/>
              <a:gd name="connsiteX16" fmla="*/ 4606979 w 11879889"/>
              <a:gd name="connsiteY16" fmla="*/ 6870700 h 6870700"/>
              <a:gd name="connsiteX17" fmla="*/ 4468245 w 11879889"/>
              <a:gd name="connsiteY17" fmla="*/ 6648817 h 6870700"/>
              <a:gd name="connsiteX18" fmla="*/ 4326220 w 11879889"/>
              <a:gd name="connsiteY18" fmla="*/ 6400943 h 6870700"/>
              <a:gd name="connsiteX19" fmla="*/ 3362740 w 11879889"/>
              <a:gd name="connsiteY19" fmla="*/ 6467279 h 6870700"/>
              <a:gd name="connsiteX20" fmla="*/ 3361845 w 11879889"/>
              <a:gd name="connsiteY20" fmla="*/ 6466176 h 6870700"/>
              <a:gd name="connsiteX21" fmla="*/ 2941431 w 11879889"/>
              <a:gd name="connsiteY21" fmla="*/ 6820743 h 6870700"/>
              <a:gd name="connsiteX22" fmla="*/ 2863227 w 11879889"/>
              <a:gd name="connsiteY22" fmla="*/ 6870700 h 6870700"/>
              <a:gd name="connsiteX23" fmla="*/ 1394209 w 11879889"/>
              <a:gd name="connsiteY23" fmla="*/ 6870700 h 6870700"/>
              <a:gd name="connsiteX24" fmla="*/ 1388380 w 11879889"/>
              <a:gd name="connsiteY24" fmla="*/ 6865974 h 6870700"/>
              <a:gd name="connsiteX25" fmla="*/ 877778 w 11879889"/>
              <a:gd name="connsiteY25" fmla="*/ 4101421 h 6870700"/>
              <a:gd name="connsiteX26" fmla="*/ 5439 w 11879889"/>
              <a:gd name="connsiteY26" fmla="*/ 3825397 h 6870700"/>
              <a:gd name="connsiteX27" fmla="*/ 0 w 11879889"/>
              <a:gd name="connsiteY27" fmla="*/ 3822603 h 6870700"/>
              <a:gd name="connsiteX28" fmla="*/ 0 w 11879889"/>
              <a:gd name="connsiteY28" fmla="*/ 680593 h 6870700"/>
              <a:gd name="connsiteX29" fmla="*/ 82613 w 11879889"/>
              <a:gd name="connsiteY29" fmla="*/ 665752 h 6870700"/>
              <a:gd name="connsiteX30" fmla="*/ 1370498 w 11879889"/>
              <a:gd name="connsiteY30" fmla="*/ 689070 h 6870700"/>
              <a:gd name="connsiteX31" fmla="*/ 3081424 w 11879889"/>
              <a:gd name="connsiteY31" fmla="*/ 29112 h 6870700"/>
              <a:gd name="connsiteX32" fmla="*/ 3111978 w 11879889"/>
              <a:gd name="connsiteY32"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79889" h="6870700">
                <a:moveTo>
                  <a:pt x="3111978" y="0"/>
                </a:moveTo>
                <a:lnTo>
                  <a:pt x="5866638" y="0"/>
                </a:lnTo>
                <a:lnTo>
                  <a:pt x="5874256" y="230115"/>
                </a:lnTo>
                <a:cubicBezTo>
                  <a:pt x="5875228" y="527498"/>
                  <a:pt x="5851726" y="849947"/>
                  <a:pt x="5815136" y="1182219"/>
                </a:cubicBezTo>
                <a:cubicBezTo>
                  <a:pt x="7541266" y="-222890"/>
                  <a:pt x="8267031" y="-72564"/>
                  <a:pt x="8478333" y="546414"/>
                </a:cubicBezTo>
                <a:cubicBezTo>
                  <a:pt x="8632442" y="996809"/>
                  <a:pt x="8463842" y="1839863"/>
                  <a:pt x="8463842" y="1839863"/>
                </a:cubicBezTo>
                <a:cubicBezTo>
                  <a:pt x="9001289" y="1373605"/>
                  <a:pt x="10081404" y="1069920"/>
                  <a:pt x="10495467" y="1439302"/>
                </a:cubicBezTo>
                <a:cubicBezTo>
                  <a:pt x="10827254" y="1735472"/>
                  <a:pt x="10799935" y="2230610"/>
                  <a:pt x="10287707" y="2910606"/>
                </a:cubicBezTo>
                <a:cubicBezTo>
                  <a:pt x="10184681" y="3046344"/>
                  <a:pt x="10199986" y="3141877"/>
                  <a:pt x="10234546" y="3198001"/>
                </a:cubicBezTo>
                <a:cubicBezTo>
                  <a:pt x="10410238" y="3479936"/>
                  <a:pt x="11895176" y="2945678"/>
                  <a:pt x="11879770" y="4267313"/>
                </a:cubicBezTo>
                <a:cubicBezTo>
                  <a:pt x="11879293" y="4310699"/>
                  <a:pt x="11876713" y="4354876"/>
                  <a:pt x="11872030" y="4399843"/>
                </a:cubicBezTo>
                <a:cubicBezTo>
                  <a:pt x="11797731" y="5113323"/>
                  <a:pt x="11182580" y="5879573"/>
                  <a:pt x="9558614" y="4916516"/>
                </a:cubicBezTo>
                <a:cubicBezTo>
                  <a:pt x="10189659" y="5763043"/>
                  <a:pt x="10076260" y="6405784"/>
                  <a:pt x="9784275" y="6668309"/>
                </a:cubicBezTo>
                <a:cubicBezTo>
                  <a:pt x="9410807" y="7005178"/>
                  <a:pt x="8475379" y="6714835"/>
                  <a:pt x="7871778" y="5953995"/>
                </a:cubicBezTo>
                <a:cubicBezTo>
                  <a:pt x="7849634" y="6173913"/>
                  <a:pt x="7823479" y="6419613"/>
                  <a:pt x="7784477" y="6668962"/>
                </a:cubicBezTo>
                <a:lnTo>
                  <a:pt x="7747125" y="6870700"/>
                </a:lnTo>
                <a:lnTo>
                  <a:pt x="4606979" y="6870700"/>
                </a:lnTo>
                <a:lnTo>
                  <a:pt x="4468245" y="6648817"/>
                </a:lnTo>
                <a:cubicBezTo>
                  <a:pt x="4419820" y="6567927"/>
                  <a:pt x="4372430" y="6485238"/>
                  <a:pt x="4326220" y="6400943"/>
                </a:cubicBezTo>
                <a:cubicBezTo>
                  <a:pt x="4026652" y="5853582"/>
                  <a:pt x="3937822" y="5891807"/>
                  <a:pt x="3362740" y="6467279"/>
                </a:cubicBezTo>
                <a:lnTo>
                  <a:pt x="3361845" y="6466176"/>
                </a:lnTo>
                <a:cubicBezTo>
                  <a:pt x="3220422" y="6607510"/>
                  <a:pt x="3079798" y="6725392"/>
                  <a:pt x="2941431" y="6820743"/>
                </a:cubicBezTo>
                <a:lnTo>
                  <a:pt x="2863227" y="6870700"/>
                </a:lnTo>
                <a:lnTo>
                  <a:pt x="1394209" y="6870700"/>
                </a:lnTo>
                <a:lnTo>
                  <a:pt x="1388380" y="6865974"/>
                </a:lnTo>
                <a:cubicBezTo>
                  <a:pt x="900681" y="6425286"/>
                  <a:pt x="656794" y="5457206"/>
                  <a:pt x="877778" y="4101421"/>
                </a:cubicBezTo>
                <a:cubicBezTo>
                  <a:pt x="552846" y="4037091"/>
                  <a:pt x="261368" y="3943077"/>
                  <a:pt x="5439" y="3825397"/>
                </a:cubicBezTo>
                <a:lnTo>
                  <a:pt x="0" y="3822603"/>
                </a:lnTo>
                <a:lnTo>
                  <a:pt x="0" y="680593"/>
                </a:lnTo>
                <a:lnTo>
                  <a:pt x="82613" y="665752"/>
                </a:lnTo>
                <a:cubicBezTo>
                  <a:pt x="449770" y="612082"/>
                  <a:pt x="882979" y="620120"/>
                  <a:pt x="1370498" y="689070"/>
                </a:cubicBezTo>
                <a:cubicBezTo>
                  <a:pt x="2076242" y="788858"/>
                  <a:pt x="2614172" y="454622"/>
                  <a:pt x="3081424" y="29112"/>
                </a:cubicBezTo>
                <a:lnTo>
                  <a:pt x="3111978"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sp>
        <p:nvSpPr>
          <p:cNvPr id="13" name="Titre 1">
            <a:extLst>
              <a:ext uri="{FF2B5EF4-FFF2-40B4-BE49-F238E27FC236}">
                <a16:creationId xmlns:a16="http://schemas.microsoft.com/office/drawing/2014/main" id="{CFF56743-9FDC-ADC4-683E-75D1BD7E0CD1}"/>
              </a:ext>
            </a:extLst>
          </p:cNvPr>
          <p:cNvSpPr>
            <a:spLocks noGrp="1"/>
          </p:cNvSpPr>
          <p:nvPr>
            <p:ph type="title"/>
          </p:nvPr>
        </p:nvSpPr>
        <p:spPr>
          <a:xfrm>
            <a:off x="1080000" y="1215000"/>
            <a:ext cx="6075000" cy="2160000"/>
          </a:xfrm>
          <a:prstGeom prst="rect">
            <a:avLst/>
          </a:prstGeom>
        </p:spPr>
        <p:txBody>
          <a:bodyPr lIns="0" anchor="b"/>
          <a:lstStyle>
            <a:lvl1pPr>
              <a:lnSpc>
                <a:spcPct val="80000"/>
              </a:lnSpc>
              <a:defRPr sz="4050"/>
            </a:lvl1pPr>
          </a:lstStyle>
          <a:p>
            <a:r>
              <a:rPr lang="fr-FR"/>
              <a:t>Modifiez le style du titre</a:t>
            </a:r>
            <a:endParaRPr lang="fr-FR" dirty="0"/>
          </a:p>
        </p:txBody>
      </p:sp>
      <p:sp>
        <p:nvSpPr>
          <p:cNvPr id="14" name="Espace réservé du texte 2">
            <a:extLst>
              <a:ext uri="{FF2B5EF4-FFF2-40B4-BE49-F238E27FC236}">
                <a16:creationId xmlns:a16="http://schemas.microsoft.com/office/drawing/2014/main" id="{7446E169-B009-D599-94CD-CE4277FB49B3}"/>
              </a:ext>
            </a:extLst>
          </p:cNvPr>
          <p:cNvSpPr>
            <a:spLocks noGrp="1"/>
          </p:cNvSpPr>
          <p:nvPr>
            <p:ph type="body" idx="1"/>
          </p:nvPr>
        </p:nvSpPr>
        <p:spPr>
          <a:xfrm>
            <a:off x="1080000" y="3402000"/>
            <a:ext cx="6075000" cy="810000"/>
          </a:xfrm>
        </p:spPr>
        <p:txBody>
          <a:bodyPr lIns="0"/>
          <a:lstStyle>
            <a:lvl1pPr marL="0" indent="0">
              <a:spcBef>
                <a:spcPts val="0"/>
              </a:spcBef>
              <a:buNone/>
              <a:defRPr sz="1650" b="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r-FR"/>
              <a:t>Cliquez pour modifier les styles du texte du masque</a:t>
            </a:r>
          </a:p>
        </p:txBody>
      </p:sp>
      <p:pic>
        <p:nvPicPr>
          <p:cNvPr id="3" name="Image 2" descr="Une image contenant Graphique, Police, logo, symbole&#10;&#10;Description générée automatiquement">
            <a:extLst>
              <a:ext uri="{FF2B5EF4-FFF2-40B4-BE49-F238E27FC236}">
                <a16:creationId xmlns:a16="http://schemas.microsoft.com/office/drawing/2014/main" id="{690174B5-7093-DBE9-36A7-977D1714A21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48300" y="89100"/>
            <a:ext cx="582790" cy="437400"/>
          </a:xfrm>
          <a:prstGeom prst="rect">
            <a:avLst/>
          </a:prstGeom>
        </p:spPr>
      </p:pic>
    </p:spTree>
    <p:extLst>
      <p:ext uri="{BB962C8B-B14F-4D97-AF65-F5344CB8AC3E}">
        <p14:creationId xmlns:p14="http://schemas.microsoft.com/office/powerpoint/2010/main" val="1728554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e -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Tree>
    <p:extLst>
      <p:ext uri="{BB962C8B-B14F-4D97-AF65-F5344CB8AC3E}">
        <p14:creationId xmlns:p14="http://schemas.microsoft.com/office/powerpoint/2010/main" val="260763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a:xfrm>
            <a:off x="405000" y="1296000"/>
            <a:ext cx="4050000" cy="3375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
        <p:nvSpPr>
          <p:cNvPr id="7" name="Espace réservé du contenu 2">
            <a:extLst>
              <a:ext uri="{FF2B5EF4-FFF2-40B4-BE49-F238E27FC236}">
                <a16:creationId xmlns:a16="http://schemas.microsoft.com/office/drawing/2014/main" id="{7D71F700-C46E-3E3E-AF3E-1C07644DA231}"/>
              </a:ext>
            </a:extLst>
          </p:cNvPr>
          <p:cNvSpPr>
            <a:spLocks noGrp="1"/>
          </p:cNvSpPr>
          <p:nvPr>
            <p:ph idx="13"/>
          </p:nvPr>
        </p:nvSpPr>
        <p:spPr>
          <a:xfrm>
            <a:off x="4688999" y="1296000"/>
            <a:ext cx="4050000" cy="3375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52848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a:xfrm>
            <a:off x="405000" y="1296000"/>
            <a:ext cx="2673000" cy="3375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
        <p:nvSpPr>
          <p:cNvPr id="7" name="Espace réservé du contenu 2">
            <a:extLst>
              <a:ext uri="{FF2B5EF4-FFF2-40B4-BE49-F238E27FC236}">
                <a16:creationId xmlns:a16="http://schemas.microsoft.com/office/drawing/2014/main" id="{7D71F700-C46E-3E3E-AF3E-1C07644DA231}"/>
              </a:ext>
            </a:extLst>
          </p:cNvPr>
          <p:cNvSpPr>
            <a:spLocks noGrp="1"/>
          </p:cNvSpPr>
          <p:nvPr>
            <p:ph idx="13"/>
          </p:nvPr>
        </p:nvSpPr>
        <p:spPr>
          <a:xfrm>
            <a:off x="6038999" y="1296000"/>
            <a:ext cx="2700000" cy="3375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2">
            <a:extLst>
              <a:ext uri="{FF2B5EF4-FFF2-40B4-BE49-F238E27FC236}">
                <a16:creationId xmlns:a16="http://schemas.microsoft.com/office/drawing/2014/main" id="{CA085BE9-8FCE-A06A-08C4-1EE73A1FCFF6}"/>
              </a:ext>
            </a:extLst>
          </p:cNvPr>
          <p:cNvSpPr>
            <a:spLocks noGrp="1"/>
          </p:cNvSpPr>
          <p:nvPr>
            <p:ph idx="14"/>
          </p:nvPr>
        </p:nvSpPr>
        <p:spPr>
          <a:xfrm>
            <a:off x="3221999" y="1296000"/>
            <a:ext cx="2700000" cy="3375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582845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e - 4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a:xfrm>
            <a:off x="405000" y="1296000"/>
            <a:ext cx="1971000" cy="3375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
        <p:nvSpPr>
          <p:cNvPr id="7" name="Espace réservé du contenu 2">
            <a:extLst>
              <a:ext uri="{FF2B5EF4-FFF2-40B4-BE49-F238E27FC236}">
                <a16:creationId xmlns:a16="http://schemas.microsoft.com/office/drawing/2014/main" id="{7D71F700-C46E-3E3E-AF3E-1C07644DA231}"/>
              </a:ext>
            </a:extLst>
          </p:cNvPr>
          <p:cNvSpPr>
            <a:spLocks noGrp="1"/>
          </p:cNvSpPr>
          <p:nvPr>
            <p:ph idx="13"/>
          </p:nvPr>
        </p:nvSpPr>
        <p:spPr>
          <a:xfrm>
            <a:off x="6767999" y="1296000"/>
            <a:ext cx="1971000" cy="3375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2">
            <a:extLst>
              <a:ext uri="{FF2B5EF4-FFF2-40B4-BE49-F238E27FC236}">
                <a16:creationId xmlns:a16="http://schemas.microsoft.com/office/drawing/2014/main" id="{CA085BE9-8FCE-A06A-08C4-1EE73A1FCFF6}"/>
              </a:ext>
            </a:extLst>
          </p:cNvPr>
          <p:cNvSpPr>
            <a:spLocks noGrp="1"/>
          </p:cNvSpPr>
          <p:nvPr>
            <p:ph idx="14"/>
          </p:nvPr>
        </p:nvSpPr>
        <p:spPr>
          <a:xfrm>
            <a:off x="2526000" y="1296000"/>
            <a:ext cx="1971000" cy="3375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contenu 2">
            <a:extLst>
              <a:ext uri="{FF2B5EF4-FFF2-40B4-BE49-F238E27FC236}">
                <a16:creationId xmlns:a16="http://schemas.microsoft.com/office/drawing/2014/main" id="{A396C4DE-7F4F-E63A-EC2F-30FD5809B4C3}"/>
              </a:ext>
            </a:extLst>
          </p:cNvPr>
          <p:cNvSpPr>
            <a:spLocks noGrp="1"/>
          </p:cNvSpPr>
          <p:nvPr>
            <p:ph idx="15"/>
          </p:nvPr>
        </p:nvSpPr>
        <p:spPr>
          <a:xfrm>
            <a:off x="4647000" y="1308277"/>
            <a:ext cx="1971000" cy="3375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27133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00" b="1">
                <a:solidFill>
                  <a:schemeClr val="bg1"/>
                </a:solidFill>
              </a:rPr>
              <a:pPr algn="r" eaLnBrk="1" hangingPunct="1"/>
              <a:t>‹N°›</a:t>
            </a:fld>
            <a:endParaRPr lang="en-US" altLang="fr-FR" sz="800" b="1" dirty="0">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10"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40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 encadr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a:xfrm>
            <a:off x="405000" y="1296000"/>
            <a:ext cx="4050000" cy="3375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
        <p:nvSpPr>
          <p:cNvPr id="7" name="Espace réservé du contenu 2">
            <a:extLst>
              <a:ext uri="{FF2B5EF4-FFF2-40B4-BE49-F238E27FC236}">
                <a16:creationId xmlns:a16="http://schemas.microsoft.com/office/drawing/2014/main" id="{7D71F700-C46E-3E3E-AF3E-1C07644DA231}"/>
              </a:ext>
            </a:extLst>
          </p:cNvPr>
          <p:cNvSpPr>
            <a:spLocks noGrp="1"/>
          </p:cNvSpPr>
          <p:nvPr>
            <p:ph idx="13"/>
          </p:nvPr>
        </p:nvSpPr>
        <p:spPr>
          <a:xfrm>
            <a:off x="4688999" y="1296000"/>
            <a:ext cx="4050000" cy="3375000"/>
          </a:xfrm>
          <a:solidFill>
            <a:schemeClr val="tx2"/>
          </a:solidFill>
        </p:spPr>
        <p:txBody>
          <a:bodyPr lIns="180000" tIns="180000" rIns="180000" bIns="180000"/>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10019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exte - 1 colonne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B55348-C2ED-B02F-9269-7F7C86704D13}"/>
              </a:ext>
            </a:extLst>
          </p:cNvPr>
          <p:cNvSpPr/>
          <p:nvPr userDrawn="1"/>
        </p:nvSpPr>
        <p:spPr>
          <a:xfrm>
            <a:off x="0" y="1"/>
            <a:ext cx="9144000" cy="51434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ABD7E12D-7602-BF3B-7B4E-AB9DA63A7EAE}"/>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772B8B16-C24C-3A99-8D86-F4B4E11E57FD}"/>
              </a:ext>
            </a:extLst>
          </p:cNvPr>
          <p:cNvSpPr>
            <a:spLocks noGrp="1"/>
          </p:cNvSpPr>
          <p:nvPr>
            <p:ph idx="1"/>
          </p:nvPr>
        </p:nvSpPr>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285B42E0-2B45-08E1-0787-ADCAAC9D36CF}"/>
              </a:ext>
            </a:extLst>
          </p:cNvPr>
          <p:cNvSpPr>
            <a:spLocks noGrp="1"/>
          </p:cNvSpPr>
          <p:nvPr>
            <p:ph type="dt" sz="half" idx="10"/>
          </p:nvPr>
        </p:nvSpPr>
        <p:spPr/>
        <p:txBody>
          <a:bodyPr/>
          <a:lstStyle>
            <a:lvl1pPr>
              <a:defRPr>
                <a:solidFill>
                  <a:schemeClr val="bg1"/>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678E2DFA-74B6-5D32-5690-CE7D057991EB}"/>
              </a:ext>
            </a:extLst>
          </p:cNvPr>
          <p:cNvSpPr>
            <a:spLocks noGrp="1"/>
          </p:cNvSpPr>
          <p:nvPr>
            <p:ph type="ftr" sz="quarter" idx="11"/>
          </p:nvPr>
        </p:nvSpPr>
        <p:spPr/>
        <p:txBody>
          <a:bodyPr/>
          <a:lstStyle>
            <a:lvl1pPr>
              <a:defRPr>
                <a:solidFill>
                  <a:schemeClr val="bg1"/>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6BDAD889-A9DB-4C4F-C163-77ACCD19045A}"/>
              </a:ext>
            </a:extLst>
          </p:cNvPr>
          <p:cNvSpPr>
            <a:spLocks noGrp="1"/>
          </p:cNvSpPr>
          <p:nvPr>
            <p:ph type="sldNum" sz="quarter" idx="12"/>
          </p:nvPr>
        </p:nvSpPr>
        <p:spPr/>
        <p:txBody>
          <a:bodyPr/>
          <a:lstStyle>
            <a:lvl1pPr>
              <a:defRPr>
                <a:solidFill>
                  <a:schemeClr val="bg1"/>
                </a:solidFill>
              </a:defRPr>
            </a:lvl1pPr>
          </a:lstStyle>
          <a:p>
            <a:fld id="{4EC25573-C914-4EED-A883-C53AF0641877}" type="slidenum">
              <a:rPr lang="fr-FR" smtClean="0"/>
              <a:pPr/>
              <a:t>‹N°›</a:t>
            </a:fld>
            <a:endParaRPr lang="fr-FR" dirty="0"/>
          </a:p>
        </p:txBody>
      </p:sp>
      <p:sp>
        <p:nvSpPr>
          <p:cNvPr id="10" name="Forme libre : forme 9">
            <a:extLst>
              <a:ext uri="{FF2B5EF4-FFF2-40B4-BE49-F238E27FC236}">
                <a16:creationId xmlns:a16="http://schemas.microsoft.com/office/drawing/2014/main" id="{30E680EF-2E80-8BAB-8E4A-2F1CC8BD999F}"/>
              </a:ext>
            </a:extLst>
          </p:cNvPr>
          <p:cNvSpPr/>
          <p:nvPr userDrawn="1"/>
        </p:nvSpPr>
        <p:spPr>
          <a:xfrm>
            <a:off x="8152995" y="1"/>
            <a:ext cx="991005" cy="57743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pic>
        <p:nvPicPr>
          <p:cNvPr id="8" name="Image 7" descr="Une image contenant Graphique, Police, logo, symbole&#10;&#10;Description générée automatiquement">
            <a:extLst>
              <a:ext uri="{FF2B5EF4-FFF2-40B4-BE49-F238E27FC236}">
                <a16:creationId xmlns:a16="http://schemas.microsoft.com/office/drawing/2014/main" id="{A1FE8647-BA9D-AF4D-CAC5-715C3940EF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48300" y="89100"/>
            <a:ext cx="582790" cy="437400"/>
          </a:xfrm>
          <a:prstGeom prst="rect">
            <a:avLst/>
          </a:prstGeom>
        </p:spPr>
      </p:pic>
    </p:spTree>
    <p:extLst>
      <p:ext uri="{BB962C8B-B14F-4D97-AF65-F5344CB8AC3E}">
        <p14:creationId xmlns:p14="http://schemas.microsoft.com/office/powerpoint/2010/main" val="2734980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 2 colonnes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B55348-C2ED-B02F-9269-7F7C86704D13}"/>
              </a:ext>
            </a:extLst>
          </p:cNvPr>
          <p:cNvSpPr/>
          <p:nvPr userDrawn="1"/>
        </p:nvSpPr>
        <p:spPr>
          <a:xfrm>
            <a:off x="0" y="1"/>
            <a:ext cx="9144000" cy="51434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BD7E12D-7602-BF3B-7B4E-AB9DA63A7EAE}"/>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4" name="Espace réservé de la date 3">
            <a:extLst>
              <a:ext uri="{FF2B5EF4-FFF2-40B4-BE49-F238E27FC236}">
                <a16:creationId xmlns:a16="http://schemas.microsoft.com/office/drawing/2014/main" id="{285B42E0-2B45-08E1-0787-ADCAAC9D36CF}"/>
              </a:ext>
            </a:extLst>
          </p:cNvPr>
          <p:cNvSpPr>
            <a:spLocks noGrp="1"/>
          </p:cNvSpPr>
          <p:nvPr>
            <p:ph type="dt" sz="half" idx="10"/>
          </p:nvPr>
        </p:nvSpPr>
        <p:spPr/>
        <p:txBody>
          <a:bodyPr/>
          <a:lstStyle>
            <a:lvl1pPr>
              <a:defRPr>
                <a:solidFill>
                  <a:schemeClr val="bg1"/>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678E2DFA-74B6-5D32-5690-CE7D057991EB}"/>
              </a:ext>
            </a:extLst>
          </p:cNvPr>
          <p:cNvSpPr>
            <a:spLocks noGrp="1"/>
          </p:cNvSpPr>
          <p:nvPr>
            <p:ph type="ftr" sz="quarter" idx="11"/>
          </p:nvPr>
        </p:nvSpPr>
        <p:spPr/>
        <p:txBody>
          <a:bodyPr/>
          <a:lstStyle>
            <a:lvl1pPr>
              <a:defRPr>
                <a:solidFill>
                  <a:schemeClr val="bg1"/>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6BDAD889-A9DB-4C4F-C163-77ACCD19045A}"/>
              </a:ext>
            </a:extLst>
          </p:cNvPr>
          <p:cNvSpPr>
            <a:spLocks noGrp="1"/>
          </p:cNvSpPr>
          <p:nvPr>
            <p:ph type="sldNum" sz="quarter" idx="12"/>
          </p:nvPr>
        </p:nvSpPr>
        <p:spPr/>
        <p:txBody>
          <a:bodyPr/>
          <a:lstStyle>
            <a:lvl1pPr>
              <a:defRPr>
                <a:solidFill>
                  <a:schemeClr val="bg1"/>
                </a:solidFill>
              </a:defRPr>
            </a:lvl1pPr>
          </a:lstStyle>
          <a:p>
            <a:fld id="{4EC25573-C914-4EED-A883-C53AF0641877}" type="slidenum">
              <a:rPr lang="fr-FR" smtClean="0"/>
              <a:pPr/>
              <a:t>‹N°›</a:t>
            </a:fld>
            <a:endParaRPr lang="fr-FR" dirty="0"/>
          </a:p>
        </p:txBody>
      </p:sp>
      <p:sp>
        <p:nvSpPr>
          <p:cNvPr id="9" name="Espace réservé du contenu 2">
            <a:extLst>
              <a:ext uri="{FF2B5EF4-FFF2-40B4-BE49-F238E27FC236}">
                <a16:creationId xmlns:a16="http://schemas.microsoft.com/office/drawing/2014/main" id="{778215CF-0031-FE6F-B971-EFA67467AC9A}"/>
              </a:ext>
            </a:extLst>
          </p:cNvPr>
          <p:cNvSpPr>
            <a:spLocks noGrp="1"/>
          </p:cNvSpPr>
          <p:nvPr>
            <p:ph sz="half" idx="1"/>
          </p:nvPr>
        </p:nvSpPr>
        <p:spPr>
          <a:xfrm>
            <a:off x="405000" y="1296000"/>
            <a:ext cx="4050000" cy="3375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contenu 2">
            <a:extLst>
              <a:ext uri="{FF2B5EF4-FFF2-40B4-BE49-F238E27FC236}">
                <a16:creationId xmlns:a16="http://schemas.microsoft.com/office/drawing/2014/main" id="{FDBDFA6D-215C-F1E2-E997-330A7B80DF49}"/>
              </a:ext>
            </a:extLst>
          </p:cNvPr>
          <p:cNvSpPr>
            <a:spLocks noGrp="1"/>
          </p:cNvSpPr>
          <p:nvPr>
            <p:ph sz="half" idx="13"/>
          </p:nvPr>
        </p:nvSpPr>
        <p:spPr>
          <a:xfrm>
            <a:off x="4688999" y="1296000"/>
            <a:ext cx="4050000" cy="3375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Forme libre : forme 9">
            <a:extLst>
              <a:ext uri="{FF2B5EF4-FFF2-40B4-BE49-F238E27FC236}">
                <a16:creationId xmlns:a16="http://schemas.microsoft.com/office/drawing/2014/main" id="{3DEC5003-1E0E-0A45-7437-E686DF9C7277}"/>
              </a:ext>
            </a:extLst>
          </p:cNvPr>
          <p:cNvSpPr/>
          <p:nvPr userDrawn="1"/>
        </p:nvSpPr>
        <p:spPr>
          <a:xfrm>
            <a:off x="8152995" y="1"/>
            <a:ext cx="991005" cy="57743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pic>
        <p:nvPicPr>
          <p:cNvPr id="3" name="Image 2" descr="Une image contenant Graphique, Police, logo, symbole&#10;&#10;Description générée automatiquement">
            <a:extLst>
              <a:ext uri="{FF2B5EF4-FFF2-40B4-BE49-F238E27FC236}">
                <a16:creationId xmlns:a16="http://schemas.microsoft.com/office/drawing/2014/main" id="{0356BC96-D50A-B16D-B99D-97487BED399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48300" y="89100"/>
            <a:ext cx="582790" cy="437400"/>
          </a:xfrm>
          <a:prstGeom prst="rect">
            <a:avLst/>
          </a:prstGeom>
        </p:spPr>
      </p:pic>
    </p:spTree>
    <p:extLst>
      <p:ext uri="{BB962C8B-B14F-4D97-AF65-F5344CB8AC3E}">
        <p14:creationId xmlns:p14="http://schemas.microsoft.com/office/powerpoint/2010/main" val="1955973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3 colonnes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B55348-C2ED-B02F-9269-7F7C86704D13}"/>
              </a:ext>
            </a:extLst>
          </p:cNvPr>
          <p:cNvSpPr/>
          <p:nvPr userDrawn="1"/>
        </p:nvSpPr>
        <p:spPr>
          <a:xfrm>
            <a:off x="0" y="1"/>
            <a:ext cx="9144000" cy="51434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BD7E12D-7602-BF3B-7B4E-AB9DA63A7EAE}"/>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4" name="Espace réservé de la date 3">
            <a:extLst>
              <a:ext uri="{FF2B5EF4-FFF2-40B4-BE49-F238E27FC236}">
                <a16:creationId xmlns:a16="http://schemas.microsoft.com/office/drawing/2014/main" id="{285B42E0-2B45-08E1-0787-ADCAAC9D36CF}"/>
              </a:ext>
            </a:extLst>
          </p:cNvPr>
          <p:cNvSpPr>
            <a:spLocks noGrp="1"/>
          </p:cNvSpPr>
          <p:nvPr>
            <p:ph type="dt" sz="half" idx="10"/>
          </p:nvPr>
        </p:nvSpPr>
        <p:spPr/>
        <p:txBody>
          <a:bodyPr/>
          <a:lstStyle>
            <a:lvl1pPr>
              <a:defRPr>
                <a:solidFill>
                  <a:schemeClr val="bg1"/>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678E2DFA-74B6-5D32-5690-CE7D057991EB}"/>
              </a:ext>
            </a:extLst>
          </p:cNvPr>
          <p:cNvSpPr>
            <a:spLocks noGrp="1"/>
          </p:cNvSpPr>
          <p:nvPr>
            <p:ph type="ftr" sz="quarter" idx="11"/>
          </p:nvPr>
        </p:nvSpPr>
        <p:spPr/>
        <p:txBody>
          <a:bodyPr/>
          <a:lstStyle>
            <a:lvl1pPr>
              <a:defRPr>
                <a:solidFill>
                  <a:schemeClr val="bg1"/>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6BDAD889-A9DB-4C4F-C163-77ACCD19045A}"/>
              </a:ext>
            </a:extLst>
          </p:cNvPr>
          <p:cNvSpPr>
            <a:spLocks noGrp="1"/>
          </p:cNvSpPr>
          <p:nvPr>
            <p:ph type="sldNum" sz="quarter" idx="12"/>
          </p:nvPr>
        </p:nvSpPr>
        <p:spPr/>
        <p:txBody>
          <a:bodyPr/>
          <a:lstStyle>
            <a:lvl1pPr>
              <a:defRPr>
                <a:solidFill>
                  <a:schemeClr val="bg1"/>
                </a:solidFill>
              </a:defRPr>
            </a:lvl1pPr>
          </a:lstStyle>
          <a:p>
            <a:fld id="{4EC25573-C914-4EED-A883-C53AF0641877}" type="slidenum">
              <a:rPr lang="fr-FR" smtClean="0"/>
              <a:pPr/>
              <a:t>‹N°›</a:t>
            </a:fld>
            <a:endParaRPr lang="fr-FR" dirty="0"/>
          </a:p>
        </p:txBody>
      </p:sp>
      <p:sp>
        <p:nvSpPr>
          <p:cNvPr id="3" name="Espace réservé du contenu 2">
            <a:extLst>
              <a:ext uri="{FF2B5EF4-FFF2-40B4-BE49-F238E27FC236}">
                <a16:creationId xmlns:a16="http://schemas.microsoft.com/office/drawing/2014/main" id="{FEA9DC2F-F365-E8AA-C63C-716A6992E5E4}"/>
              </a:ext>
            </a:extLst>
          </p:cNvPr>
          <p:cNvSpPr>
            <a:spLocks noGrp="1"/>
          </p:cNvSpPr>
          <p:nvPr>
            <p:ph sz="half" idx="1"/>
          </p:nvPr>
        </p:nvSpPr>
        <p:spPr>
          <a:xfrm>
            <a:off x="405000" y="1296000"/>
            <a:ext cx="2646000" cy="3375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contenu 2">
            <a:extLst>
              <a:ext uri="{FF2B5EF4-FFF2-40B4-BE49-F238E27FC236}">
                <a16:creationId xmlns:a16="http://schemas.microsoft.com/office/drawing/2014/main" id="{48EA16BC-795B-934F-5E7F-85F03BF6932A}"/>
              </a:ext>
            </a:extLst>
          </p:cNvPr>
          <p:cNvSpPr>
            <a:spLocks noGrp="1"/>
          </p:cNvSpPr>
          <p:nvPr>
            <p:ph sz="half" idx="15"/>
          </p:nvPr>
        </p:nvSpPr>
        <p:spPr>
          <a:xfrm>
            <a:off x="6092999" y="1296000"/>
            <a:ext cx="2646000" cy="3375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contenu 2">
            <a:extLst>
              <a:ext uri="{FF2B5EF4-FFF2-40B4-BE49-F238E27FC236}">
                <a16:creationId xmlns:a16="http://schemas.microsoft.com/office/drawing/2014/main" id="{B40955C9-FC59-6D77-D874-FDA0C7AC2033}"/>
              </a:ext>
            </a:extLst>
          </p:cNvPr>
          <p:cNvSpPr>
            <a:spLocks noGrp="1"/>
          </p:cNvSpPr>
          <p:nvPr>
            <p:ph sz="half" idx="16"/>
          </p:nvPr>
        </p:nvSpPr>
        <p:spPr>
          <a:xfrm>
            <a:off x="3248999" y="1296000"/>
            <a:ext cx="2646000" cy="3375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Forme libre : forme 9">
            <a:extLst>
              <a:ext uri="{FF2B5EF4-FFF2-40B4-BE49-F238E27FC236}">
                <a16:creationId xmlns:a16="http://schemas.microsoft.com/office/drawing/2014/main" id="{C877539E-B238-1D67-8AE3-CC0E983197F8}"/>
              </a:ext>
            </a:extLst>
          </p:cNvPr>
          <p:cNvSpPr/>
          <p:nvPr userDrawn="1"/>
        </p:nvSpPr>
        <p:spPr>
          <a:xfrm>
            <a:off x="8152995" y="1"/>
            <a:ext cx="991005" cy="57743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pic>
        <p:nvPicPr>
          <p:cNvPr id="8" name="Image 7" descr="Une image contenant Graphique, Police, logo, symbole&#10;&#10;Description générée automatiquement">
            <a:extLst>
              <a:ext uri="{FF2B5EF4-FFF2-40B4-BE49-F238E27FC236}">
                <a16:creationId xmlns:a16="http://schemas.microsoft.com/office/drawing/2014/main" id="{AEFE93F3-C14E-E2A0-7519-91E1CAD08B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48300" y="89100"/>
            <a:ext cx="582790" cy="437400"/>
          </a:xfrm>
          <a:prstGeom prst="rect">
            <a:avLst/>
          </a:prstGeom>
        </p:spPr>
      </p:pic>
    </p:spTree>
    <p:extLst>
      <p:ext uri="{BB962C8B-B14F-4D97-AF65-F5344CB8AC3E}">
        <p14:creationId xmlns:p14="http://schemas.microsoft.com/office/powerpoint/2010/main" val="703394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4 colonnes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B55348-C2ED-B02F-9269-7F7C86704D13}"/>
              </a:ext>
            </a:extLst>
          </p:cNvPr>
          <p:cNvSpPr/>
          <p:nvPr userDrawn="1"/>
        </p:nvSpPr>
        <p:spPr>
          <a:xfrm>
            <a:off x="0" y="1"/>
            <a:ext cx="9144000" cy="51434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BD7E12D-7602-BF3B-7B4E-AB9DA63A7EAE}"/>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4" name="Espace réservé de la date 3">
            <a:extLst>
              <a:ext uri="{FF2B5EF4-FFF2-40B4-BE49-F238E27FC236}">
                <a16:creationId xmlns:a16="http://schemas.microsoft.com/office/drawing/2014/main" id="{285B42E0-2B45-08E1-0787-ADCAAC9D36CF}"/>
              </a:ext>
            </a:extLst>
          </p:cNvPr>
          <p:cNvSpPr>
            <a:spLocks noGrp="1"/>
          </p:cNvSpPr>
          <p:nvPr>
            <p:ph type="dt" sz="half" idx="10"/>
          </p:nvPr>
        </p:nvSpPr>
        <p:spPr/>
        <p:txBody>
          <a:bodyPr/>
          <a:lstStyle>
            <a:lvl1pPr>
              <a:defRPr>
                <a:solidFill>
                  <a:schemeClr val="bg1"/>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678E2DFA-74B6-5D32-5690-CE7D057991EB}"/>
              </a:ext>
            </a:extLst>
          </p:cNvPr>
          <p:cNvSpPr>
            <a:spLocks noGrp="1"/>
          </p:cNvSpPr>
          <p:nvPr>
            <p:ph type="ftr" sz="quarter" idx="11"/>
          </p:nvPr>
        </p:nvSpPr>
        <p:spPr/>
        <p:txBody>
          <a:bodyPr/>
          <a:lstStyle>
            <a:lvl1pPr>
              <a:defRPr>
                <a:solidFill>
                  <a:schemeClr val="bg1"/>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6BDAD889-A9DB-4C4F-C163-77ACCD19045A}"/>
              </a:ext>
            </a:extLst>
          </p:cNvPr>
          <p:cNvSpPr>
            <a:spLocks noGrp="1"/>
          </p:cNvSpPr>
          <p:nvPr>
            <p:ph type="sldNum" sz="quarter" idx="12"/>
          </p:nvPr>
        </p:nvSpPr>
        <p:spPr/>
        <p:txBody>
          <a:bodyPr/>
          <a:lstStyle>
            <a:lvl1pPr>
              <a:defRPr>
                <a:solidFill>
                  <a:schemeClr val="bg1"/>
                </a:solidFill>
              </a:defRPr>
            </a:lvl1pPr>
          </a:lstStyle>
          <a:p>
            <a:fld id="{4EC25573-C914-4EED-A883-C53AF0641877}" type="slidenum">
              <a:rPr lang="fr-FR" smtClean="0"/>
              <a:pPr/>
              <a:t>‹N°›</a:t>
            </a:fld>
            <a:endParaRPr lang="fr-FR" dirty="0"/>
          </a:p>
        </p:txBody>
      </p:sp>
      <p:sp>
        <p:nvSpPr>
          <p:cNvPr id="9" name="Espace réservé du contenu 2">
            <a:extLst>
              <a:ext uri="{FF2B5EF4-FFF2-40B4-BE49-F238E27FC236}">
                <a16:creationId xmlns:a16="http://schemas.microsoft.com/office/drawing/2014/main" id="{27EE497F-F832-3F59-6643-902FC6E1F799}"/>
              </a:ext>
            </a:extLst>
          </p:cNvPr>
          <p:cNvSpPr>
            <a:spLocks noGrp="1"/>
          </p:cNvSpPr>
          <p:nvPr>
            <p:ph sz="half" idx="1"/>
          </p:nvPr>
        </p:nvSpPr>
        <p:spPr>
          <a:xfrm>
            <a:off x="404999" y="1296000"/>
            <a:ext cx="1890000" cy="3375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contenu 2">
            <a:extLst>
              <a:ext uri="{FF2B5EF4-FFF2-40B4-BE49-F238E27FC236}">
                <a16:creationId xmlns:a16="http://schemas.microsoft.com/office/drawing/2014/main" id="{D422FBB1-B714-3CF0-2AAD-69D41224E6E7}"/>
              </a:ext>
            </a:extLst>
          </p:cNvPr>
          <p:cNvSpPr>
            <a:spLocks noGrp="1"/>
          </p:cNvSpPr>
          <p:nvPr>
            <p:ph sz="half" idx="14"/>
          </p:nvPr>
        </p:nvSpPr>
        <p:spPr>
          <a:xfrm>
            <a:off x="2550676" y="1296000"/>
            <a:ext cx="1890000" cy="3375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contenu 2">
            <a:extLst>
              <a:ext uri="{FF2B5EF4-FFF2-40B4-BE49-F238E27FC236}">
                <a16:creationId xmlns:a16="http://schemas.microsoft.com/office/drawing/2014/main" id="{86580775-87B6-458D-C354-435352B0A87A}"/>
              </a:ext>
            </a:extLst>
          </p:cNvPr>
          <p:cNvSpPr>
            <a:spLocks noGrp="1"/>
          </p:cNvSpPr>
          <p:nvPr>
            <p:ph sz="half" idx="15"/>
          </p:nvPr>
        </p:nvSpPr>
        <p:spPr>
          <a:xfrm>
            <a:off x="4696352" y="1296000"/>
            <a:ext cx="1890000" cy="3375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6" name="Espace réservé du contenu 2">
            <a:extLst>
              <a:ext uri="{FF2B5EF4-FFF2-40B4-BE49-F238E27FC236}">
                <a16:creationId xmlns:a16="http://schemas.microsoft.com/office/drawing/2014/main" id="{5A77899F-F5CF-2DFA-E1E0-5D7BAF9AD262}"/>
              </a:ext>
            </a:extLst>
          </p:cNvPr>
          <p:cNvSpPr>
            <a:spLocks noGrp="1"/>
          </p:cNvSpPr>
          <p:nvPr>
            <p:ph sz="half" idx="16"/>
          </p:nvPr>
        </p:nvSpPr>
        <p:spPr>
          <a:xfrm>
            <a:off x="6842029" y="1296000"/>
            <a:ext cx="1890000" cy="3375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Forme libre : forme 9">
            <a:extLst>
              <a:ext uri="{FF2B5EF4-FFF2-40B4-BE49-F238E27FC236}">
                <a16:creationId xmlns:a16="http://schemas.microsoft.com/office/drawing/2014/main" id="{0A838E43-07F8-F73A-0657-62B5DCC0080A}"/>
              </a:ext>
            </a:extLst>
          </p:cNvPr>
          <p:cNvSpPr/>
          <p:nvPr userDrawn="1"/>
        </p:nvSpPr>
        <p:spPr>
          <a:xfrm>
            <a:off x="8152995" y="1"/>
            <a:ext cx="991005" cy="57743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pic>
        <p:nvPicPr>
          <p:cNvPr id="3" name="Image 2" descr="Une image contenant Graphique, Police, logo, symbole&#10;&#10;Description générée automatiquement">
            <a:extLst>
              <a:ext uri="{FF2B5EF4-FFF2-40B4-BE49-F238E27FC236}">
                <a16:creationId xmlns:a16="http://schemas.microsoft.com/office/drawing/2014/main" id="{75D7C2D5-F873-7C46-CF94-833EA072485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48300" y="89100"/>
            <a:ext cx="582790" cy="437400"/>
          </a:xfrm>
          <a:prstGeom prst="rect">
            <a:avLst/>
          </a:prstGeom>
        </p:spPr>
      </p:pic>
    </p:spTree>
    <p:extLst>
      <p:ext uri="{BB962C8B-B14F-4D97-AF65-F5344CB8AC3E}">
        <p14:creationId xmlns:p14="http://schemas.microsoft.com/office/powerpoint/2010/main" val="605942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 Blanc">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073B395-4B62-67D6-E0F4-DB7BA5A64D17}"/>
              </a:ext>
            </a:extLst>
          </p:cNvPr>
          <p:cNvSpPr>
            <a:spLocks noGrp="1"/>
          </p:cNvSpPr>
          <p:nvPr>
            <p:ph type="dt" sz="half" idx="2"/>
          </p:nvPr>
        </p:nvSpPr>
        <p:spPr>
          <a:xfrm>
            <a:off x="8198999" y="4861763"/>
            <a:ext cx="540000" cy="94500"/>
          </a:xfrm>
          <a:prstGeom prst="rect">
            <a:avLst/>
          </a:prstGeom>
        </p:spPr>
        <p:txBody>
          <a:bodyPr vert="horz" lIns="0" tIns="0" rIns="0" bIns="0" rtlCol="0" anchor="b" anchorCtr="0"/>
          <a:lstStyle>
            <a:lvl1pPr algn="r">
              <a:defRPr sz="600">
                <a:solidFill>
                  <a:schemeClr val="bg2">
                    <a:lumMod val="50000"/>
                  </a:schemeClr>
                </a:solidFill>
                <a:latin typeface="Aptos Light" panose="020B0004020202020204" pitchFamily="34" charset="0"/>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FC0EBE6-0DFC-3027-F680-872D9DF9630D}"/>
              </a:ext>
            </a:extLst>
          </p:cNvPr>
          <p:cNvSpPr>
            <a:spLocks noGrp="1"/>
          </p:cNvSpPr>
          <p:nvPr>
            <p:ph type="ftr" sz="quarter" idx="3"/>
          </p:nvPr>
        </p:nvSpPr>
        <p:spPr>
          <a:xfrm>
            <a:off x="945001" y="4861763"/>
            <a:ext cx="7253999" cy="94500"/>
          </a:xfrm>
          <a:prstGeom prst="rect">
            <a:avLst/>
          </a:prstGeom>
        </p:spPr>
        <p:txBody>
          <a:bodyPr vert="horz" lIns="0" tIns="0" rIns="0" bIns="0" rtlCol="0" anchor="b" anchorCtr="0"/>
          <a:lstStyle>
            <a:lvl1pPr algn="ctr">
              <a:defRPr sz="600">
                <a:solidFill>
                  <a:schemeClr val="bg2">
                    <a:lumMod val="50000"/>
                  </a:schemeClr>
                </a:solidFill>
                <a:latin typeface="Aptos Light" panose="020B0004020202020204" pitchFamily="34" charset="0"/>
              </a:defRPr>
            </a:lvl1pPr>
          </a:lstStyle>
          <a:p>
            <a:r>
              <a:rPr lang="fr-FR"/>
              <a:t>Aller dans Insertion &gt; Pied de page pour compléter ce champ</a:t>
            </a:r>
            <a:endParaRPr lang="fr-FR" dirty="0"/>
          </a:p>
        </p:txBody>
      </p:sp>
      <p:sp>
        <p:nvSpPr>
          <p:cNvPr id="7" name="Espace réservé du numéro de diapositive 5">
            <a:extLst>
              <a:ext uri="{FF2B5EF4-FFF2-40B4-BE49-F238E27FC236}">
                <a16:creationId xmlns:a16="http://schemas.microsoft.com/office/drawing/2014/main" id="{5EA2CAFF-EFF0-45DE-5A8D-B5BE08BA2FBA}"/>
              </a:ext>
            </a:extLst>
          </p:cNvPr>
          <p:cNvSpPr>
            <a:spLocks noGrp="1"/>
          </p:cNvSpPr>
          <p:nvPr>
            <p:ph type="sldNum" sz="quarter" idx="4"/>
          </p:nvPr>
        </p:nvSpPr>
        <p:spPr>
          <a:xfrm>
            <a:off x="405000" y="4861763"/>
            <a:ext cx="540000" cy="94500"/>
          </a:xfrm>
          <a:prstGeom prst="rect">
            <a:avLst/>
          </a:prstGeom>
        </p:spPr>
        <p:txBody>
          <a:bodyPr vert="horz" lIns="0" tIns="0" rIns="0" bIns="0" rtlCol="0" anchor="b" anchorCtr="0"/>
          <a:lstStyle>
            <a:lvl1pPr algn="l">
              <a:defRPr sz="750">
                <a:solidFill>
                  <a:schemeClr val="bg1">
                    <a:lumMod val="50000"/>
                  </a:schemeClr>
                </a:solidFill>
              </a:defRPr>
            </a:lvl1pPr>
          </a:lstStyle>
          <a:p>
            <a:fld id="{D20695E2-BFCA-4B18-9E5A-192070118646}" type="slidenum">
              <a:rPr lang="fr-FR" smtClean="0"/>
              <a:pPr/>
              <a:t>‹N°›</a:t>
            </a:fld>
            <a:endParaRPr lang="fr-FR" dirty="0"/>
          </a:p>
        </p:txBody>
      </p:sp>
    </p:spTree>
    <p:extLst>
      <p:ext uri="{BB962C8B-B14F-4D97-AF65-F5344CB8AC3E}">
        <p14:creationId xmlns:p14="http://schemas.microsoft.com/office/powerpoint/2010/main" val="3792716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Viole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E6D523-DE95-94A7-6D16-025B084A8FCA}"/>
              </a:ext>
            </a:extLst>
          </p:cNvPr>
          <p:cNvSpPr/>
          <p:nvPr userDrawn="1"/>
        </p:nvSpPr>
        <p:spPr>
          <a:xfrm>
            <a:off x="0" y="1"/>
            <a:ext cx="9144000" cy="51434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Forme libre : forme 2">
            <a:extLst>
              <a:ext uri="{FF2B5EF4-FFF2-40B4-BE49-F238E27FC236}">
                <a16:creationId xmlns:a16="http://schemas.microsoft.com/office/drawing/2014/main" id="{7C2D0D93-29DE-D1EF-6DC3-1539256BAE92}"/>
              </a:ext>
            </a:extLst>
          </p:cNvPr>
          <p:cNvSpPr/>
          <p:nvPr userDrawn="1"/>
        </p:nvSpPr>
        <p:spPr>
          <a:xfrm>
            <a:off x="8152995" y="1"/>
            <a:ext cx="991005" cy="57743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sp>
        <p:nvSpPr>
          <p:cNvPr id="4" name="Espace réservé de la date 3">
            <a:extLst>
              <a:ext uri="{FF2B5EF4-FFF2-40B4-BE49-F238E27FC236}">
                <a16:creationId xmlns:a16="http://schemas.microsoft.com/office/drawing/2014/main" id="{3073B395-4B62-67D6-E0F4-DB7BA5A64D17}"/>
              </a:ext>
            </a:extLst>
          </p:cNvPr>
          <p:cNvSpPr>
            <a:spLocks noGrp="1"/>
          </p:cNvSpPr>
          <p:nvPr>
            <p:ph type="dt" sz="half" idx="2"/>
          </p:nvPr>
        </p:nvSpPr>
        <p:spPr>
          <a:xfrm>
            <a:off x="8198999" y="4861763"/>
            <a:ext cx="540000" cy="94500"/>
          </a:xfrm>
          <a:prstGeom prst="rect">
            <a:avLst/>
          </a:prstGeom>
        </p:spPr>
        <p:txBody>
          <a:bodyPr vert="horz" lIns="0" tIns="0" rIns="0" bIns="0" rtlCol="0" anchor="b" anchorCtr="0"/>
          <a:lstStyle>
            <a:lvl1pPr algn="r">
              <a:defRPr sz="600">
                <a:solidFill>
                  <a:schemeClr val="bg1"/>
                </a:solidFill>
                <a:latin typeface="Aptos Light" panose="020B0004020202020204" pitchFamily="34" charset="0"/>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FC0EBE6-0DFC-3027-F680-872D9DF9630D}"/>
              </a:ext>
            </a:extLst>
          </p:cNvPr>
          <p:cNvSpPr>
            <a:spLocks noGrp="1"/>
          </p:cNvSpPr>
          <p:nvPr>
            <p:ph type="ftr" sz="quarter" idx="3"/>
          </p:nvPr>
        </p:nvSpPr>
        <p:spPr>
          <a:xfrm>
            <a:off x="945001" y="4861763"/>
            <a:ext cx="7253999" cy="94500"/>
          </a:xfrm>
          <a:prstGeom prst="rect">
            <a:avLst/>
          </a:prstGeom>
        </p:spPr>
        <p:txBody>
          <a:bodyPr vert="horz" lIns="0" tIns="0" rIns="0" bIns="0" rtlCol="0" anchor="b" anchorCtr="0"/>
          <a:lstStyle>
            <a:lvl1pPr algn="ctr">
              <a:defRPr sz="600">
                <a:solidFill>
                  <a:schemeClr val="bg1"/>
                </a:solidFill>
                <a:latin typeface="Aptos Light" panose="020B0004020202020204" pitchFamily="34" charset="0"/>
              </a:defRPr>
            </a:lvl1pPr>
          </a:lstStyle>
          <a:p>
            <a:r>
              <a:rPr lang="fr-FR"/>
              <a:t>Aller dans Insertion &gt; Pied de page pour compléter ce champ</a:t>
            </a:r>
            <a:endParaRPr lang="fr-FR" dirty="0"/>
          </a:p>
        </p:txBody>
      </p:sp>
      <p:sp>
        <p:nvSpPr>
          <p:cNvPr id="7" name="Espace réservé du numéro de diapositive 5">
            <a:extLst>
              <a:ext uri="{FF2B5EF4-FFF2-40B4-BE49-F238E27FC236}">
                <a16:creationId xmlns:a16="http://schemas.microsoft.com/office/drawing/2014/main" id="{5EA2CAFF-EFF0-45DE-5A8D-B5BE08BA2FBA}"/>
              </a:ext>
            </a:extLst>
          </p:cNvPr>
          <p:cNvSpPr>
            <a:spLocks noGrp="1"/>
          </p:cNvSpPr>
          <p:nvPr>
            <p:ph type="sldNum" sz="quarter" idx="4"/>
          </p:nvPr>
        </p:nvSpPr>
        <p:spPr>
          <a:xfrm>
            <a:off x="405000" y="4861763"/>
            <a:ext cx="540000" cy="94500"/>
          </a:xfrm>
          <a:prstGeom prst="rect">
            <a:avLst/>
          </a:prstGeom>
        </p:spPr>
        <p:txBody>
          <a:bodyPr vert="horz" lIns="0" tIns="0" rIns="0" bIns="0" rtlCol="0" anchor="b" anchorCtr="0"/>
          <a:lstStyle>
            <a:lvl1pPr algn="l">
              <a:defRPr sz="750">
                <a:solidFill>
                  <a:schemeClr val="bg1"/>
                </a:solidFill>
              </a:defRPr>
            </a:lvl1pPr>
          </a:lstStyle>
          <a:p>
            <a:fld id="{D20695E2-BFCA-4B18-9E5A-192070118646}" type="slidenum">
              <a:rPr lang="fr-FR" smtClean="0"/>
              <a:pPr/>
              <a:t>‹N°›</a:t>
            </a:fld>
            <a:endParaRPr lang="fr-FR" dirty="0"/>
          </a:p>
        </p:txBody>
      </p:sp>
      <p:pic>
        <p:nvPicPr>
          <p:cNvPr id="8" name="Image 7" descr="Une image contenant Graphique, Police, logo, symbole&#10;&#10;Description générée automatiquement">
            <a:extLst>
              <a:ext uri="{FF2B5EF4-FFF2-40B4-BE49-F238E27FC236}">
                <a16:creationId xmlns:a16="http://schemas.microsoft.com/office/drawing/2014/main" id="{D3916676-E895-B8F4-3404-003C8EB6A0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48300" y="89100"/>
            <a:ext cx="582790" cy="437400"/>
          </a:xfrm>
          <a:prstGeom prst="rect">
            <a:avLst/>
          </a:prstGeom>
        </p:spPr>
      </p:pic>
    </p:spTree>
    <p:extLst>
      <p:ext uri="{BB962C8B-B14F-4D97-AF65-F5344CB8AC3E}">
        <p14:creationId xmlns:p14="http://schemas.microsoft.com/office/powerpoint/2010/main" val="4070483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200151"/>
            <a:ext cx="4038600" cy="3394075"/>
          </a:xfrm>
        </p:spPr>
        <p:txBody>
          <a:bodyPr>
            <a:normAutofit/>
          </a:bodyPr>
          <a:lstStyle>
            <a:lvl1pPr algn="l" defTabSz="914378" rtl="0" eaLnBrk="1" latinLnBrk="0" hangingPunct="1">
              <a:spcBef>
                <a:spcPct val="20000"/>
              </a:spcBef>
              <a:defRPr lang="fr-FR" sz="2000" kern="1200" dirty="0" smtClean="0">
                <a:solidFill>
                  <a:srgbClr val="878787"/>
                </a:solidFill>
                <a:latin typeface="+mn-lt"/>
                <a:ea typeface="+mn-ea"/>
                <a:cs typeface="+mn-cs"/>
              </a:defRPr>
            </a:lvl1pPr>
            <a:lvl2pPr algn="l" defTabSz="914378" rtl="0" eaLnBrk="1" latinLnBrk="0" hangingPunct="1">
              <a:spcBef>
                <a:spcPct val="20000"/>
              </a:spcBef>
              <a:defRPr lang="fr-FR" sz="1800" kern="1200" dirty="0" smtClean="0">
                <a:solidFill>
                  <a:srgbClr val="878787"/>
                </a:solidFill>
                <a:latin typeface="+mn-lt"/>
                <a:ea typeface="+mn-ea"/>
                <a:cs typeface="+mn-cs"/>
              </a:defRPr>
            </a:lvl2pPr>
            <a:lvl3pPr algn="l" defTabSz="914378" rtl="0" eaLnBrk="1" latinLnBrk="0" hangingPunct="1">
              <a:spcBef>
                <a:spcPct val="20000"/>
              </a:spcBef>
              <a:defRPr lang="fr-FR" sz="1600" kern="1200" dirty="0" smtClean="0">
                <a:solidFill>
                  <a:srgbClr val="878787"/>
                </a:solidFill>
                <a:latin typeface="+mn-lt"/>
                <a:ea typeface="+mn-ea"/>
                <a:cs typeface="+mn-cs"/>
              </a:defRPr>
            </a:lvl3pPr>
            <a:lvl4pPr algn="l" defTabSz="914378" rtl="0" eaLnBrk="1" latinLnBrk="0" hangingPunct="1">
              <a:spcBef>
                <a:spcPct val="20000"/>
              </a:spcBef>
              <a:defRPr lang="fr-FR" sz="1400" kern="1200" dirty="0" smtClean="0">
                <a:solidFill>
                  <a:srgbClr val="878787"/>
                </a:solidFill>
                <a:latin typeface="+mn-lt"/>
                <a:ea typeface="+mn-ea"/>
                <a:cs typeface="+mn-cs"/>
              </a:defRPr>
            </a:lvl4pPr>
            <a:lvl5pPr algn="l" defTabSz="914378" rtl="0" eaLnBrk="1" latinLnBrk="0" hangingPunct="1">
              <a:spcBef>
                <a:spcPct val="20000"/>
              </a:spcBef>
              <a:defRPr lang="fr-FR" sz="1200" kern="1200" dirty="0">
                <a:solidFill>
                  <a:srgbClr val="878787"/>
                </a:solidFill>
                <a:latin typeface="+mn-lt"/>
                <a:ea typeface="+mn-ea"/>
                <a:cs typeface="+mn-cs"/>
              </a:defRPr>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numéro de diapositive 6"/>
          <p:cNvSpPr>
            <a:spLocks noGrp="1"/>
          </p:cNvSpPr>
          <p:nvPr>
            <p:ph type="sldNum" sz="quarter" idx="12"/>
          </p:nvPr>
        </p:nvSpPr>
        <p:spPr/>
        <p:txBody>
          <a:bodyPr/>
          <a:lstStyle/>
          <a:p>
            <a:fld id="{59C871A3-A582-4280-AADC-985C6D7059E7}" type="slidenum">
              <a:rPr lang="fr-FR" smtClean="0"/>
              <a:t>‹N°›</a:t>
            </a:fld>
            <a:endParaRPr lang="fr-FR"/>
          </a:p>
        </p:txBody>
      </p:sp>
    </p:spTree>
    <p:extLst>
      <p:ext uri="{BB962C8B-B14F-4D97-AF65-F5344CB8AC3E}">
        <p14:creationId xmlns:p14="http://schemas.microsoft.com/office/powerpoint/2010/main" val="4212710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1" y="434612"/>
            <a:ext cx="8216900" cy="424732"/>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8229600" cy="3178800"/>
          </a:xfrm>
          <a:solidFill>
            <a:srgbClr val="482683"/>
          </a:solidFill>
        </p:spPr>
        <p:txBody>
          <a:bodyPr lIns="90000" tIns="90000" rIns="90000" bIns="90000"/>
          <a:lstStyle>
            <a:lvl1pPr marL="0" indent="0">
              <a:defRPr sz="2200">
                <a:solidFill>
                  <a:schemeClr val="bg1"/>
                </a:solidFill>
              </a:defRPr>
            </a:lvl1pPr>
            <a:lvl2pPr marL="0" indent="0">
              <a:defRPr>
                <a:solidFill>
                  <a:schemeClr val="bg1"/>
                </a:solidFill>
              </a:defRPr>
            </a:lvl2pPr>
            <a:lvl3pPr marL="0" indent="0">
              <a:defRPr>
                <a:solidFill>
                  <a:schemeClr val="bg1"/>
                </a:solidFill>
              </a:defRPr>
            </a:lvl3pPr>
            <a:lvl4pPr marL="88898" indent="-88898">
              <a:buClr>
                <a:srgbClr val="EF7937"/>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8280400" y="4766401"/>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302438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tretch>
            <a:fillRect/>
          </a:stretch>
        </p:blipFill>
        <p:spPr bwMode="auto">
          <a:xfrm>
            <a:off x="130177" y="244033"/>
            <a:ext cx="2339973" cy="1081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6743701" y="244034"/>
            <a:ext cx="1930400" cy="153987"/>
          </a:xfrm>
          <a:prstGeom prst="rect">
            <a:avLst/>
          </a:prstGeom>
        </p:spPr>
        <p:txBody>
          <a:bodyPr lIns="0" tIns="0" rIns="0" bIns="0"/>
          <a:lstStyle>
            <a:lvl1pPr algn="r">
              <a:defRPr sz="1000">
                <a:solidFill>
                  <a:srgbClr val="9C4092"/>
                </a:solidFill>
              </a:defRPr>
            </a:lvl1pPr>
          </a:lstStyle>
          <a:p>
            <a:r>
              <a:rPr lang="en-US" altLang="fr-FR" dirty="0"/>
              <a:t>Nom de </a:t>
            </a:r>
            <a:r>
              <a:rPr lang="en-US" altLang="fr-FR" dirty="0" err="1"/>
              <a:t>l’évènement</a:t>
            </a:r>
            <a:endParaRPr lang="en-US" altLang="fr-FR" dirty="0"/>
          </a:p>
        </p:txBody>
      </p:sp>
      <p:sp>
        <p:nvSpPr>
          <p:cNvPr id="2" name="Title 1"/>
          <p:cNvSpPr>
            <a:spLocks noGrp="1"/>
          </p:cNvSpPr>
          <p:nvPr>
            <p:ph type="ctrTitle"/>
          </p:nvPr>
        </p:nvSpPr>
        <p:spPr>
          <a:xfrm>
            <a:off x="2748880" y="2144168"/>
            <a:ext cx="5925221" cy="467820"/>
          </a:xfrm>
        </p:spPr>
        <p:txBody>
          <a:bodyPr anchor="b"/>
          <a:lstStyle>
            <a:lvl1pPr algn="l">
              <a:lnSpc>
                <a:spcPct val="80000"/>
              </a:lnSpc>
              <a:defRPr sz="3800"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2748879" y="2698836"/>
            <a:ext cx="5925221" cy="261610"/>
          </a:xfrm>
        </p:spPr>
        <p:txBody>
          <a:bodyPr wrap="square">
            <a:spAutoFit/>
          </a:bodyPr>
          <a:lstStyle>
            <a:lvl1pPr marL="0" indent="0" algn="l">
              <a:buNone/>
              <a:defRPr sz="1700">
                <a:solidFill>
                  <a:srgbClr val="9C409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594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10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1" y="450000"/>
            <a:ext cx="8216900" cy="393954"/>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6" indent="-90486">
              <a:buClr>
                <a:srgbClr val="EF7937"/>
              </a:buClr>
              <a:tabLst/>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8280400" y="4766401"/>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345036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3960000" cy="3178800"/>
          </a:xfrm>
        </p:spPr>
        <p:txBody>
          <a:bodyPr/>
          <a:lstStyle>
            <a:lvl1pPr marL="0" indent="0">
              <a:defRPr/>
            </a:lvl1pPr>
            <a:lvl2pPr>
              <a:defRPr cap="all" baseline="0"/>
            </a:lvl2pPr>
            <a:lvl4pPr marL="90486" indent="-90486">
              <a:buClr>
                <a:srgbClr val="EF7937"/>
              </a:buClr>
              <a:tabLs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1"/>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3584421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1" y="450000"/>
            <a:ext cx="530945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1" y="1314000"/>
            <a:ext cx="5309450" cy="3178800"/>
          </a:xfrm>
        </p:spPr>
        <p:txBody>
          <a:bodyPr/>
          <a:lstStyle>
            <a:lvl1pPr marL="0" indent="0">
              <a:defRPr/>
            </a:lvl1pPr>
            <a:lvl4pPr marL="90486" indent="-90486">
              <a:buClr>
                <a:srgbClr val="EF7937"/>
              </a:buCl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1"/>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926448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1" y="450000"/>
            <a:ext cx="8216900" cy="393954"/>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8229600" cy="3178800"/>
          </a:xfrm>
          <a:solidFill>
            <a:srgbClr val="482683"/>
          </a:solidFill>
        </p:spPr>
        <p:txBody>
          <a:bodyPr lIns="90000" tIns="90000" rIns="90000" bIns="90000"/>
          <a:lstStyle>
            <a:lvl1pPr marL="0" indent="0">
              <a:defRPr sz="2200">
                <a:solidFill>
                  <a:schemeClr val="bg1"/>
                </a:solidFill>
              </a:defRPr>
            </a:lvl1pPr>
            <a:lvl2pPr marL="0" indent="0">
              <a:defRPr>
                <a:solidFill>
                  <a:schemeClr val="bg1"/>
                </a:solidFill>
              </a:defRPr>
            </a:lvl2pPr>
            <a:lvl3pPr marL="0" indent="0">
              <a:defRPr>
                <a:solidFill>
                  <a:schemeClr val="bg1"/>
                </a:solidFill>
              </a:defRPr>
            </a:lvl3pPr>
            <a:lvl4pPr marL="88898" indent="-88898">
              <a:buClr>
                <a:srgbClr val="EF7937"/>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8280400" y="4766401"/>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4260425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3960000" cy="31788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1"/>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267188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1" y="450000"/>
            <a:ext cx="530945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1" y="1314000"/>
            <a:ext cx="5309450" cy="31788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90486" indent="-90486">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1"/>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648803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09" y="1"/>
            <a:ext cx="510068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044780" y="4563394"/>
            <a:ext cx="1104900" cy="585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7" name="Content Placeholder 2"/>
          <p:cNvSpPr>
            <a:spLocks noGrp="1"/>
          </p:cNvSpPr>
          <p:nvPr>
            <p:ph idx="1" hasCustomPrompt="1"/>
          </p:nvPr>
        </p:nvSpPr>
        <p:spPr>
          <a:xfrm>
            <a:off x="5414818" y="2064501"/>
            <a:ext cx="3260870" cy="27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 Quatrième niveau</a:t>
            </a:r>
            <a:endParaRPr lang="en-US" dirty="0"/>
          </a:p>
        </p:txBody>
      </p:sp>
      <p:sp>
        <p:nvSpPr>
          <p:cNvPr id="6" name="Slide Number Placeholder 5"/>
          <p:cNvSpPr>
            <a:spLocks noGrp="1"/>
          </p:cNvSpPr>
          <p:nvPr>
            <p:ph type="sldNum" sz="quarter" idx="10"/>
          </p:nvPr>
        </p:nvSpPr>
        <p:spPr>
          <a:xfrm>
            <a:off x="8280400" y="4754564"/>
            <a:ext cx="406400" cy="274637"/>
          </a:xfrm>
        </p:spPr>
        <p:txBody>
          <a:bodyPr/>
          <a:lstStyle>
            <a:lvl1pPr>
              <a:defRPr sz="900"/>
            </a:lvl1pPr>
          </a:lstStyle>
          <a:p>
            <a:fld id="{59513FEB-346B-47BF-B732-434A7540DF74}" type="slidenum">
              <a:rPr lang="en-US" altLang="fr-FR"/>
              <a:pPr/>
              <a:t>‹N°›</a:t>
            </a:fld>
            <a:endParaRPr lang="en-US" altLang="fr-FR" dirty="0"/>
          </a:p>
        </p:txBody>
      </p:sp>
      <p:sp>
        <p:nvSpPr>
          <p:cNvPr id="9" name="Footer Placeholder 4"/>
          <p:cNvSpPr>
            <a:spLocks noGrp="1"/>
          </p:cNvSpPr>
          <p:nvPr>
            <p:ph type="ftr" sz="quarter" idx="12"/>
          </p:nvPr>
        </p:nvSpPr>
        <p:spPr>
          <a:xfrm>
            <a:off x="5111751" y="24606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3075" name="Picture 3"/>
          <p:cNvPicPr>
            <a:picLocks noChangeAspect="1" noChangeArrowheads="1"/>
          </p:cNvPicPr>
          <p:nvPr userDrawn="1"/>
        </p:nvPicPr>
        <p:blipFill>
          <a:blip r:embed="rId3"/>
          <a:stretch>
            <a:fillRect/>
          </a:stretch>
        </p:blipFill>
        <p:spPr bwMode="auto">
          <a:xfrm>
            <a:off x="875344" y="1521718"/>
            <a:ext cx="2536071" cy="190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669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Agend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7CE7681-2960-46D1-B4C2-99F1E6F85D4B}"/>
              </a:ext>
            </a:extLst>
          </p:cNvPr>
          <p:cNvSpPr>
            <a:spLocks/>
          </p:cNvSpPr>
          <p:nvPr/>
        </p:nvSpPr>
        <p:spPr>
          <a:xfrm>
            <a:off x="0" y="0"/>
            <a:ext cx="3284982" cy="5143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endParaRPr lang="fr-FR" sz="900" dirty="0"/>
          </a:p>
        </p:txBody>
      </p:sp>
      <p:sp>
        <p:nvSpPr>
          <p:cNvPr id="44" name="Forme libre : forme 43">
            <a:extLst>
              <a:ext uri="{FF2B5EF4-FFF2-40B4-BE49-F238E27FC236}">
                <a16:creationId xmlns:a16="http://schemas.microsoft.com/office/drawing/2014/main" id="{DFAC8E79-9CB9-40FC-BB9E-7F828159B59C}"/>
              </a:ext>
            </a:extLst>
          </p:cNvPr>
          <p:cNvSpPr>
            <a:spLocks/>
          </p:cNvSpPr>
          <p:nvPr/>
        </p:nvSpPr>
        <p:spPr bwMode="auto">
          <a:xfrm>
            <a:off x="1414676" y="1658822"/>
            <a:ext cx="2768525" cy="1825859"/>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bg1">
              <a:alpha val="30000"/>
            </a:schemeClr>
          </a:solidFill>
          <a:ln w="6350">
            <a:noFill/>
            <a:round/>
            <a:headEnd/>
            <a:tailEnd/>
          </a:ln>
        </p:spPr>
        <p:txBody>
          <a:bodyPr vert="horz" wrap="square" lIns="68580" tIns="34290" rIns="68580" bIns="34290" numCol="1" anchor="t" anchorCtr="0" compatLnSpc="1">
            <a:prstTxWarp prst="textNoShape">
              <a:avLst/>
            </a:prstTxWarp>
            <a:noAutofit/>
          </a:bodyPr>
          <a:lstStyle/>
          <a:p>
            <a:endParaRPr lang="fr-FR" sz="1800" dirty="0"/>
          </a:p>
        </p:txBody>
      </p:sp>
      <p:sp>
        <p:nvSpPr>
          <p:cNvPr id="45" name="Espace réservé du texte 102">
            <a:extLst>
              <a:ext uri="{FF2B5EF4-FFF2-40B4-BE49-F238E27FC236}">
                <a16:creationId xmlns:a16="http://schemas.microsoft.com/office/drawing/2014/main" id="{7140F4EB-0A9F-4D50-BFC8-7FBB29A29036}"/>
              </a:ext>
            </a:extLst>
          </p:cNvPr>
          <p:cNvSpPr txBox="1">
            <a:spLocks/>
          </p:cNvSpPr>
          <p:nvPr/>
        </p:nvSpPr>
        <p:spPr>
          <a:xfrm>
            <a:off x="2571362" y="1863092"/>
            <a:ext cx="1417319" cy="1417319"/>
          </a:xfrm>
          <a:prstGeom prst="ellipse">
            <a:avLst/>
          </a:prstGeom>
          <a:solidFill>
            <a:schemeClr val="bg1"/>
          </a:solidFill>
        </p:spPr>
        <p:txBody>
          <a:bodyPr wrap="none" anchor="ctr">
            <a:noAutofit/>
          </a:bodyPr>
          <a:lstStyle>
            <a:lvl1pPr marL="0" indent="0" algn="ctr" defTabSz="685800" rtl="0" eaLnBrk="1" latinLnBrk="0" hangingPunct="1">
              <a:lnSpc>
                <a:spcPct val="100000"/>
              </a:lnSpc>
              <a:spcBef>
                <a:spcPts val="0"/>
              </a:spcBef>
              <a:spcAft>
                <a:spcPts val="0"/>
              </a:spcAft>
              <a:buFont typeface="Arial" panose="020B0604020202020204" pitchFamily="34" charset="0"/>
              <a:buNone/>
              <a:defRPr sz="8000" b="1" kern="1200">
                <a:solidFill>
                  <a:schemeClr val="accent2"/>
                </a:solidFill>
                <a:latin typeface="+mj-lt"/>
                <a:ea typeface="+mn-ea"/>
                <a:cs typeface="+mn-cs"/>
              </a:defRPr>
            </a:lvl1pPr>
            <a:lvl2pPr marL="0" indent="0" algn="l" defTabSz="685800" rtl="0" eaLnBrk="1" latinLnBrk="0" hangingPunct="1">
              <a:lnSpc>
                <a:spcPct val="100000"/>
              </a:lnSpc>
              <a:spcBef>
                <a:spcPts val="600"/>
              </a:spcBef>
              <a:buFont typeface="Arial" panose="020B0604020202020204" pitchFamily="34" charset="0"/>
              <a:buNone/>
              <a:defRPr sz="1600" b="1" kern="1200">
                <a:solidFill>
                  <a:schemeClr val="tx1"/>
                </a:solidFill>
                <a:latin typeface="+mn-lt"/>
                <a:ea typeface="+mn-ea"/>
                <a:cs typeface="+mn-cs"/>
              </a:defRPr>
            </a:lvl2pPr>
            <a:lvl3pPr marL="171450" indent="-171450" algn="l" defTabSz="685800" rtl="0" eaLnBrk="1" latinLnBrk="0" hangingPunct="1">
              <a:lnSpc>
                <a:spcPct val="100000"/>
              </a:lnSpc>
              <a:spcBef>
                <a:spcPts val="600"/>
              </a:spcBef>
              <a:buFontTx/>
              <a:buBlip>
                <a:blip r:embed="rId2"/>
              </a:buBlip>
              <a:defRPr sz="1400" kern="1200">
                <a:solidFill>
                  <a:schemeClr val="accent1"/>
                </a:solidFill>
                <a:latin typeface="+mn-lt"/>
                <a:ea typeface="+mn-ea"/>
                <a:cs typeface="+mn-cs"/>
              </a:defRPr>
            </a:lvl3pPr>
            <a:lvl4pPr marL="338138" indent="-172800" algn="l" defTabSz="685800" rtl="0" eaLnBrk="1" latinLnBrk="0" hangingPunct="1">
              <a:lnSpc>
                <a:spcPct val="100000"/>
              </a:lnSpc>
              <a:spcBef>
                <a:spcPts val="600"/>
              </a:spcBef>
              <a:buFont typeface="Franklin Gothic Book" panose="020B0503020102020204" pitchFamily="34" charset="0"/>
              <a:buChar char="−"/>
              <a:defRPr sz="1400" kern="1200">
                <a:solidFill>
                  <a:schemeClr val="accent2"/>
                </a:solidFill>
                <a:latin typeface="+mn-lt"/>
                <a:ea typeface="+mn-ea"/>
                <a:cs typeface="+mn-cs"/>
              </a:defRPr>
            </a:lvl4pPr>
            <a:lvl5pPr marL="336550" indent="0" algn="l" defTabSz="685800" rtl="0" eaLnBrk="1" latinLnBrk="0" hangingPunct="1">
              <a:lnSpc>
                <a:spcPct val="100000"/>
              </a:lnSpc>
              <a:spcBef>
                <a:spcPts val="600"/>
              </a:spcBef>
              <a:buFont typeface="Arial" panose="020B0604020202020204" pitchFamily="34" charset="0"/>
              <a:buNone/>
              <a:defRPr sz="12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6000"/>
              <a:t> </a:t>
            </a:r>
            <a:endParaRPr lang="fr-FR" sz="6000" dirty="0"/>
          </a:p>
        </p:txBody>
      </p:sp>
      <p:sp>
        <p:nvSpPr>
          <p:cNvPr id="48" name="Titre 7">
            <a:extLst>
              <a:ext uri="{FF2B5EF4-FFF2-40B4-BE49-F238E27FC236}">
                <a16:creationId xmlns:a16="http://schemas.microsoft.com/office/drawing/2014/main" id="{8CD84411-C65D-4169-BC20-64E447601AB1}"/>
              </a:ext>
            </a:extLst>
          </p:cNvPr>
          <p:cNvSpPr txBox="1">
            <a:spLocks/>
          </p:cNvSpPr>
          <p:nvPr/>
        </p:nvSpPr>
        <p:spPr>
          <a:xfrm>
            <a:off x="2864314" y="2433251"/>
            <a:ext cx="857799" cy="276999"/>
          </a:xfrm>
          <a:prstGeom prst="rect">
            <a:avLst/>
          </a:prstGeom>
        </p:spPr>
        <p:txBody>
          <a:bodyPr vert="horz" wrap="none" lIns="0" tIns="0" rIns="0" bIns="0" rtlCol="0" anchor="ctr">
            <a:spAutoFit/>
          </a:bodyPr>
          <a:lstStyle>
            <a:lvl1pPr algn="l" defTabSz="685800" rtl="0" eaLnBrk="1" latinLnBrk="0" hangingPunct="1">
              <a:lnSpc>
                <a:spcPct val="80000"/>
              </a:lnSpc>
              <a:spcBef>
                <a:spcPct val="0"/>
              </a:spcBef>
              <a:buNone/>
              <a:defRPr sz="2800" b="1" kern="1200" cap="all" baseline="0">
                <a:solidFill>
                  <a:schemeClr val="accent1"/>
                </a:solidFill>
                <a:latin typeface="+mj-lt"/>
                <a:ea typeface="+mj-ea"/>
                <a:cs typeface="+mj-cs"/>
              </a:defRPr>
            </a:lvl1pPr>
          </a:lstStyle>
          <a:p>
            <a:pPr>
              <a:lnSpc>
                <a:spcPct val="100000"/>
              </a:lnSpc>
            </a:pPr>
            <a:r>
              <a:rPr lang="fr-FR" sz="1800" spc="38" dirty="0"/>
              <a:t>Agenda</a:t>
            </a:r>
          </a:p>
        </p:txBody>
      </p:sp>
      <p:grpSp>
        <p:nvGrpSpPr>
          <p:cNvPr id="50" name="Groupe 49">
            <a:extLst>
              <a:ext uri="{FF2B5EF4-FFF2-40B4-BE49-F238E27FC236}">
                <a16:creationId xmlns:a16="http://schemas.microsoft.com/office/drawing/2014/main" id="{E32706E5-3E5E-44BC-8CD7-769C4504F36B}"/>
              </a:ext>
            </a:extLst>
          </p:cNvPr>
          <p:cNvGrpSpPr/>
          <p:nvPr userDrawn="1"/>
        </p:nvGrpSpPr>
        <p:grpSpPr>
          <a:xfrm>
            <a:off x="364926" y="4873879"/>
            <a:ext cx="952500" cy="86467"/>
            <a:chOff x="8377671" y="485679"/>
            <a:chExt cx="3093604" cy="280834"/>
          </a:xfrm>
        </p:grpSpPr>
        <p:sp>
          <p:nvSpPr>
            <p:cNvPr id="52" name="Forme libre : forme 51">
              <a:extLst>
                <a:ext uri="{FF2B5EF4-FFF2-40B4-BE49-F238E27FC236}">
                  <a16:creationId xmlns:a16="http://schemas.microsoft.com/office/drawing/2014/main" id="{7483FE80-086E-4315-A408-442CB6B23F24}"/>
                </a:ext>
              </a:extLst>
            </p:cNvPr>
            <p:cNvSpPr>
              <a:spLocks/>
            </p:cNvSpPr>
            <p:nvPr/>
          </p:nvSpPr>
          <p:spPr bwMode="auto">
            <a:xfrm>
              <a:off x="8377671" y="485679"/>
              <a:ext cx="375117" cy="247392"/>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accent2"/>
            </a:solidFill>
            <a:ln>
              <a:noFill/>
            </a:ln>
          </p:spPr>
          <p:txBody>
            <a:bodyPr vert="horz" wrap="square" lIns="91440" tIns="45720" rIns="91440" bIns="45720" numCol="1" anchor="ctr" anchorCtr="0" compatLnSpc="1">
              <a:prstTxWarp prst="textNoShape">
                <a:avLst/>
              </a:prstTxWarp>
              <a:noAutofit/>
            </a:bodyPr>
            <a:lstStyle/>
            <a:p>
              <a:endParaRPr lang="fr-FR" sz="1800" dirty="0"/>
            </a:p>
          </p:txBody>
        </p:sp>
        <p:sp>
          <p:nvSpPr>
            <p:cNvPr id="53" name="Forme libre : forme 52">
              <a:extLst>
                <a:ext uri="{FF2B5EF4-FFF2-40B4-BE49-F238E27FC236}">
                  <a16:creationId xmlns:a16="http://schemas.microsoft.com/office/drawing/2014/main" id="{698C88D1-D4B2-4E80-829D-B83CC438A224}"/>
                </a:ext>
              </a:extLst>
            </p:cNvPr>
            <p:cNvSpPr>
              <a:spLocks/>
            </p:cNvSpPr>
            <p:nvPr/>
          </p:nvSpPr>
          <p:spPr bwMode="auto">
            <a:xfrm>
              <a:off x="8935712" y="500990"/>
              <a:ext cx="181313" cy="265523"/>
            </a:xfrm>
            <a:custGeom>
              <a:avLst/>
              <a:gdLst>
                <a:gd name="connsiteX0" fmla="*/ 361653 w 714375"/>
                <a:gd name="connsiteY0" fmla="*/ 107950 h 1046162"/>
                <a:gd name="connsiteX1" fmla="*/ 146050 w 714375"/>
                <a:gd name="connsiteY1" fmla="*/ 443621 h 1046162"/>
                <a:gd name="connsiteX2" fmla="*/ 358147 w 714375"/>
                <a:gd name="connsiteY2" fmla="*/ 781050 h 1046162"/>
                <a:gd name="connsiteX3" fmla="*/ 566738 w 714375"/>
                <a:gd name="connsiteY3" fmla="*/ 438349 h 1046162"/>
                <a:gd name="connsiteX4" fmla="*/ 361653 w 714375"/>
                <a:gd name="connsiteY4" fmla="*/ 107950 h 1046162"/>
                <a:gd name="connsiteX5" fmla="*/ 368597 w 714375"/>
                <a:gd name="connsiteY5" fmla="*/ 0 h 1046162"/>
                <a:gd name="connsiteX6" fmla="*/ 714375 w 714375"/>
                <a:gd name="connsiteY6" fmla="*/ 442065 h 1046162"/>
                <a:gd name="connsiteX7" fmla="*/ 449337 w 714375"/>
                <a:gd name="connsiteY7" fmla="*/ 854190 h 1046162"/>
                <a:gd name="connsiteX8" fmla="*/ 591510 w 714375"/>
                <a:gd name="connsiteY8" fmla="*/ 894698 h 1046162"/>
                <a:gd name="connsiteX9" fmla="*/ 700333 w 714375"/>
                <a:gd name="connsiteY9" fmla="*/ 921116 h 1046162"/>
                <a:gd name="connsiteX10" fmla="*/ 654698 w 714375"/>
                <a:gd name="connsiteY10" fmla="*/ 1046162 h 1046162"/>
                <a:gd name="connsiteX11" fmla="*/ 528322 w 714375"/>
                <a:gd name="connsiteY11" fmla="*/ 993326 h 1046162"/>
                <a:gd name="connsiteX12" fmla="*/ 310674 w 714375"/>
                <a:gd name="connsiteY12" fmla="*/ 910549 h 1046162"/>
                <a:gd name="connsiteX13" fmla="*/ 93027 w 714375"/>
                <a:gd name="connsiteY13" fmla="*/ 774935 h 1046162"/>
                <a:gd name="connsiteX14" fmla="*/ 0 w 714375"/>
                <a:gd name="connsiteY14" fmla="*/ 450871 h 1046162"/>
                <a:gd name="connsiteX15" fmla="*/ 368597 w 714375"/>
                <a:gd name="connsiteY1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5" h="1046162">
                  <a:moveTo>
                    <a:pt x="361653" y="107950"/>
                  </a:moveTo>
                  <a:cubicBezTo>
                    <a:pt x="230188" y="107950"/>
                    <a:pt x="146050" y="238001"/>
                    <a:pt x="146050" y="443621"/>
                  </a:cubicBezTo>
                  <a:cubicBezTo>
                    <a:pt x="146050" y="659787"/>
                    <a:pt x="223176" y="781050"/>
                    <a:pt x="358147" y="781050"/>
                  </a:cubicBezTo>
                  <a:cubicBezTo>
                    <a:pt x="484353" y="781050"/>
                    <a:pt x="566738" y="643970"/>
                    <a:pt x="566738" y="438349"/>
                  </a:cubicBezTo>
                  <a:cubicBezTo>
                    <a:pt x="566738" y="229213"/>
                    <a:pt x="491365" y="107950"/>
                    <a:pt x="361653" y="107950"/>
                  </a:cubicBezTo>
                  <a:close/>
                  <a:moveTo>
                    <a:pt x="368597" y="0"/>
                  </a:moveTo>
                  <a:cubicBezTo>
                    <a:pt x="586244" y="0"/>
                    <a:pt x="714375" y="162032"/>
                    <a:pt x="714375" y="442065"/>
                  </a:cubicBezTo>
                  <a:cubicBezTo>
                    <a:pt x="714375" y="651650"/>
                    <a:pt x="607307" y="815443"/>
                    <a:pt x="449337" y="854190"/>
                  </a:cubicBezTo>
                  <a:cubicBezTo>
                    <a:pt x="591510" y="894698"/>
                    <a:pt x="591510" y="894698"/>
                    <a:pt x="591510" y="894698"/>
                  </a:cubicBezTo>
                  <a:cubicBezTo>
                    <a:pt x="658208" y="914071"/>
                    <a:pt x="674005" y="917593"/>
                    <a:pt x="700333" y="921116"/>
                  </a:cubicBezTo>
                  <a:lnTo>
                    <a:pt x="654698" y="1046162"/>
                  </a:lnTo>
                  <a:cubicBezTo>
                    <a:pt x="633635" y="1033834"/>
                    <a:pt x="626614" y="1032072"/>
                    <a:pt x="528322" y="993326"/>
                  </a:cubicBezTo>
                  <a:cubicBezTo>
                    <a:pt x="310674" y="910549"/>
                    <a:pt x="310674" y="910549"/>
                    <a:pt x="310674" y="910549"/>
                  </a:cubicBezTo>
                  <a:cubicBezTo>
                    <a:pt x="203606" y="868279"/>
                    <a:pt x="136907" y="827771"/>
                    <a:pt x="93027" y="774935"/>
                  </a:cubicBezTo>
                  <a:cubicBezTo>
                    <a:pt x="35105" y="704486"/>
                    <a:pt x="0" y="582962"/>
                    <a:pt x="0" y="450871"/>
                  </a:cubicBezTo>
                  <a:cubicBezTo>
                    <a:pt x="0" y="183166"/>
                    <a:pt x="149194" y="0"/>
                    <a:pt x="368597"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sz="1800" dirty="0"/>
            </a:p>
          </p:txBody>
        </p:sp>
        <p:sp>
          <p:nvSpPr>
            <p:cNvPr id="54" name="Freeform 10">
              <a:extLst>
                <a:ext uri="{FF2B5EF4-FFF2-40B4-BE49-F238E27FC236}">
                  <a16:creationId xmlns:a16="http://schemas.microsoft.com/office/drawing/2014/main" id="{DB1ABDE3-D216-481C-AECB-5FC25659EED1}"/>
                </a:ext>
              </a:extLst>
            </p:cNvPr>
            <p:cNvSpPr>
              <a:spLocks/>
            </p:cNvSpPr>
            <p:nvPr/>
          </p:nvSpPr>
          <p:spPr bwMode="auto">
            <a:xfrm>
              <a:off x="9273761" y="506631"/>
              <a:ext cx="168017" cy="222411"/>
            </a:xfrm>
            <a:custGeom>
              <a:avLst/>
              <a:gdLst>
                <a:gd name="T0" fmla="*/ 89 w 377"/>
                <a:gd name="T1" fmla="*/ 0 h 497"/>
                <a:gd name="T2" fmla="*/ 85 w 377"/>
                <a:gd name="T3" fmla="*/ 74 h 497"/>
                <a:gd name="T4" fmla="*/ 85 w 377"/>
                <a:gd name="T5" fmla="*/ 303 h 497"/>
                <a:gd name="T6" fmla="*/ 110 w 377"/>
                <a:gd name="T7" fmla="*/ 407 h 497"/>
                <a:gd name="T8" fmla="*/ 184 w 377"/>
                <a:gd name="T9" fmla="*/ 439 h 497"/>
                <a:gd name="T10" fmla="*/ 272 w 377"/>
                <a:gd name="T11" fmla="*/ 398 h 497"/>
                <a:gd name="T12" fmla="*/ 296 w 377"/>
                <a:gd name="T13" fmla="*/ 291 h 497"/>
                <a:gd name="T14" fmla="*/ 296 w 377"/>
                <a:gd name="T15" fmla="*/ 74 h 497"/>
                <a:gd name="T16" fmla="*/ 292 w 377"/>
                <a:gd name="T17" fmla="*/ 0 h 497"/>
                <a:gd name="T18" fmla="*/ 377 w 377"/>
                <a:gd name="T19" fmla="*/ 0 h 497"/>
                <a:gd name="T20" fmla="*/ 373 w 377"/>
                <a:gd name="T21" fmla="*/ 75 h 497"/>
                <a:gd name="T22" fmla="*/ 373 w 377"/>
                <a:gd name="T23" fmla="*/ 292 h 497"/>
                <a:gd name="T24" fmla="*/ 325 w 377"/>
                <a:gd name="T25" fmla="*/ 444 h 497"/>
                <a:gd name="T26" fmla="*/ 180 w 377"/>
                <a:gd name="T27" fmla="*/ 497 h 497"/>
                <a:gd name="T28" fmla="*/ 45 w 377"/>
                <a:gd name="T29" fmla="*/ 450 h 497"/>
                <a:gd name="T30" fmla="*/ 4 w 377"/>
                <a:gd name="T31" fmla="*/ 308 h 497"/>
                <a:gd name="T32" fmla="*/ 4 w 377"/>
                <a:gd name="T33" fmla="*/ 74 h 497"/>
                <a:gd name="T34" fmla="*/ 0 w 377"/>
                <a:gd name="T35" fmla="*/ 0 h 497"/>
                <a:gd name="T36" fmla="*/ 89 w 377"/>
                <a:gd name="T3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497">
                  <a:moveTo>
                    <a:pt x="89" y="0"/>
                  </a:moveTo>
                  <a:cubicBezTo>
                    <a:pt x="86" y="16"/>
                    <a:pt x="85" y="44"/>
                    <a:pt x="85" y="74"/>
                  </a:cubicBezTo>
                  <a:cubicBezTo>
                    <a:pt x="85" y="303"/>
                    <a:pt x="85" y="303"/>
                    <a:pt x="85" y="303"/>
                  </a:cubicBezTo>
                  <a:cubicBezTo>
                    <a:pt x="85" y="356"/>
                    <a:pt x="92" y="386"/>
                    <a:pt x="110" y="407"/>
                  </a:cubicBezTo>
                  <a:cubicBezTo>
                    <a:pt x="126" y="426"/>
                    <a:pt x="155" y="439"/>
                    <a:pt x="184" y="439"/>
                  </a:cubicBezTo>
                  <a:cubicBezTo>
                    <a:pt x="221" y="439"/>
                    <a:pt x="253" y="424"/>
                    <a:pt x="272" y="398"/>
                  </a:cubicBezTo>
                  <a:cubicBezTo>
                    <a:pt x="290" y="373"/>
                    <a:pt x="296" y="346"/>
                    <a:pt x="296" y="291"/>
                  </a:cubicBezTo>
                  <a:cubicBezTo>
                    <a:pt x="296" y="74"/>
                    <a:pt x="296" y="74"/>
                    <a:pt x="296" y="74"/>
                  </a:cubicBezTo>
                  <a:cubicBezTo>
                    <a:pt x="296" y="44"/>
                    <a:pt x="295" y="16"/>
                    <a:pt x="292" y="0"/>
                  </a:cubicBezTo>
                  <a:cubicBezTo>
                    <a:pt x="377" y="0"/>
                    <a:pt x="377" y="0"/>
                    <a:pt x="377" y="0"/>
                  </a:cubicBezTo>
                  <a:cubicBezTo>
                    <a:pt x="375" y="19"/>
                    <a:pt x="373" y="46"/>
                    <a:pt x="373" y="75"/>
                  </a:cubicBezTo>
                  <a:cubicBezTo>
                    <a:pt x="373" y="292"/>
                    <a:pt x="373" y="292"/>
                    <a:pt x="373" y="292"/>
                  </a:cubicBezTo>
                  <a:cubicBezTo>
                    <a:pt x="373" y="369"/>
                    <a:pt x="361" y="408"/>
                    <a:pt x="325" y="444"/>
                  </a:cubicBezTo>
                  <a:cubicBezTo>
                    <a:pt x="289" y="480"/>
                    <a:pt x="241" y="497"/>
                    <a:pt x="180" y="497"/>
                  </a:cubicBezTo>
                  <a:cubicBezTo>
                    <a:pt x="123" y="497"/>
                    <a:pt x="75" y="480"/>
                    <a:pt x="45" y="450"/>
                  </a:cubicBezTo>
                  <a:cubicBezTo>
                    <a:pt x="14" y="419"/>
                    <a:pt x="4" y="384"/>
                    <a:pt x="4" y="308"/>
                  </a:cubicBezTo>
                  <a:cubicBezTo>
                    <a:pt x="4" y="74"/>
                    <a:pt x="4" y="74"/>
                    <a:pt x="4" y="74"/>
                  </a:cubicBezTo>
                  <a:cubicBezTo>
                    <a:pt x="4" y="43"/>
                    <a:pt x="2" y="20"/>
                    <a:pt x="0" y="0"/>
                  </a:cubicBezTo>
                  <a:lnTo>
                    <a:pt x="89"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800" dirty="0"/>
            </a:p>
          </p:txBody>
        </p:sp>
        <p:sp>
          <p:nvSpPr>
            <p:cNvPr id="55" name="Forme libre : forme 54">
              <a:extLst>
                <a:ext uri="{FF2B5EF4-FFF2-40B4-BE49-F238E27FC236}">
                  <a16:creationId xmlns:a16="http://schemas.microsoft.com/office/drawing/2014/main" id="{ADBF7D5B-2512-4DB3-8D22-7B1D2F6D67B0}"/>
                </a:ext>
              </a:extLst>
            </p:cNvPr>
            <p:cNvSpPr>
              <a:spLocks/>
            </p:cNvSpPr>
            <p:nvPr/>
          </p:nvSpPr>
          <p:spPr bwMode="auto">
            <a:xfrm>
              <a:off x="9572323" y="506631"/>
              <a:ext cx="203876" cy="217978"/>
            </a:xfrm>
            <a:custGeom>
              <a:avLst/>
              <a:gdLst>
                <a:gd name="connsiteX0" fmla="*/ 402678 w 803275"/>
                <a:gd name="connsiteY0" fmla="*/ 146050 h 858837"/>
                <a:gd name="connsiteX1" fmla="*/ 273050 w 803275"/>
                <a:gd name="connsiteY1" fmla="*/ 517525 h 858837"/>
                <a:gd name="connsiteX2" fmla="*/ 325602 w 803275"/>
                <a:gd name="connsiteY2" fmla="*/ 514004 h 858837"/>
                <a:gd name="connsiteX3" fmla="*/ 399174 w 803275"/>
                <a:gd name="connsiteY3" fmla="*/ 512243 h 858837"/>
                <a:gd name="connsiteX4" fmla="*/ 456981 w 803275"/>
                <a:gd name="connsiteY4" fmla="*/ 514004 h 858837"/>
                <a:gd name="connsiteX5" fmla="*/ 527050 w 803275"/>
                <a:gd name="connsiteY5" fmla="*/ 517525 h 858837"/>
                <a:gd name="connsiteX6" fmla="*/ 333966 w 803275"/>
                <a:gd name="connsiteY6" fmla="*/ 0 h 858837"/>
                <a:gd name="connsiteX7" fmla="*/ 471067 w 803275"/>
                <a:gd name="connsiteY7" fmla="*/ 0 h 858837"/>
                <a:gd name="connsiteX8" fmla="*/ 727694 w 803275"/>
                <a:gd name="connsiteY8" fmla="*/ 686012 h 858837"/>
                <a:gd name="connsiteX9" fmla="*/ 803275 w 803275"/>
                <a:gd name="connsiteY9" fmla="*/ 858837 h 858837"/>
                <a:gd name="connsiteX10" fmla="*/ 629262 w 803275"/>
                <a:gd name="connsiteY10" fmla="*/ 858837 h 858837"/>
                <a:gd name="connsiteX11" fmla="*/ 620473 w 803275"/>
                <a:gd name="connsiteY11" fmla="*/ 812985 h 858837"/>
                <a:gd name="connsiteX12" fmla="*/ 616958 w 803275"/>
                <a:gd name="connsiteY12" fmla="*/ 798877 h 858837"/>
                <a:gd name="connsiteX13" fmla="*/ 597623 w 803275"/>
                <a:gd name="connsiteY13" fmla="*/ 735390 h 858837"/>
                <a:gd name="connsiteX14" fmla="*/ 560711 w 803275"/>
                <a:gd name="connsiteY14" fmla="*/ 624288 h 858837"/>
                <a:gd name="connsiteX15" fmla="*/ 555438 w 803275"/>
                <a:gd name="connsiteY15" fmla="*/ 624288 h 858837"/>
                <a:gd name="connsiteX16" fmla="*/ 523799 w 803275"/>
                <a:gd name="connsiteY16" fmla="*/ 622525 h 858837"/>
                <a:gd name="connsiteX17" fmla="*/ 400759 w 803275"/>
                <a:gd name="connsiteY17" fmla="*/ 618998 h 858837"/>
                <a:gd name="connsiteX18" fmla="*/ 253111 w 803275"/>
                <a:gd name="connsiteY18" fmla="*/ 624288 h 858837"/>
                <a:gd name="connsiteX19" fmla="*/ 237292 w 803275"/>
                <a:gd name="connsiteY19" fmla="*/ 624288 h 858837"/>
                <a:gd name="connsiteX20" fmla="*/ 193349 w 803275"/>
                <a:gd name="connsiteY20" fmla="*/ 745971 h 858837"/>
                <a:gd name="connsiteX21" fmla="*/ 161710 w 803275"/>
                <a:gd name="connsiteY21" fmla="*/ 858837 h 858837"/>
                <a:gd name="connsiteX22" fmla="*/ 0 w 803275"/>
                <a:gd name="connsiteY22" fmla="*/ 858837 h 858837"/>
                <a:gd name="connsiteX23" fmla="*/ 72066 w 803275"/>
                <a:gd name="connsiteY23" fmla="*/ 701883 h 858837"/>
                <a:gd name="connsiteX24" fmla="*/ 281234 w 803275"/>
                <a:gd name="connsiteY24" fmla="*/ 160481 h 858837"/>
                <a:gd name="connsiteX25" fmla="*/ 333966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678" y="146050"/>
                  </a:moveTo>
                  <a:cubicBezTo>
                    <a:pt x="273050" y="517525"/>
                    <a:pt x="273050" y="517525"/>
                    <a:pt x="273050" y="517525"/>
                  </a:cubicBezTo>
                  <a:cubicBezTo>
                    <a:pt x="292319" y="515765"/>
                    <a:pt x="292319" y="515765"/>
                    <a:pt x="325602" y="514004"/>
                  </a:cubicBezTo>
                  <a:cubicBezTo>
                    <a:pt x="360636" y="514004"/>
                    <a:pt x="390416" y="512243"/>
                    <a:pt x="399174" y="512243"/>
                  </a:cubicBezTo>
                  <a:cubicBezTo>
                    <a:pt x="402678" y="512243"/>
                    <a:pt x="427202" y="512243"/>
                    <a:pt x="456981" y="514004"/>
                  </a:cubicBezTo>
                  <a:cubicBezTo>
                    <a:pt x="500774" y="515765"/>
                    <a:pt x="509533" y="515765"/>
                    <a:pt x="527050" y="517525"/>
                  </a:cubicBezTo>
                  <a:close/>
                  <a:moveTo>
                    <a:pt x="333966" y="0"/>
                  </a:moveTo>
                  <a:lnTo>
                    <a:pt x="471067" y="0"/>
                  </a:lnTo>
                  <a:cubicBezTo>
                    <a:pt x="727694" y="686012"/>
                    <a:pt x="727694" y="686012"/>
                    <a:pt x="727694" y="686012"/>
                  </a:cubicBezTo>
                  <a:cubicBezTo>
                    <a:pt x="757575" y="765370"/>
                    <a:pt x="769879" y="793587"/>
                    <a:pt x="803275" y="858837"/>
                  </a:cubicBezTo>
                  <a:cubicBezTo>
                    <a:pt x="629262" y="858837"/>
                    <a:pt x="629262" y="858837"/>
                    <a:pt x="629262" y="858837"/>
                  </a:cubicBezTo>
                  <a:cubicBezTo>
                    <a:pt x="627504" y="837675"/>
                    <a:pt x="623988" y="825330"/>
                    <a:pt x="620473" y="812985"/>
                  </a:cubicBezTo>
                  <a:cubicBezTo>
                    <a:pt x="616958" y="798877"/>
                    <a:pt x="616958" y="798877"/>
                    <a:pt x="616958" y="798877"/>
                  </a:cubicBezTo>
                  <a:cubicBezTo>
                    <a:pt x="601138" y="747735"/>
                    <a:pt x="599380" y="740681"/>
                    <a:pt x="597623" y="735390"/>
                  </a:cubicBezTo>
                  <a:cubicBezTo>
                    <a:pt x="560711" y="624288"/>
                    <a:pt x="560711" y="624288"/>
                    <a:pt x="560711" y="624288"/>
                  </a:cubicBezTo>
                  <a:cubicBezTo>
                    <a:pt x="555438" y="624288"/>
                    <a:pt x="555438" y="624288"/>
                    <a:pt x="555438" y="624288"/>
                  </a:cubicBezTo>
                  <a:cubicBezTo>
                    <a:pt x="544891" y="624288"/>
                    <a:pt x="555438" y="624288"/>
                    <a:pt x="523799" y="622525"/>
                  </a:cubicBezTo>
                  <a:cubicBezTo>
                    <a:pt x="451733" y="618998"/>
                    <a:pt x="442944" y="618998"/>
                    <a:pt x="400759" y="618998"/>
                  </a:cubicBezTo>
                  <a:cubicBezTo>
                    <a:pt x="348027" y="618998"/>
                    <a:pt x="360331" y="618998"/>
                    <a:pt x="253111" y="624288"/>
                  </a:cubicBezTo>
                  <a:cubicBezTo>
                    <a:pt x="237292" y="624288"/>
                    <a:pt x="237292" y="624288"/>
                    <a:pt x="237292" y="624288"/>
                  </a:cubicBezTo>
                  <a:cubicBezTo>
                    <a:pt x="193349" y="745971"/>
                    <a:pt x="193349" y="745971"/>
                    <a:pt x="193349" y="745971"/>
                  </a:cubicBezTo>
                  <a:cubicBezTo>
                    <a:pt x="181045" y="781242"/>
                    <a:pt x="170498" y="820040"/>
                    <a:pt x="161710" y="858837"/>
                  </a:cubicBezTo>
                  <a:cubicBezTo>
                    <a:pt x="0" y="858837"/>
                    <a:pt x="0" y="858837"/>
                    <a:pt x="0" y="858837"/>
                  </a:cubicBezTo>
                  <a:cubicBezTo>
                    <a:pt x="24608" y="816512"/>
                    <a:pt x="40428" y="779478"/>
                    <a:pt x="72066" y="701883"/>
                  </a:cubicBezTo>
                  <a:cubicBezTo>
                    <a:pt x="281234" y="160481"/>
                    <a:pt x="281234" y="160481"/>
                    <a:pt x="281234" y="160481"/>
                  </a:cubicBezTo>
                  <a:cubicBezTo>
                    <a:pt x="309358" y="84649"/>
                    <a:pt x="321662" y="47615"/>
                    <a:pt x="333966"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sz="1800" dirty="0"/>
            </a:p>
          </p:txBody>
        </p:sp>
        <p:sp>
          <p:nvSpPr>
            <p:cNvPr id="56" name="Freeform 13">
              <a:extLst>
                <a:ext uri="{FF2B5EF4-FFF2-40B4-BE49-F238E27FC236}">
                  <a16:creationId xmlns:a16="http://schemas.microsoft.com/office/drawing/2014/main" id="{6A9C569B-5B5F-4754-AAEE-96B4F07066FB}"/>
                </a:ext>
              </a:extLst>
            </p:cNvPr>
            <p:cNvSpPr>
              <a:spLocks/>
            </p:cNvSpPr>
            <p:nvPr/>
          </p:nvSpPr>
          <p:spPr bwMode="auto">
            <a:xfrm>
              <a:off x="9919235" y="506631"/>
              <a:ext cx="114429" cy="217978"/>
            </a:xfrm>
            <a:custGeom>
              <a:avLst/>
              <a:gdLst>
                <a:gd name="T0" fmla="*/ 90 w 256"/>
                <a:gd name="T1" fmla="*/ 0 h 487"/>
                <a:gd name="T2" fmla="*/ 86 w 256"/>
                <a:gd name="T3" fmla="*/ 73 h 487"/>
                <a:gd name="T4" fmla="*/ 86 w 256"/>
                <a:gd name="T5" fmla="*/ 426 h 487"/>
                <a:gd name="T6" fmla="*/ 190 w 256"/>
                <a:gd name="T7" fmla="*/ 426 h 487"/>
                <a:gd name="T8" fmla="*/ 256 w 256"/>
                <a:gd name="T9" fmla="*/ 423 h 487"/>
                <a:gd name="T10" fmla="*/ 256 w 256"/>
                <a:gd name="T11" fmla="*/ 487 h 487"/>
                <a:gd name="T12" fmla="*/ 0 w 256"/>
                <a:gd name="T13" fmla="*/ 487 h 487"/>
                <a:gd name="T14" fmla="*/ 5 w 256"/>
                <a:gd name="T15" fmla="*/ 414 h 487"/>
                <a:gd name="T16" fmla="*/ 5 w 256"/>
                <a:gd name="T17" fmla="*/ 73 h 487"/>
                <a:gd name="T18" fmla="*/ 0 w 256"/>
                <a:gd name="T19" fmla="*/ 0 h 487"/>
                <a:gd name="T20" fmla="*/ 90 w 256"/>
                <a:gd name="T2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487">
                  <a:moveTo>
                    <a:pt x="90" y="0"/>
                  </a:moveTo>
                  <a:cubicBezTo>
                    <a:pt x="87" y="16"/>
                    <a:pt x="86" y="44"/>
                    <a:pt x="86" y="73"/>
                  </a:cubicBezTo>
                  <a:cubicBezTo>
                    <a:pt x="86" y="426"/>
                    <a:pt x="86" y="426"/>
                    <a:pt x="86" y="426"/>
                  </a:cubicBezTo>
                  <a:cubicBezTo>
                    <a:pt x="190" y="426"/>
                    <a:pt x="190" y="426"/>
                    <a:pt x="190" y="426"/>
                  </a:cubicBezTo>
                  <a:cubicBezTo>
                    <a:pt x="227" y="426"/>
                    <a:pt x="245" y="426"/>
                    <a:pt x="256" y="423"/>
                  </a:cubicBezTo>
                  <a:cubicBezTo>
                    <a:pt x="256" y="487"/>
                    <a:pt x="256" y="487"/>
                    <a:pt x="256" y="487"/>
                  </a:cubicBezTo>
                  <a:cubicBezTo>
                    <a:pt x="0" y="487"/>
                    <a:pt x="0" y="487"/>
                    <a:pt x="0" y="487"/>
                  </a:cubicBezTo>
                  <a:cubicBezTo>
                    <a:pt x="3" y="467"/>
                    <a:pt x="5" y="444"/>
                    <a:pt x="5" y="414"/>
                  </a:cubicBezTo>
                  <a:cubicBezTo>
                    <a:pt x="5" y="73"/>
                    <a:pt x="5" y="73"/>
                    <a:pt x="5" y="73"/>
                  </a:cubicBezTo>
                  <a:cubicBezTo>
                    <a:pt x="5" y="43"/>
                    <a:pt x="3" y="20"/>
                    <a:pt x="0" y="0"/>
                  </a:cubicBezTo>
                  <a:lnTo>
                    <a:pt x="90"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800" dirty="0"/>
            </a:p>
          </p:txBody>
        </p:sp>
        <p:sp>
          <p:nvSpPr>
            <p:cNvPr id="57" name="Freeform 14">
              <a:extLst>
                <a:ext uri="{FF2B5EF4-FFF2-40B4-BE49-F238E27FC236}">
                  <a16:creationId xmlns:a16="http://schemas.microsoft.com/office/drawing/2014/main" id="{DB52900D-ECF1-4D01-AAFA-58F57C61EC45}"/>
                </a:ext>
              </a:extLst>
            </p:cNvPr>
            <p:cNvSpPr>
              <a:spLocks/>
            </p:cNvSpPr>
            <p:nvPr/>
          </p:nvSpPr>
          <p:spPr bwMode="auto">
            <a:xfrm>
              <a:off x="10178714" y="506631"/>
              <a:ext cx="40292" cy="217978"/>
            </a:xfrm>
            <a:custGeom>
              <a:avLst/>
              <a:gdLst>
                <a:gd name="T0" fmla="*/ 90 w 90"/>
                <a:gd name="T1" fmla="*/ 0 h 487"/>
                <a:gd name="T2" fmla="*/ 85 w 90"/>
                <a:gd name="T3" fmla="*/ 74 h 487"/>
                <a:gd name="T4" fmla="*/ 85 w 90"/>
                <a:gd name="T5" fmla="*/ 414 h 487"/>
                <a:gd name="T6" fmla="*/ 90 w 90"/>
                <a:gd name="T7" fmla="*/ 487 h 487"/>
                <a:gd name="T8" fmla="*/ 0 w 90"/>
                <a:gd name="T9" fmla="*/ 487 h 487"/>
                <a:gd name="T10" fmla="*/ 4 w 90"/>
                <a:gd name="T11" fmla="*/ 414 h 487"/>
                <a:gd name="T12" fmla="*/ 4 w 90"/>
                <a:gd name="T13" fmla="*/ 74 h 487"/>
                <a:gd name="T14" fmla="*/ 0 w 90"/>
                <a:gd name="T15" fmla="*/ 0 h 487"/>
                <a:gd name="T16" fmla="*/ 90 w 90"/>
                <a:gd name="T1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487">
                  <a:moveTo>
                    <a:pt x="90" y="0"/>
                  </a:moveTo>
                  <a:cubicBezTo>
                    <a:pt x="87" y="16"/>
                    <a:pt x="85" y="44"/>
                    <a:pt x="85" y="74"/>
                  </a:cubicBezTo>
                  <a:cubicBezTo>
                    <a:pt x="85" y="414"/>
                    <a:pt x="85" y="414"/>
                    <a:pt x="85" y="414"/>
                  </a:cubicBezTo>
                  <a:cubicBezTo>
                    <a:pt x="85" y="444"/>
                    <a:pt x="87" y="472"/>
                    <a:pt x="90" y="487"/>
                  </a:cubicBezTo>
                  <a:cubicBezTo>
                    <a:pt x="0" y="487"/>
                    <a:pt x="0" y="487"/>
                    <a:pt x="0" y="487"/>
                  </a:cubicBezTo>
                  <a:cubicBezTo>
                    <a:pt x="3" y="467"/>
                    <a:pt x="4" y="444"/>
                    <a:pt x="4" y="414"/>
                  </a:cubicBezTo>
                  <a:cubicBezTo>
                    <a:pt x="4" y="74"/>
                    <a:pt x="4" y="74"/>
                    <a:pt x="4" y="74"/>
                  </a:cubicBezTo>
                  <a:cubicBezTo>
                    <a:pt x="4" y="43"/>
                    <a:pt x="3" y="20"/>
                    <a:pt x="0" y="0"/>
                  </a:cubicBezTo>
                  <a:lnTo>
                    <a:pt x="90"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800" dirty="0"/>
            </a:p>
          </p:txBody>
        </p:sp>
        <p:sp>
          <p:nvSpPr>
            <p:cNvPr id="58" name="Freeform 15">
              <a:extLst>
                <a:ext uri="{FF2B5EF4-FFF2-40B4-BE49-F238E27FC236}">
                  <a16:creationId xmlns:a16="http://schemas.microsoft.com/office/drawing/2014/main" id="{A0E4AF17-1637-4DB3-9606-BFDAF77D5F62}"/>
                </a:ext>
              </a:extLst>
            </p:cNvPr>
            <p:cNvSpPr>
              <a:spLocks/>
            </p:cNvSpPr>
            <p:nvPr/>
          </p:nvSpPr>
          <p:spPr bwMode="auto">
            <a:xfrm>
              <a:off x="10391052" y="506631"/>
              <a:ext cx="163182" cy="217978"/>
            </a:xfrm>
            <a:custGeom>
              <a:avLst/>
              <a:gdLst>
                <a:gd name="T0" fmla="*/ 96 w 366"/>
                <a:gd name="T1" fmla="*/ 0 h 487"/>
                <a:gd name="T2" fmla="*/ 294 w 366"/>
                <a:gd name="T3" fmla="*/ 381 h 487"/>
                <a:gd name="T4" fmla="*/ 294 w 366"/>
                <a:gd name="T5" fmla="*/ 74 h 487"/>
                <a:gd name="T6" fmla="*/ 288 w 366"/>
                <a:gd name="T7" fmla="*/ 0 h 487"/>
                <a:gd name="T8" fmla="*/ 366 w 366"/>
                <a:gd name="T9" fmla="*/ 0 h 487"/>
                <a:gd name="T10" fmla="*/ 361 w 366"/>
                <a:gd name="T11" fmla="*/ 74 h 487"/>
                <a:gd name="T12" fmla="*/ 361 w 366"/>
                <a:gd name="T13" fmla="*/ 487 h 487"/>
                <a:gd name="T14" fmla="*/ 274 w 366"/>
                <a:gd name="T15" fmla="*/ 487 h 487"/>
                <a:gd name="T16" fmla="*/ 72 w 366"/>
                <a:gd name="T17" fmla="*/ 100 h 487"/>
                <a:gd name="T18" fmla="*/ 72 w 366"/>
                <a:gd name="T19" fmla="*/ 414 h 487"/>
                <a:gd name="T20" fmla="*/ 77 w 366"/>
                <a:gd name="T21" fmla="*/ 487 h 487"/>
                <a:gd name="T22" fmla="*/ 0 w 366"/>
                <a:gd name="T23" fmla="*/ 487 h 487"/>
                <a:gd name="T24" fmla="*/ 4 w 366"/>
                <a:gd name="T25" fmla="*/ 414 h 487"/>
                <a:gd name="T26" fmla="*/ 4 w 366"/>
                <a:gd name="T27" fmla="*/ 74 h 487"/>
                <a:gd name="T28" fmla="*/ 0 w 366"/>
                <a:gd name="T29" fmla="*/ 0 h 487"/>
                <a:gd name="T30" fmla="*/ 96 w 366"/>
                <a:gd name="T3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487">
                  <a:moveTo>
                    <a:pt x="96" y="0"/>
                  </a:moveTo>
                  <a:cubicBezTo>
                    <a:pt x="294" y="381"/>
                    <a:pt x="294" y="381"/>
                    <a:pt x="294" y="381"/>
                  </a:cubicBezTo>
                  <a:cubicBezTo>
                    <a:pt x="294" y="74"/>
                    <a:pt x="294" y="74"/>
                    <a:pt x="294" y="74"/>
                  </a:cubicBezTo>
                  <a:cubicBezTo>
                    <a:pt x="294" y="48"/>
                    <a:pt x="292" y="23"/>
                    <a:pt x="288" y="0"/>
                  </a:cubicBezTo>
                  <a:cubicBezTo>
                    <a:pt x="366" y="0"/>
                    <a:pt x="366" y="0"/>
                    <a:pt x="366" y="0"/>
                  </a:cubicBezTo>
                  <a:cubicBezTo>
                    <a:pt x="363" y="16"/>
                    <a:pt x="361" y="43"/>
                    <a:pt x="361" y="74"/>
                  </a:cubicBezTo>
                  <a:cubicBezTo>
                    <a:pt x="361" y="487"/>
                    <a:pt x="361" y="487"/>
                    <a:pt x="361" y="487"/>
                  </a:cubicBezTo>
                  <a:cubicBezTo>
                    <a:pt x="274" y="487"/>
                    <a:pt x="274" y="487"/>
                    <a:pt x="274" y="487"/>
                  </a:cubicBezTo>
                  <a:cubicBezTo>
                    <a:pt x="72" y="100"/>
                    <a:pt x="72" y="100"/>
                    <a:pt x="72" y="100"/>
                  </a:cubicBezTo>
                  <a:cubicBezTo>
                    <a:pt x="72" y="414"/>
                    <a:pt x="72" y="414"/>
                    <a:pt x="72" y="414"/>
                  </a:cubicBezTo>
                  <a:cubicBezTo>
                    <a:pt x="72" y="439"/>
                    <a:pt x="73" y="464"/>
                    <a:pt x="77" y="487"/>
                  </a:cubicBezTo>
                  <a:cubicBezTo>
                    <a:pt x="0" y="487"/>
                    <a:pt x="0" y="487"/>
                    <a:pt x="0" y="487"/>
                  </a:cubicBezTo>
                  <a:cubicBezTo>
                    <a:pt x="3" y="467"/>
                    <a:pt x="4" y="444"/>
                    <a:pt x="4" y="414"/>
                  </a:cubicBezTo>
                  <a:cubicBezTo>
                    <a:pt x="4" y="74"/>
                    <a:pt x="4" y="74"/>
                    <a:pt x="4" y="74"/>
                  </a:cubicBezTo>
                  <a:cubicBezTo>
                    <a:pt x="4" y="43"/>
                    <a:pt x="3" y="20"/>
                    <a:pt x="0" y="0"/>
                  </a:cubicBezTo>
                  <a:lnTo>
                    <a:pt x="96"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800" dirty="0"/>
            </a:p>
          </p:txBody>
        </p:sp>
        <p:sp>
          <p:nvSpPr>
            <p:cNvPr id="59" name="Freeform 16">
              <a:extLst>
                <a:ext uri="{FF2B5EF4-FFF2-40B4-BE49-F238E27FC236}">
                  <a16:creationId xmlns:a16="http://schemas.microsoft.com/office/drawing/2014/main" id="{322F4476-3FD9-411F-B93C-08ED9A8C8DA1}"/>
                </a:ext>
              </a:extLst>
            </p:cNvPr>
            <p:cNvSpPr>
              <a:spLocks/>
            </p:cNvSpPr>
            <p:nvPr/>
          </p:nvSpPr>
          <p:spPr bwMode="auto">
            <a:xfrm>
              <a:off x="10696464" y="506631"/>
              <a:ext cx="158347" cy="217978"/>
            </a:xfrm>
            <a:custGeom>
              <a:avLst/>
              <a:gdLst>
                <a:gd name="T0" fmla="*/ 63 w 355"/>
                <a:gd name="T1" fmla="*/ 59 h 487"/>
                <a:gd name="T2" fmla="*/ 0 w 355"/>
                <a:gd name="T3" fmla="*/ 61 h 487"/>
                <a:gd name="T4" fmla="*/ 0 w 355"/>
                <a:gd name="T5" fmla="*/ 0 h 487"/>
                <a:gd name="T6" fmla="*/ 355 w 355"/>
                <a:gd name="T7" fmla="*/ 0 h 487"/>
                <a:gd name="T8" fmla="*/ 355 w 355"/>
                <a:gd name="T9" fmla="*/ 61 h 487"/>
                <a:gd name="T10" fmla="*/ 291 w 355"/>
                <a:gd name="T11" fmla="*/ 59 h 487"/>
                <a:gd name="T12" fmla="*/ 218 w 355"/>
                <a:gd name="T13" fmla="*/ 59 h 487"/>
                <a:gd name="T14" fmla="*/ 218 w 355"/>
                <a:gd name="T15" fmla="*/ 414 h 487"/>
                <a:gd name="T16" fmla="*/ 222 w 355"/>
                <a:gd name="T17" fmla="*/ 487 h 487"/>
                <a:gd name="T18" fmla="*/ 132 w 355"/>
                <a:gd name="T19" fmla="*/ 487 h 487"/>
                <a:gd name="T20" fmla="*/ 137 w 355"/>
                <a:gd name="T21" fmla="*/ 414 h 487"/>
                <a:gd name="T22" fmla="*/ 137 w 355"/>
                <a:gd name="T23" fmla="*/ 59 h 487"/>
                <a:gd name="T24" fmla="*/ 63 w 355"/>
                <a:gd name="T25" fmla="*/ 5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487">
                  <a:moveTo>
                    <a:pt x="63" y="59"/>
                  </a:moveTo>
                  <a:cubicBezTo>
                    <a:pt x="31" y="59"/>
                    <a:pt x="12" y="59"/>
                    <a:pt x="0" y="61"/>
                  </a:cubicBezTo>
                  <a:cubicBezTo>
                    <a:pt x="0" y="0"/>
                    <a:pt x="0" y="0"/>
                    <a:pt x="0" y="0"/>
                  </a:cubicBezTo>
                  <a:cubicBezTo>
                    <a:pt x="355" y="0"/>
                    <a:pt x="355" y="0"/>
                    <a:pt x="355" y="0"/>
                  </a:cubicBezTo>
                  <a:cubicBezTo>
                    <a:pt x="355" y="61"/>
                    <a:pt x="355" y="61"/>
                    <a:pt x="355" y="61"/>
                  </a:cubicBezTo>
                  <a:cubicBezTo>
                    <a:pt x="333" y="59"/>
                    <a:pt x="316" y="59"/>
                    <a:pt x="291" y="59"/>
                  </a:cubicBezTo>
                  <a:cubicBezTo>
                    <a:pt x="218" y="59"/>
                    <a:pt x="218" y="59"/>
                    <a:pt x="218" y="59"/>
                  </a:cubicBezTo>
                  <a:cubicBezTo>
                    <a:pt x="218" y="414"/>
                    <a:pt x="218" y="414"/>
                    <a:pt x="218" y="414"/>
                  </a:cubicBezTo>
                  <a:cubicBezTo>
                    <a:pt x="218" y="445"/>
                    <a:pt x="219" y="470"/>
                    <a:pt x="222" y="487"/>
                  </a:cubicBezTo>
                  <a:cubicBezTo>
                    <a:pt x="132" y="487"/>
                    <a:pt x="132" y="487"/>
                    <a:pt x="132" y="487"/>
                  </a:cubicBezTo>
                  <a:cubicBezTo>
                    <a:pt x="135" y="471"/>
                    <a:pt x="137" y="445"/>
                    <a:pt x="137" y="414"/>
                  </a:cubicBezTo>
                  <a:cubicBezTo>
                    <a:pt x="137" y="59"/>
                    <a:pt x="137" y="59"/>
                    <a:pt x="137" y="59"/>
                  </a:cubicBezTo>
                  <a:lnTo>
                    <a:pt x="63" y="59"/>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1800" dirty="0"/>
            </a:p>
          </p:txBody>
        </p:sp>
        <p:sp>
          <p:nvSpPr>
            <p:cNvPr id="60" name="Forme libre : forme 59">
              <a:extLst>
                <a:ext uri="{FF2B5EF4-FFF2-40B4-BE49-F238E27FC236}">
                  <a16:creationId xmlns:a16="http://schemas.microsoft.com/office/drawing/2014/main" id="{7136DAD1-0505-4EE3-A9D8-411D3BF8D273}"/>
                </a:ext>
              </a:extLst>
            </p:cNvPr>
            <p:cNvSpPr>
              <a:spLocks/>
            </p:cNvSpPr>
            <p:nvPr/>
          </p:nvSpPr>
          <p:spPr bwMode="auto">
            <a:xfrm>
              <a:off x="10997443" y="506631"/>
              <a:ext cx="149080" cy="217978"/>
            </a:xfrm>
            <a:custGeom>
              <a:avLst/>
              <a:gdLst>
                <a:gd name="connsiteX0" fmla="*/ 150812 w 587375"/>
                <a:gd name="connsiteY0" fmla="*/ 98425 h 858837"/>
                <a:gd name="connsiteX1" fmla="*/ 150812 w 587375"/>
                <a:gd name="connsiteY1" fmla="*/ 363537 h 858837"/>
                <a:gd name="connsiteX2" fmla="*/ 219242 w 587375"/>
                <a:gd name="connsiteY2" fmla="*/ 363537 h 858837"/>
                <a:gd name="connsiteX3" fmla="*/ 384175 w 587375"/>
                <a:gd name="connsiteY3" fmla="*/ 222144 h 858837"/>
                <a:gd name="connsiteX4" fmla="*/ 205205 w 587375"/>
                <a:gd name="connsiteY4" fmla="*/ 98425 h 858837"/>
                <a:gd name="connsiteX5" fmla="*/ 150812 w 587375"/>
                <a:gd name="connsiteY5" fmla="*/ 98425 h 858837"/>
                <a:gd name="connsiteX6" fmla="*/ 0 w 587375"/>
                <a:gd name="connsiteY6" fmla="*/ 0 h 858837"/>
                <a:gd name="connsiteX7" fmla="*/ 235653 w 587375"/>
                <a:gd name="connsiteY7" fmla="*/ 0 h 858837"/>
                <a:gd name="connsiteX8" fmla="*/ 522307 w 587375"/>
                <a:gd name="connsiteY8" fmla="*/ 208096 h 858837"/>
                <a:gd name="connsiteX9" fmla="*/ 348204 w 587375"/>
                <a:gd name="connsiteY9" fmla="*/ 412665 h 858837"/>
                <a:gd name="connsiteX10" fmla="*/ 494169 w 587375"/>
                <a:gd name="connsiteY10" fmla="*/ 574909 h 858837"/>
                <a:gd name="connsiteX11" fmla="*/ 543410 w 587375"/>
                <a:gd name="connsiteY11" fmla="*/ 731863 h 858837"/>
                <a:gd name="connsiteX12" fmla="*/ 559237 w 587375"/>
                <a:gd name="connsiteY12" fmla="*/ 779478 h 858837"/>
                <a:gd name="connsiteX13" fmla="*/ 587375 w 587375"/>
                <a:gd name="connsiteY13" fmla="*/ 858837 h 858837"/>
                <a:gd name="connsiteX14" fmla="*/ 430859 w 587375"/>
                <a:gd name="connsiteY14" fmla="*/ 858837 h 858837"/>
                <a:gd name="connsiteX15" fmla="*/ 423824 w 587375"/>
                <a:gd name="connsiteY15" fmla="*/ 820040 h 858837"/>
                <a:gd name="connsiteX16" fmla="*/ 406238 w 587375"/>
                <a:gd name="connsiteY16" fmla="*/ 758316 h 858837"/>
                <a:gd name="connsiteX17" fmla="*/ 364032 w 587375"/>
                <a:gd name="connsiteY17" fmla="*/ 618998 h 858837"/>
                <a:gd name="connsiteX18" fmla="*/ 205757 w 587375"/>
                <a:gd name="connsiteY18" fmla="*/ 465571 h 858837"/>
                <a:gd name="connsiteX19" fmla="*/ 149482 w 587375"/>
                <a:gd name="connsiteY19" fmla="*/ 465571 h 858837"/>
                <a:gd name="connsiteX20" fmla="*/ 149482 w 587375"/>
                <a:gd name="connsiteY20" fmla="*/ 728336 h 858837"/>
                <a:gd name="connsiteX21" fmla="*/ 156516 w 587375"/>
                <a:gd name="connsiteY21" fmla="*/ 858837 h 858837"/>
                <a:gd name="connsiteX22" fmla="*/ 0 w 587375"/>
                <a:gd name="connsiteY22" fmla="*/ 858837 h 858837"/>
                <a:gd name="connsiteX23" fmla="*/ 8793 w 587375"/>
                <a:gd name="connsiteY23" fmla="*/ 728336 h 858837"/>
                <a:gd name="connsiteX24" fmla="*/ 8793 w 587375"/>
                <a:gd name="connsiteY24" fmla="*/ 128737 h 858837"/>
                <a:gd name="connsiteX25" fmla="*/ 0 w 5873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7375" h="858837">
                  <a:moveTo>
                    <a:pt x="150812" y="98425"/>
                  </a:moveTo>
                  <a:cubicBezTo>
                    <a:pt x="150812" y="363537"/>
                    <a:pt x="150812" y="363537"/>
                    <a:pt x="150812" y="363537"/>
                  </a:cubicBezTo>
                  <a:lnTo>
                    <a:pt x="219242" y="363537"/>
                  </a:lnTo>
                  <a:cubicBezTo>
                    <a:pt x="328028" y="363537"/>
                    <a:pt x="384175" y="314049"/>
                    <a:pt x="384175" y="222144"/>
                  </a:cubicBezTo>
                  <a:cubicBezTo>
                    <a:pt x="384175" y="132006"/>
                    <a:pt x="335046" y="98425"/>
                    <a:pt x="205205" y="98425"/>
                  </a:cubicBezTo>
                  <a:cubicBezTo>
                    <a:pt x="150812" y="98425"/>
                    <a:pt x="150812" y="98425"/>
                    <a:pt x="150812" y="98425"/>
                  </a:cubicBezTo>
                  <a:close/>
                  <a:moveTo>
                    <a:pt x="0" y="0"/>
                  </a:moveTo>
                  <a:lnTo>
                    <a:pt x="235653" y="0"/>
                  </a:lnTo>
                  <a:cubicBezTo>
                    <a:pt x="425583" y="0"/>
                    <a:pt x="522307" y="70541"/>
                    <a:pt x="522307" y="208096"/>
                  </a:cubicBezTo>
                  <a:cubicBezTo>
                    <a:pt x="522307" y="312144"/>
                    <a:pt x="464272" y="380922"/>
                    <a:pt x="348204" y="412665"/>
                  </a:cubicBezTo>
                  <a:cubicBezTo>
                    <a:pt x="425583" y="428537"/>
                    <a:pt x="458997" y="467334"/>
                    <a:pt x="494169" y="574909"/>
                  </a:cubicBezTo>
                  <a:cubicBezTo>
                    <a:pt x="543410" y="731863"/>
                    <a:pt x="543410" y="731863"/>
                    <a:pt x="543410" y="731863"/>
                  </a:cubicBezTo>
                  <a:cubicBezTo>
                    <a:pt x="559237" y="777715"/>
                    <a:pt x="553961" y="761843"/>
                    <a:pt x="559237" y="779478"/>
                  </a:cubicBezTo>
                  <a:cubicBezTo>
                    <a:pt x="575065" y="828857"/>
                    <a:pt x="576823" y="832384"/>
                    <a:pt x="587375" y="858837"/>
                  </a:cubicBezTo>
                  <a:cubicBezTo>
                    <a:pt x="430859" y="858837"/>
                    <a:pt x="430859" y="858837"/>
                    <a:pt x="430859" y="858837"/>
                  </a:cubicBezTo>
                  <a:cubicBezTo>
                    <a:pt x="429100" y="842965"/>
                    <a:pt x="427342" y="835911"/>
                    <a:pt x="423824" y="820040"/>
                  </a:cubicBezTo>
                  <a:cubicBezTo>
                    <a:pt x="416790" y="797114"/>
                    <a:pt x="409756" y="768897"/>
                    <a:pt x="406238" y="758316"/>
                  </a:cubicBezTo>
                  <a:cubicBezTo>
                    <a:pt x="364032" y="618998"/>
                    <a:pt x="364032" y="618998"/>
                    <a:pt x="364032" y="618998"/>
                  </a:cubicBezTo>
                  <a:cubicBezTo>
                    <a:pt x="325342" y="486733"/>
                    <a:pt x="302481" y="465571"/>
                    <a:pt x="205757" y="465571"/>
                  </a:cubicBezTo>
                  <a:cubicBezTo>
                    <a:pt x="149482" y="465571"/>
                    <a:pt x="149482" y="465571"/>
                    <a:pt x="149482" y="465571"/>
                  </a:cubicBezTo>
                  <a:cubicBezTo>
                    <a:pt x="149482" y="728336"/>
                    <a:pt x="149482" y="728336"/>
                    <a:pt x="149482" y="728336"/>
                  </a:cubicBezTo>
                  <a:cubicBezTo>
                    <a:pt x="149482" y="781242"/>
                    <a:pt x="151240" y="827094"/>
                    <a:pt x="156516" y="858837"/>
                  </a:cubicBezTo>
                  <a:cubicBezTo>
                    <a:pt x="0" y="858837"/>
                    <a:pt x="0" y="858837"/>
                    <a:pt x="0" y="858837"/>
                  </a:cubicBezTo>
                  <a:cubicBezTo>
                    <a:pt x="5276" y="823567"/>
                    <a:pt x="8793" y="783005"/>
                    <a:pt x="8793" y="728336"/>
                  </a:cubicBezTo>
                  <a:cubicBezTo>
                    <a:pt x="8793" y="128737"/>
                    <a:pt x="8793" y="128737"/>
                    <a:pt x="8793" y="128737"/>
                  </a:cubicBezTo>
                  <a:cubicBezTo>
                    <a:pt x="8793" y="75832"/>
                    <a:pt x="5276" y="35271"/>
                    <a:pt x="0"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sz="1800" dirty="0"/>
            </a:p>
          </p:txBody>
        </p:sp>
        <p:sp>
          <p:nvSpPr>
            <p:cNvPr id="61" name="Forme libre : forme 60">
              <a:extLst>
                <a:ext uri="{FF2B5EF4-FFF2-40B4-BE49-F238E27FC236}">
                  <a16:creationId xmlns:a16="http://schemas.microsoft.com/office/drawing/2014/main" id="{6B1DB1C7-9A76-4D69-BD22-45BE61E26853}"/>
                </a:ext>
              </a:extLst>
            </p:cNvPr>
            <p:cNvSpPr>
              <a:spLocks/>
            </p:cNvSpPr>
            <p:nvPr/>
          </p:nvSpPr>
          <p:spPr bwMode="auto">
            <a:xfrm>
              <a:off x="11267399" y="506631"/>
              <a:ext cx="203876" cy="217978"/>
            </a:xfrm>
            <a:custGeom>
              <a:avLst/>
              <a:gdLst>
                <a:gd name="connsiteX0" fmla="*/ 402762 w 803275"/>
                <a:gd name="connsiteY0" fmla="*/ 146050 h 858837"/>
                <a:gd name="connsiteX1" fmla="*/ 273050 w 803275"/>
                <a:gd name="connsiteY1" fmla="*/ 517525 h 858837"/>
                <a:gd name="connsiteX2" fmla="*/ 325636 w 803275"/>
                <a:gd name="connsiteY2" fmla="*/ 514004 h 858837"/>
                <a:gd name="connsiteX3" fmla="*/ 397504 w 803275"/>
                <a:gd name="connsiteY3" fmla="*/ 512243 h 858837"/>
                <a:gd name="connsiteX4" fmla="*/ 457101 w 803275"/>
                <a:gd name="connsiteY4" fmla="*/ 514004 h 858837"/>
                <a:gd name="connsiteX5" fmla="*/ 525463 w 803275"/>
                <a:gd name="connsiteY5" fmla="*/ 517525 h 858837"/>
                <a:gd name="connsiteX6" fmla="*/ 332208 w 803275"/>
                <a:gd name="connsiteY6" fmla="*/ 0 h 858837"/>
                <a:gd name="connsiteX7" fmla="*/ 471067 w 803275"/>
                <a:gd name="connsiteY7" fmla="*/ 0 h 858837"/>
                <a:gd name="connsiteX8" fmla="*/ 727693 w 803275"/>
                <a:gd name="connsiteY8" fmla="*/ 686012 h 858837"/>
                <a:gd name="connsiteX9" fmla="*/ 803275 w 803275"/>
                <a:gd name="connsiteY9" fmla="*/ 858837 h 858837"/>
                <a:gd name="connsiteX10" fmla="*/ 629261 w 803275"/>
                <a:gd name="connsiteY10" fmla="*/ 858837 h 858837"/>
                <a:gd name="connsiteX11" fmla="*/ 618715 w 803275"/>
                <a:gd name="connsiteY11" fmla="*/ 812985 h 858837"/>
                <a:gd name="connsiteX12" fmla="*/ 615200 w 803275"/>
                <a:gd name="connsiteY12" fmla="*/ 798877 h 858837"/>
                <a:gd name="connsiteX13" fmla="*/ 595865 w 803275"/>
                <a:gd name="connsiteY13" fmla="*/ 735390 h 858837"/>
                <a:gd name="connsiteX14" fmla="*/ 558953 w 803275"/>
                <a:gd name="connsiteY14" fmla="*/ 624288 h 858837"/>
                <a:gd name="connsiteX15" fmla="*/ 555437 w 803275"/>
                <a:gd name="connsiteY15" fmla="*/ 624288 h 858837"/>
                <a:gd name="connsiteX16" fmla="*/ 523799 w 803275"/>
                <a:gd name="connsiteY16" fmla="*/ 622525 h 858837"/>
                <a:gd name="connsiteX17" fmla="*/ 400759 w 803275"/>
                <a:gd name="connsiteY17" fmla="*/ 618998 h 858837"/>
                <a:gd name="connsiteX18" fmla="*/ 251353 w 803275"/>
                <a:gd name="connsiteY18" fmla="*/ 624288 h 858837"/>
                <a:gd name="connsiteX19" fmla="*/ 235534 w 803275"/>
                <a:gd name="connsiteY19" fmla="*/ 624288 h 858837"/>
                <a:gd name="connsiteX20" fmla="*/ 193348 w 803275"/>
                <a:gd name="connsiteY20" fmla="*/ 745971 h 858837"/>
                <a:gd name="connsiteX21" fmla="*/ 159952 w 803275"/>
                <a:gd name="connsiteY21" fmla="*/ 858837 h 858837"/>
                <a:gd name="connsiteX22" fmla="*/ 0 w 803275"/>
                <a:gd name="connsiteY22" fmla="*/ 858837 h 858837"/>
                <a:gd name="connsiteX23" fmla="*/ 70309 w 803275"/>
                <a:gd name="connsiteY23" fmla="*/ 701883 h 858837"/>
                <a:gd name="connsiteX24" fmla="*/ 279476 w 803275"/>
                <a:gd name="connsiteY24" fmla="*/ 160481 h 858837"/>
                <a:gd name="connsiteX25" fmla="*/ 332208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762" y="146050"/>
                  </a:moveTo>
                  <a:cubicBezTo>
                    <a:pt x="273050" y="517525"/>
                    <a:pt x="273050" y="517525"/>
                    <a:pt x="273050" y="517525"/>
                  </a:cubicBezTo>
                  <a:cubicBezTo>
                    <a:pt x="292332" y="515765"/>
                    <a:pt x="292332" y="515765"/>
                    <a:pt x="325636" y="514004"/>
                  </a:cubicBezTo>
                  <a:cubicBezTo>
                    <a:pt x="358941" y="514004"/>
                    <a:pt x="390492" y="512243"/>
                    <a:pt x="397504" y="512243"/>
                  </a:cubicBezTo>
                  <a:cubicBezTo>
                    <a:pt x="402762" y="512243"/>
                    <a:pt x="425550" y="512243"/>
                    <a:pt x="457101" y="514004"/>
                  </a:cubicBezTo>
                  <a:cubicBezTo>
                    <a:pt x="500923" y="515765"/>
                    <a:pt x="507934" y="515765"/>
                    <a:pt x="525463" y="517525"/>
                  </a:cubicBezTo>
                  <a:close/>
                  <a:moveTo>
                    <a:pt x="332208" y="0"/>
                  </a:moveTo>
                  <a:lnTo>
                    <a:pt x="471067" y="0"/>
                  </a:lnTo>
                  <a:cubicBezTo>
                    <a:pt x="727693" y="686012"/>
                    <a:pt x="727693" y="686012"/>
                    <a:pt x="727693" y="686012"/>
                  </a:cubicBezTo>
                  <a:cubicBezTo>
                    <a:pt x="757574" y="765370"/>
                    <a:pt x="769878" y="793587"/>
                    <a:pt x="803275" y="858837"/>
                  </a:cubicBezTo>
                  <a:cubicBezTo>
                    <a:pt x="629261" y="858837"/>
                    <a:pt x="629261" y="858837"/>
                    <a:pt x="629261" y="858837"/>
                  </a:cubicBezTo>
                  <a:cubicBezTo>
                    <a:pt x="625746" y="837675"/>
                    <a:pt x="623988" y="825330"/>
                    <a:pt x="618715" y="812985"/>
                  </a:cubicBezTo>
                  <a:cubicBezTo>
                    <a:pt x="615200" y="798877"/>
                    <a:pt x="615200" y="798877"/>
                    <a:pt x="615200" y="798877"/>
                  </a:cubicBezTo>
                  <a:cubicBezTo>
                    <a:pt x="601138" y="747735"/>
                    <a:pt x="599380" y="740681"/>
                    <a:pt x="595865" y="735390"/>
                  </a:cubicBezTo>
                  <a:cubicBezTo>
                    <a:pt x="558953" y="624288"/>
                    <a:pt x="558953" y="624288"/>
                    <a:pt x="558953" y="624288"/>
                  </a:cubicBezTo>
                  <a:cubicBezTo>
                    <a:pt x="555437" y="624288"/>
                    <a:pt x="555437" y="624288"/>
                    <a:pt x="555437" y="624288"/>
                  </a:cubicBezTo>
                  <a:cubicBezTo>
                    <a:pt x="543133" y="624288"/>
                    <a:pt x="553680" y="624288"/>
                    <a:pt x="523799" y="622525"/>
                  </a:cubicBezTo>
                  <a:cubicBezTo>
                    <a:pt x="451732" y="618998"/>
                    <a:pt x="442944" y="618998"/>
                    <a:pt x="400759" y="618998"/>
                  </a:cubicBezTo>
                  <a:cubicBezTo>
                    <a:pt x="346270" y="618998"/>
                    <a:pt x="358574" y="618998"/>
                    <a:pt x="251353" y="624288"/>
                  </a:cubicBezTo>
                  <a:cubicBezTo>
                    <a:pt x="235534" y="624288"/>
                    <a:pt x="235534" y="624288"/>
                    <a:pt x="235534" y="624288"/>
                  </a:cubicBezTo>
                  <a:cubicBezTo>
                    <a:pt x="193348" y="745971"/>
                    <a:pt x="193348" y="745971"/>
                    <a:pt x="193348" y="745971"/>
                  </a:cubicBezTo>
                  <a:cubicBezTo>
                    <a:pt x="179287" y="781242"/>
                    <a:pt x="168740" y="820040"/>
                    <a:pt x="159952" y="858837"/>
                  </a:cubicBezTo>
                  <a:cubicBezTo>
                    <a:pt x="0" y="858837"/>
                    <a:pt x="0" y="858837"/>
                    <a:pt x="0" y="858837"/>
                  </a:cubicBezTo>
                  <a:cubicBezTo>
                    <a:pt x="24608" y="816512"/>
                    <a:pt x="40427" y="779478"/>
                    <a:pt x="70309" y="701883"/>
                  </a:cubicBezTo>
                  <a:cubicBezTo>
                    <a:pt x="279476" y="160481"/>
                    <a:pt x="279476" y="160481"/>
                    <a:pt x="279476" y="160481"/>
                  </a:cubicBezTo>
                  <a:cubicBezTo>
                    <a:pt x="309358" y="84649"/>
                    <a:pt x="319904" y="47615"/>
                    <a:pt x="332208"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sz="1800" dirty="0"/>
            </a:p>
          </p:txBody>
        </p:sp>
      </p:grpSp>
      <p:sp>
        <p:nvSpPr>
          <p:cNvPr id="3" name="Espace réservé du texte 2">
            <a:extLst>
              <a:ext uri="{FF2B5EF4-FFF2-40B4-BE49-F238E27FC236}">
                <a16:creationId xmlns:a16="http://schemas.microsoft.com/office/drawing/2014/main" id="{0904D1C0-64CE-4EB2-ADCC-697213740591}"/>
              </a:ext>
            </a:extLst>
          </p:cNvPr>
          <p:cNvSpPr>
            <a:spLocks noGrp="1"/>
          </p:cNvSpPr>
          <p:nvPr>
            <p:ph type="body" sz="quarter" idx="10"/>
          </p:nvPr>
        </p:nvSpPr>
        <p:spPr>
          <a:xfrm>
            <a:off x="4392217" y="2340919"/>
            <a:ext cx="4211241" cy="461665"/>
          </a:xfrm>
        </p:spPr>
        <p:txBody>
          <a:bodyPr anchor="ctr"/>
          <a:lstStyle>
            <a:lvl1pPr marL="146444" indent="-146444">
              <a:spcBef>
                <a:spcPts val="900"/>
              </a:spcBef>
              <a:spcAft>
                <a:spcPts val="0"/>
              </a:spcAft>
              <a:buFontTx/>
              <a:buBlip>
                <a:blip r:embed="rId3"/>
              </a:buBlip>
              <a:defRPr b="1">
                <a:solidFill>
                  <a:schemeClr val="accent2"/>
                </a:solidFill>
                <a:latin typeface="+mj-lt"/>
              </a:defRPr>
            </a:lvl1pPr>
            <a:lvl2pPr marL="153587" indent="0">
              <a:spcBef>
                <a:spcPts val="0"/>
              </a:spcBef>
              <a:spcAft>
                <a:spcPts val="0"/>
              </a:spcAft>
              <a:defRPr sz="1500" b="0">
                <a:solidFill>
                  <a:schemeClr val="accent1"/>
                </a:solidFill>
                <a:latin typeface="+mj-lt"/>
              </a:defRPr>
            </a:lvl2pPr>
          </a:lstStyle>
          <a:p>
            <a:pPr lvl="0"/>
            <a:r>
              <a:rPr lang="fr-FR" dirty="0"/>
              <a:t>Modifier les styles du texte du masque</a:t>
            </a:r>
          </a:p>
          <a:p>
            <a:pPr lvl="1"/>
            <a:r>
              <a:rPr lang="fr-FR" dirty="0"/>
              <a:t>Deuxième niveau</a:t>
            </a:r>
          </a:p>
        </p:txBody>
      </p:sp>
    </p:spTree>
    <p:extLst>
      <p:ext uri="{BB962C8B-B14F-4D97-AF65-F5344CB8AC3E}">
        <p14:creationId xmlns:p14="http://schemas.microsoft.com/office/powerpoint/2010/main" val="42175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Section">
    <p:bg>
      <p:bgPr>
        <a:solidFill>
          <a:schemeClr val="bg1"/>
        </a:solidFill>
        <a:effectLst/>
      </p:bgPr>
    </p:bg>
    <p:spTree>
      <p:nvGrpSpPr>
        <p:cNvPr id="1" name=""/>
        <p:cNvGrpSpPr/>
        <p:nvPr/>
      </p:nvGrpSpPr>
      <p:grpSpPr>
        <a:xfrm>
          <a:off x="0" y="0"/>
          <a:ext cx="0" cy="0"/>
          <a:chOff x="0" y="0"/>
          <a:chExt cx="0" cy="0"/>
        </a:xfrm>
      </p:grpSpPr>
      <p:pic>
        <p:nvPicPr>
          <p:cNvPr id="64" name="Image 63">
            <a:extLst>
              <a:ext uri="{FF2B5EF4-FFF2-40B4-BE49-F238E27FC236}">
                <a16:creationId xmlns:a16="http://schemas.microsoft.com/office/drawing/2014/main" id="{439484D6-5A1A-4D47-BEA0-C11F8B4C03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284982" cy="5143500"/>
          </a:xfrm>
          <a:prstGeom prst="rect">
            <a:avLst/>
          </a:prstGeom>
        </p:spPr>
      </p:pic>
      <p:sp>
        <p:nvSpPr>
          <p:cNvPr id="59" name="Rectangle 58">
            <a:extLst>
              <a:ext uri="{FF2B5EF4-FFF2-40B4-BE49-F238E27FC236}">
                <a16:creationId xmlns:a16="http://schemas.microsoft.com/office/drawing/2014/main" id="{CB4269C1-0081-4B22-B071-E346F9AE3AE0}"/>
              </a:ext>
            </a:extLst>
          </p:cNvPr>
          <p:cNvSpPr>
            <a:spLocks/>
          </p:cNvSpPr>
          <p:nvPr userDrawn="1"/>
        </p:nvSpPr>
        <p:spPr>
          <a:xfrm>
            <a:off x="0" y="0"/>
            <a:ext cx="3284982" cy="5143500"/>
          </a:xfrm>
          <a:prstGeom prst="rect">
            <a:avLst/>
          </a:prstGeom>
          <a:gradFill flip="none" rotWithShape="1">
            <a:gsLst>
              <a:gs pos="32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endParaRPr lang="fr-FR" sz="900" dirty="0"/>
          </a:p>
        </p:txBody>
      </p:sp>
      <p:sp>
        <p:nvSpPr>
          <p:cNvPr id="49" name="Forme libre : forme 48">
            <a:extLst>
              <a:ext uri="{FF2B5EF4-FFF2-40B4-BE49-F238E27FC236}">
                <a16:creationId xmlns:a16="http://schemas.microsoft.com/office/drawing/2014/main" id="{AA56CA67-4476-4A99-895F-11590ADEAF0B}"/>
              </a:ext>
            </a:extLst>
          </p:cNvPr>
          <p:cNvSpPr>
            <a:spLocks/>
          </p:cNvSpPr>
          <p:nvPr/>
        </p:nvSpPr>
        <p:spPr bwMode="auto">
          <a:xfrm>
            <a:off x="1414676" y="1658822"/>
            <a:ext cx="2768525" cy="1825859"/>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bg1">
              <a:alpha val="30000"/>
            </a:schemeClr>
          </a:solidFill>
          <a:ln w="6350">
            <a:noFill/>
            <a:round/>
            <a:headEnd/>
            <a:tailEnd/>
          </a:ln>
        </p:spPr>
        <p:txBody>
          <a:bodyPr vert="horz" wrap="square" lIns="68580" tIns="34290" rIns="68580" bIns="34290" numCol="1" anchor="t" anchorCtr="0" compatLnSpc="1">
            <a:prstTxWarp prst="textNoShape">
              <a:avLst/>
            </a:prstTxWarp>
            <a:noAutofit/>
          </a:bodyPr>
          <a:lstStyle/>
          <a:p>
            <a:endParaRPr lang="fr-FR" sz="1800" dirty="0"/>
          </a:p>
        </p:txBody>
      </p:sp>
      <p:grpSp>
        <p:nvGrpSpPr>
          <p:cNvPr id="65" name="Groupe 64">
            <a:extLst>
              <a:ext uri="{FF2B5EF4-FFF2-40B4-BE49-F238E27FC236}">
                <a16:creationId xmlns:a16="http://schemas.microsoft.com/office/drawing/2014/main" id="{ACE07426-C8ED-4529-8437-6553F28B5BE2}"/>
              </a:ext>
            </a:extLst>
          </p:cNvPr>
          <p:cNvGrpSpPr/>
          <p:nvPr userDrawn="1"/>
        </p:nvGrpSpPr>
        <p:grpSpPr>
          <a:xfrm>
            <a:off x="6283253" y="364259"/>
            <a:ext cx="2320203" cy="364137"/>
            <a:chOff x="8377671" y="485679"/>
            <a:chExt cx="3093604" cy="485516"/>
          </a:xfrm>
        </p:grpSpPr>
        <p:sp>
          <p:nvSpPr>
            <p:cNvPr id="66" name="Forme libre : forme 65">
              <a:extLst>
                <a:ext uri="{FF2B5EF4-FFF2-40B4-BE49-F238E27FC236}">
                  <a16:creationId xmlns:a16="http://schemas.microsoft.com/office/drawing/2014/main" id="{D14A5BF4-DE9E-4BD4-AD9D-C18F535D7361}"/>
                </a:ext>
              </a:extLst>
            </p:cNvPr>
            <p:cNvSpPr>
              <a:spLocks/>
            </p:cNvSpPr>
            <p:nvPr/>
          </p:nvSpPr>
          <p:spPr bwMode="auto">
            <a:xfrm>
              <a:off x="8377671" y="485679"/>
              <a:ext cx="375117" cy="247392"/>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67" name="Forme libre : forme 66">
              <a:extLst>
                <a:ext uri="{FF2B5EF4-FFF2-40B4-BE49-F238E27FC236}">
                  <a16:creationId xmlns:a16="http://schemas.microsoft.com/office/drawing/2014/main" id="{860B57C8-E758-4AE2-9C9C-86877F806C70}"/>
                </a:ext>
              </a:extLst>
            </p:cNvPr>
            <p:cNvSpPr>
              <a:spLocks/>
            </p:cNvSpPr>
            <p:nvPr/>
          </p:nvSpPr>
          <p:spPr bwMode="auto">
            <a:xfrm>
              <a:off x="8935712" y="500990"/>
              <a:ext cx="181313" cy="265523"/>
            </a:xfrm>
            <a:custGeom>
              <a:avLst/>
              <a:gdLst>
                <a:gd name="connsiteX0" fmla="*/ 361653 w 714375"/>
                <a:gd name="connsiteY0" fmla="*/ 107950 h 1046162"/>
                <a:gd name="connsiteX1" fmla="*/ 146050 w 714375"/>
                <a:gd name="connsiteY1" fmla="*/ 443621 h 1046162"/>
                <a:gd name="connsiteX2" fmla="*/ 358147 w 714375"/>
                <a:gd name="connsiteY2" fmla="*/ 781050 h 1046162"/>
                <a:gd name="connsiteX3" fmla="*/ 566738 w 714375"/>
                <a:gd name="connsiteY3" fmla="*/ 438349 h 1046162"/>
                <a:gd name="connsiteX4" fmla="*/ 361653 w 714375"/>
                <a:gd name="connsiteY4" fmla="*/ 107950 h 1046162"/>
                <a:gd name="connsiteX5" fmla="*/ 368597 w 714375"/>
                <a:gd name="connsiteY5" fmla="*/ 0 h 1046162"/>
                <a:gd name="connsiteX6" fmla="*/ 714375 w 714375"/>
                <a:gd name="connsiteY6" fmla="*/ 442065 h 1046162"/>
                <a:gd name="connsiteX7" fmla="*/ 449337 w 714375"/>
                <a:gd name="connsiteY7" fmla="*/ 854190 h 1046162"/>
                <a:gd name="connsiteX8" fmla="*/ 591510 w 714375"/>
                <a:gd name="connsiteY8" fmla="*/ 894698 h 1046162"/>
                <a:gd name="connsiteX9" fmla="*/ 700333 w 714375"/>
                <a:gd name="connsiteY9" fmla="*/ 921116 h 1046162"/>
                <a:gd name="connsiteX10" fmla="*/ 654698 w 714375"/>
                <a:gd name="connsiteY10" fmla="*/ 1046162 h 1046162"/>
                <a:gd name="connsiteX11" fmla="*/ 528322 w 714375"/>
                <a:gd name="connsiteY11" fmla="*/ 993326 h 1046162"/>
                <a:gd name="connsiteX12" fmla="*/ 310674 w 714375"/>
                <a:gd name="connsiteY12" fmla="*/ 910549 h 1046162"/>
                <a:gd name="connsiteX13" fmla="*/ 93027 w 714375"/>
                <a:gd name="connsiteY13" fmla="*/ 774935 h 1046162"/>
                <a:gd name="connsiteX14" fmla="*/ 0 w 714375"/>
                <a:gd name="connsiteY14" fmla="*/ 450871 h 1046162"/>
                <a:gd name="connsiteX15" fmla="*/ 368597 w 714375"/>
                <a:gd name="connsiteY1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5" h="1046162">
                  <a:moveTo>
                    <a:pt x="361653" y="107950"/>
                  </a:moveTo>
                  <a:cubicBezTo>
                    <a:pt x="230188" y="107950"/>
                    <a:pt x="146050" y="238001"/>
                    <a:pt x="146050" y="443621"/>
                  </a:cubicBezTo>
                  <a:cubicBezTo>
                    <a:pt x="146050" y="659787"/>
                    <a:pt x="223176" y="781050"/>
                    <a:pt x="358147" y="781050"/>
                  </a:cubicBezTo>
                  <a:cubicBezTo>
                    <a:pt x="484353" y="781050"/>
                    <a:pt x="566738" y="643970"/>
                    <a:pt x="566738" y="438349"/>
                  </a:cubicBezTo>
                  <a:cubicBezTo>
                    <a:pt x="566738" y="229213"/>
                    <a:pt x="491365" y="107950"/>
                    <a:pt x="361653" y="107950"/>
                  </a:cubicBezTo>
                  <a:close/>
                  <a:moveTo>
                    <a:pt x="368597" y="0"/>
                  </a:moveTo>
                  <a:cubicBezTo>
                    <a:pt x="586244" y="0"/>
                    <a:pt x="714375" y="162032"/>
                    <a:pt x="714375" y="442065"/>
                  </a:cubicBezTo>
                  <a:cubicBezTo>
                    <a:pt x="714375" y="651650"/>
                    <a:pt x="607307" y="815443"/>
                    <a:pt x="449337" y="854190"/>
                  </a:cubicBezTo>
                  <a:cubicBezTo>
                    <a:pt x="591510" y="894698"/>
                    <a:pt x="591510" y="894698"/>
                    <a:pt x="591510" y="894698"/>
                  </a:cubicBezTo>
                  <a:cubicBezTo>
                    <a:pt x="658208" y="914071"/>
                    <a:pt x="674005" y="917593"/>
                    <a:pt x="700333" y="921116"/>
                  </a:cubicBezTo>
                  <a:lnTo>
                    <a:pt x="654698" y="1046162"/>
                  </a:lnTo>
                  <a:cubicBezTo>
                    <a:pt x="633635" y="1033834"/>
                    <a:pt x="626614" y="1032072"/>
                    <a:pt x="528322" y="993326"/>
                  </a:cubicBezTo>
                  <a:cubicBezTo>
                    <a:pt x="310674" y="910549"/>
                    <a:pt x="310674" y="910549"/>
                    <a:pt x="310674" y="910549"/>
                  </a:cubicBezTo>
                  <a:cubicBezTo>
                    <a:pt x="203606" y="868279"/>
                    <a:pt x="136907" y="827771"/>
                    <a:pt x="93027" y="774935"/>
                  </a:cubicBezTo>
                  <a:cubicBezTo>
                    <a:pt x="35105" y="704486"/>
                    <a:pt x="0" y="582962"/>
                    <a:pt x="0" y="450871"/>
                  </a:cubicBezTo>
                  <a:cubicBezTo>
                    <a:pt x="0" y="183166"/>
                    <a:pt x="149194" y="0"/>
                    <a:pt x="36859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68" name="Freeform 10">
              <a:extLst>
                <a:ext uri="{FF2B5EF4-FFF2-40B4-BE49-F238E27FC236}">
                  <a16:creationId xmlns:a16="http://schemas.microsoft.com/office/drawing/2014/main" id="{B50195AE-76CB-456F-A446-0D71D04BF6F0}"/>
                </a:ext>
              </a:extLst>
            </p:cNvPr>
            <p:cNvSpPr>
              <a:spLocks/>
            </p:cNvSpPr>
            <p:nvPr/>
          </p:nvSpPr>
          <p:spPr bwMode="auto">
            <a:xfrm>
              <a:off x="9273761" y="506631"/>
              <a:ext cx="168017" cy="222411"/>
            </a:xfrm>
            <a:custGeom>
              <a:avLst/>
              <a:gdLst>
                <a:gd name="T0" fmla="*/ 89 w 377"/>
                <a:gd name="T1" fmla="*/ 0 h 497"/>
                <a:gd name="T2" fmla="*/ 85 w 377"/>
                <a:gd name="T3" fmla="*/ 74 h 497"/>
                <a:gd name="T4" fmla="*/ 85 w 377"/>
                <a:gd name="T5" fmla="*/ 303 h 497"/>
                <a:gd name="T6" fmla="*/ 110 w 377"/>
                <a:gd name="T7" fmla="*/ 407 h 497"/>
                <a:gd name="T8" fmla="*/ 184 w 377"/>
                <a:gd name="T9" fmla="*/ 439 h 497"/>
                <a:gd name="T10" fmla="*/ 272 w 377"/>
                <a:gd name="T11" fmla="*/ 398 h 497"/>
                <a:gd name="T12" fmla="*/ 296 w 377"/>
                <a:gd name="T13" fmla="*/ 291 h 497"/>
                <a:gd name="T14" fmla="*/ 296 w 377"/>
                <a:gd name="T15" fmla="*/ 74 h 497"/>
                <a:gd name="T16" fmla="*/ 292 w 377"/>
                <a:gd name="T17" fmla="*/ 0 h 497"/>
                <a:gd name="T18" fmla="*/ 377 w 377"/>
                <a:gd name="T19" fmla="*/ 0 h 497"/>
                <a:gd name="T20" fmla="*/ 373 w 377"/>
                <a:gd name="T21" fmla="*/ 75 h 497"/>
                <a:gd name="T22" fmla="*/ 373 w 377"/>
                <a:gd name="T23" fmla="*/ 292 h 497"/>
                <a:gd name="T24" fmla="*/ 325 w 377"/>
                <a:gd name="T25" fmla="*/ 444 h 497"/>
                <a:gd name="T26" fmla="*/ 180 w 377"/>
                <a:gd name="T27" fmla="*/ 497 h 497"/>
                <a:gd name="T28" fmla="*/ 45 w 377"/>
                <a:gd name="T29" fmla="*/ 450 h 497"/>
                <a:gd name="T30" fmla="*/ 4 w 377"/>
                <a:gd name="T31" fmla="*/ 308 h 497"/>
                <a:gd name="T32" fmla="*/ 4 w 377"/>
                <a:gd name="T33" fmla="*/ 74 h 497"/>
                <a:gd name="T34" fmla="*/ 0 w 377"/>
                <a:gd name="T35" fmla="*/ 0 h 497"/>
                <a:gd name="T36" fmla="*/ 89 w 377"/>
                <a:gd name="T3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497">
                  <a:moveTo>
                    <a:pt x="89" y="0"/>
                  </a:moveTo>
                  <a:cubicBezTo>
                    <a:pt x="86" y="16"/>
                    <a:pt x="85" y="44"/>
                    <a:pt x="85" y="74"/>
                  </a:cubicBezTo>
                  <a:cubicBezTo>
                    <a:pt x="85" y="303"/>
                    <a:pt x="85" y="303"/>
                    <a:pt x="85" y="303"/>
                  </a:cubicBezTo>
                  <a:cubicBezTo>
                    <a:pt x="85" y="356"/>
                    <a:pt x="92" y="386"/>
                    <a:pt x="110" y="407"/>
                  </a:cubicBezTo>
                  <a:cubicBezTo>
                    <a:pt x="126" y="426"/>
                    <a:pt x="155" y="439"/>
                    <a:pt x="184" y="439"/>
                  </a:cubicBezTo>
                  <a:cubicBezTo>
                    <a:pt x="221" y="439"/>
                    <a:pt x="253" y="424"/>
                    <a:pt x="272" y="398"/>
                  </a:cubicBezTo>
                  <a:cubicBezTo>
                    <a:pt x="290" y="373"/>
                    <a:pt x="296" y="346"/>
                    <a:pt x="296" y="291"/>
                  </a:cubicBezTo>
                  <a:cubicBezTo>
                    <a:pt x="296" y="74"/>
                    <a:pt x="296" y="74"/>
                    <a:pt x="296" y="74"/>
                  </a:cubicBezTo>
                  <a:cubicBezTo>
                    <a:pt x="296" y="44"/>
                    <a:pt x="295" y="16"/>
                    <a:pt x="292" y="0"/>
                  </a:cubicBezTo>
                  <a:cubicBezTo>
                    <a:pt x="377" y="0"/>
                    <a:pt x="377" y="0"/>
                    <a:pt x="377" y="0"/>
                  </a:cubicBezTo>
                  <a:cubicBezTo>
                    <a:pt x="375" y="19"/>
                    <a:pt x="373" y="46"/>
                    <a:pt x="373" y="75"/>
                  </a:cubicBezTo>
                  <a:cubicBezTo>
                    <a:pt x="373" y="292"/>
                    <a:pt x="373" y="292"/>
                    <a:pt x="373" y="292"/>
                  </a:cubicBezTo>
                  <a:cubicBezTo>
                    <a:pt x="373" y="369"/>
                    <a:pt x="361" y="408"/>
                    <a:pt x="325" y="444"/>
                  </a:cubicBezTo>
                  <a:cubicBezTo>
                    <a:pt x="289" y="480"/>
                    <a:pt x="241" y="497"/>
                    <a:pt x="180" y="497"/>
                  </a:cubicBezTo>
                  <a:cubicBezTo>
                    <a:pt x="123" y="497"/>
                    <a:pt x="75" y="480"/>
                    <a:pt x="45" y="450"/>
                  </a:cubicBezTo>
                  <a:cubicBezTo>
                    <a:pt x="14" y="419"/>
                    <a:pt x="4" y="384"/>
                    <a:pt x="4" y="308"/>
                  </a:cubicBezTo>
                  <a:cubicBezTo>
                    <a:pt x="4" y="74"/>
                    <a:pt x="4" y="74"/>
                    <a:pt x="4" y="74"/>
                  </a:cubicBezTo>
                  <a:cubicBezTo>
                    <a:pt x="4" y="43"/>
                    <a:pt x="2" y="20"/>
                    <a:pt x="0" y="0"/>
                  </a:cubicBezTo>
                  <a:lnTo>
                    <a:pt x="8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69" name="Forme libre : forme 68">
              <a:extLst>
                <a:ext uri="{FF2B5EF4-FFF2-40B4-BE49-F238E27FC236}">
                  <a16:creationId xmlns:a16="http://schemas.microsoft.com/office/drawing/2014/main" id="{BF3AC340-A4B0-4D27-8C8F-E526140F192D}"/>
                </a:ext>
              </a:extLst>
            </p:cNvPr>
            <p:cNvSpPr>
              <a:spLocks/>
            </p:cNvSpPr>
            <p:nvPr/>
          </p:nvSpPr>
          <p:spPr bwMode="auto">
            <a:xfrm>
              <a:off x="9572323" y="506631"/>
              <a:ext cx="203876" cy="217978"/>
            </a:xfrm>
            <a:custGeom>
              <a:avLst/>
              <a:gdLst>
                <a:gd name="connsiteX0" fmla="*/ 402678 w 803275"/>
                <a:gd name="connsiteY0" fmla="*/ 146050 h 858837"/>
                <a:gd name="connsiteX1" fmla="*/ 273050 w 803275"/>
                <a:gd name="connsiteY1" fmla="*/ 517525 h 858837"/>
                <a:gd name="connsiteX2" fmla="*/ 325602 w 803275"/>
                <a:gd name="connsiteY2" fmla="*/ 514004 h 858837"/>
                <a:gd name="connsiteX3" fmla="*/ 399174 w 803275"/>
                <a:gd name="connsiteY3" fmla="*/ 512243 h 858837"/>
                <a:gd name="connsiteX4" fmla="*/ 456981 w 803275"/>
                <a:gd name="connsiteY4" fmla="*/ 514004 h 858837"/>
                <a:gd name="connsiteX5" fmla="*/ 527050 w 803275"/>
                <a:gd name="connsiteY5" fmla="*/ 517525 h 858837"/>
                <a:gd name="connsiteX6" fmla="*/ 333966 w 803275"/>
                <a:gd name="connsiteY6" fmla="*/ 0 h 858837"/>
                <a:gd name="connsiteX7" fmla="*/ 471067 w 803275"/>
                <a:gd name="connsiteY7" fmla="*/ 0 h 858837"/>
                <a:gd name="connsiteX8" fmla="*/ 727694 w 803275"/>
                <a:gd name="connsiteY8" fmla="*/ 686012 h 858837"/>
                <a:gd name="connsiteX9" fmla="*/ 803275 w 803275"/>
                <a:gd name="connsiteY9" fmla="*/ 858837 h 858837"/>
                <a:gd name="connsiteX10" fmla="*/ 629262 w 803275"/>
                <a:gd name="connsiteY10" fmla="*/ 858837 h 858837"/>
                <a:gd name="connsiteX11" fmla="*/ 620473 w 803275"/>
                <a:gd name="connsiteY11" fmla="*/ 812985 h 858837"/>
                <a:gd name="connsiteX12" fmla="*/ 616958 w 803275"/>
                <a:gd name="connsiteY12" fmla="*/ 798877 h 858837"/>
                <a:gd name="connsiteX13" fmla="*/ 597623 w 803275"/>
                <a:gd name="connsiteY13" fmla="*/ 735390 h 858837"/>
                <a:gd name="connsiteX14" fmla="*/ 560711 w 803275"/>
                <a:gd name="connsiteY14" fmla="*/ 624288 h 858837"/>
                <a:gd name="connsiteX15" fmla="*/ 555438 w 803275"/>
                <a:gd name="connsiteY15" fmla="*/ 624288 h 858837"/>
                <a:gd name="connsiteX16" fmla="*/ 523799 w 803275"/>
                <a:gd name="connsiteY16" fmla="*/ 622525 h 858837"/>
                <a:gd name="connsiteX17" fmla="*/ 400759 w 803275"/>
                <a:gd name="connsiteY17" fmla="*/ 618998 h 858837"/>
                <a:gd name="connsiteX18" fmla="*/ 253111 w 803275"/>
                <a:gd name="connsiteY18" fmla="*/ 624288 h 858837"/>
                <a:gd name="connsiteX19" fmla="*/ 237292 w 803275"/>
                <a:gd name="connsiteY19" fmla="*/ 624288 h 858837"/>
                <a:gd name="connsiteX20" fmla="*/ 193349 w 803275"/>
                <a:gd name="connsiteY20" fmla="*/ 745971 h 858837"/>
                <a:gd name="connsiteX21" fmla="*/ 161710 w 803275"/>
                <a:gd name="connsiteY21" fmla="*/ 858837 h 858837"/>
                <a:gd name="connsiteX22" fmla="*/ 0 w 803275"/>
                <a:gd name="connsiteY22" fmla="*/ 858837 h 858837"/>
                <a:gd name="connsiteX23" fmla="*/ 72066 w 803275"/>
                <a:gd name="connsiteY23" fmla="*/ 701883 h 858837"/>
                <a:gd name="connsiteX24" fmla="*/ 281234 w 803275"/>
                <a:gd name="connsiteY24" fmla="*/ 160481 h 858837"/>
                <a:gd name="connsiteX25" fmla="*/ 333966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678" y="146050"/>
                  </a:moveTo>
                  <a:cubicBezTo>
                    <a:pt x="273050" y="517525"/>
                    <a:pt x="273050" y="517525"/>
                    <a:pt x="273050" y="517525"/>
                  </a:cubicBezTo>
                  <a:cubicBezTo>
                    <a:pt x="292319" y="515765"/>
                    <a:pt x="292319" y="515765"/>
                    <a:pt x="325602" y="514004"/>
                  </a:cubicBezTo>
                  <a:cubicBezTo>
                    <a:pt x="360636" y="514004"/>
                    <a:pt x="390416" y="512243"/>
                    <a:pt x="399174" y="512243"/>
                  </a:cubicBezTo>
                  <a:cubicBezTo>
                    <a:pt x="402678" y="512243"/>
                    <a:pt x="427202" y="512243"/>
                    <a:pt x="456981" y="514004"/>
                  </a:cubicBezTo>
                  <a:cubicBezTo>
                    <a:pt x="500774" y="515765"/>
                    <a:pt x="509533" y="515765"/>
                    <a:pt x="527050" y="517525"/>
                  </a:cubicBezTo>
                  <a:close/>
                  <a:moveTo>
                    <a:pt x="333966" y="0"/>
                  </a:moveTo>
                  <a:lnTo>
                    <a:pt x="471067" y="0"/>
                  </a:lnTo>
                  <a:cubicBezTo>
                    <a:pt x="727694" y="686012"/>
                    <a:pt x="727694" y="686012"/>
                    <a:pt x="727694" y="686012"/>
                  </a:cubicBezTo>
                  <a:cubicBezTo>
                    <a:pt x="757575" y="765370"/>
                    <a:pt x="769879" y="793587"/>
                    <a:pt x="803275" y="858837"/>
                  </a:cubicBezTo>
                  <a:cubicBezTo>
                    <a:pt x="629262" y="858837"/>
                    <a:pt x="629262" y="858837"/>
                    <a:pt x="629262" y="858837"/>
                  </a:cubicBezTo>
                  <a:cubicBezTo>
                    <a:pt x="627504" y="837675"/>
                    <a:pt x="623988" y="825330"/>
                    <a:pt x="620473" y="812985"/>
                  </a:cubicBezTo>
                  <a:cubicBezTo>
                    <a:pt x="616958" y="798877"/>
                    <a:pt x="616958" y="798877"/>
                    <a:pt x="616958" y="798877"/>
                  </a:cubicBezTo>
                  <a:cubicBezTo>
                    <a:pt x="601138" y="747735"/>
                    <a:pt x="599380" y="740681"/>
                    <a:pt x="597623" y="735390"/>
                  </a:cubicBezTo>
                  <a:cubicBezTo>
                    <a:pt x="560711" y="624288"/>
                    <a:pt x="560711" y="624288"/>
                    <a:pt x="560711" y="624288"/>
                  </a:cubicBezTo>
                  <a:cubicBezTo>
                    <a:pt x="555438" y="624288"/>
                    <a:pt x="555438" y="624288"/>
                    <a:pt x="555438" y="624288"/>
                  </a:cubicBezTo>
                  <a:cubicBezTo>
                    <a:pt x="544891" y="624288"/>
                    <a:pt x="555438" y="624288"/>
                    <a:pt x="523799" y="622525"/>
                  </a:cubicBezTo>
                  <a:cubicBezTo>
                    <a:pt x="451733" y="618998"/>
                    <a:pt x="442944" y="618998"/>
                    <a:pt x="400759" y="618998"/>
                  </a:cubicBezTo>
                  <a:cubicBezTo>
                    <a:pt x="348027" y="618998"/>
                    <a:pt x="360331" y="618998"/>
                    <a:pt x="253111" y="624288"/>
                  </a:cubicBezTo>
                  <a:cubicBezTo>
                    <a:pt x="237292" y="624288"/>
                    <a:pt x="237292" y="624288"/>
                    <a:pt x="237292" y="624288"/>
                  </a:cubicBezTo>
                  <a:cubicBezTo>
                    <a:pt x="193349" y="745971"/>
                    <a:pt x="193349" y="745971"/>
                    <a:pt x="193349" y="745971"/>
                  </a:cubicBezTo>
                  <a:cubicBezTo>
                    <a:pt x="181045" y="781242"/>
                    <a:pt x="170498" y="820040"/>
                    <a:pt x="161710" y="858837"/>
                  </a:cubicBezTo>
                  <a:cubicBezTo>
                    <a:pt x="0" y="858837"/>
                    <a:pt x="0" y="858837"/>
                    <a:pt x="0" y="858837"/>
                  </a:cubicBezTo>
                  <a:cubicBezTo>
                    <a:pt x="24608" y="816512"/>
                    <a:pt x="40428" y="779478"/>
                    <a:pt x="72066" y="701883"/>
                  </a:cubicBezTo>
                  <a:cubicBezTo>
                    <a:pt x="281234" y="160481"/>
                    <a:pt x="281234" y="160481"/>
                    <a:pt x="281234" y="160481"/>
                  </a:cubicBezTo>
                  <a:cubicBezTo>
                    <a:pt x="309358" y="84649"/>
                    <a:pt x="321662" y="47615"/>
                    <a:pt x="333966"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70" name="Freeform 13">
              <a:extLst>
                <a:ext uri="{FF2B5EF4-FFF2-40B4-BE49-F238E27FC236}">
                  <a16:creationId xmlns:a16="http://schemas.microsoft.com/office/drawing/2014/main" id="{EEF8A4F9-E3A2-4807-A34D-8FBBC9C7E6E6}"/>
                </a:ext>
              </a:extLst>
            </p:cNvPr>
            <p:cNvSpPr>
              <a:spLocks/>
            </p:cNvSpPr>
            <p:nvPr/>
          </p:nvSpPr>
          <p:spPr bwMode="auto">
            <a:xfrm>
              <a:off x="9919235" y="506631"/>
              <a:ext cx="114429" cy="217978"/>
            </a:xfrm>
            <a:custGeom>
              <a:avLst/>
              <a:gdLst>
                <a:gd name="T0" fmla="*/ 90 w 256"/>
                <a:gd name="T1" fmla="*/ 0 h 487"/>
                <a:gd name="T2" fmla="*/ 86 w 256"/>
                <a:gd name="T3" fmla="*/ 73 h 487"/>
                <a:gd name="T4" fmla="*/ 86 w 256"/>
                <a:gd name="T5" fmla="*/ 426 h 487"/>
                <a:gd name="T6" fmla="*/ 190 w 256"/>
                <a:gd name="T7" fmla="*/ 426 h 487"/>
                <a:gd name="T8" fmla="*/ 256 w 256"/>
                <a:gd name="T9" fmla="*/ 423 h 487"/>
                <a:gd name="T10" fmla="*/ 256 w 256"/>
                <a:gd name="T11" fmla="*/ 487 h 487"/>
                <a:gd name="T12" fmla="*/ 0 w 256"/>
                <a:gd name="T13" fmla="*/ 487 h 487"/>
                <a:gd name="T14" fmla="*/ 5 w 256"/>
                <a:gd name="T15" fmla="*/ 414 h 487"/>
                <a:gd name="T16" fmla="*/ 5 w 256"/>
                <a:gd name="T17" fmla="*/ 73 h 487"/>
                <a:gd name="T18" fmla="*/ 0 w 256"/>
                <a:gd name="T19" fmla="*/ 0 h 487"/>
                <a:gd name="T20" fmla="*/ 90 w 256"/>
                <a:gd name="T2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487">
                  <a:moveTo>
                    <a:pt x="90" y="0"/>
                  </a:moveTo>
                  <a:cubicBezTo>
                    <a:pt x="87" y="16"/>
                    <a:pt x="86" y="44"/>
                    <a:pt x="86" y="73"/>
                  </a:cubicBezTo>
                  <a:cubicBezTo>
                    <a:pt x="86" y="426"/>
                    <a:pt x="86" y="426"/>
                    <a:pt x="86" y="426"/>
                  </a:cubicBezTo>
                  <a:cubicBezTo>
                    <a:pt x="190" y="426"/>
                    <a:pt x="190" y="426"/>
                    <a:pt x="190" y="426"/>
                  </a:cubicBezTo>
                  <a:cubicBezTo>
                    <a:pt x="227" y="426"/>
                    <a:pt x="245" y="426"/>
                    <a:pt x="256" y="423"/>
                  </a:cubicBezTo>
                  <a:cubicBezTo>
                    <a:pt x="256" y="487"/>
                    <a:pt x="256" y="487"/>
                    <a:pt x="256" y="487"/>
                  </a:cubicBezTo>
                  <a:cubicBezTo>
                    <a:pt x="0" y="487"/>
                    <a:pt x="0" y="487"/>
                    <a:pt x="0" y="487"/>
                  </a:cubicBezTo>
                  <a:cubicBezTo>
                    <a:pt x="3" y="467"/>
                    <a:pt x="5" y="444"/>
                    <a:pt x="5" y="414"/>
                  </a:cubicBezTo>
                  <a:cubicBezTo>
                    <a:pt x="5" y="73"/>
                    <a:pt x="5" y="73"/>
                    <a:pt x="5" y="73"/>
                  </a:cubicBezTo>
                  <a:cubicBezTo>
                    <a:pt x="5" y="43"/>
                    <a:pt x="3" y="20"/>
                    <a:pt x="0" y="0"/>
                  </a:cubicBezTo>
                  <a:lnTo>
                    <a:pt x="9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71" name="Freeform 14">
              <a:extLst>
                <a:ext uri="{FF2B5EF4-FFF2-40B4-BE49-F238E27FC236}">
                  <a16:creationId xmlns:a16="http://schemas.microsoft.com/office/drawing/2014/main" id="{5EDF629E-04E6-466A-B80E-0F22A99681F9}"/>
                </a:ext>
              </a:extLst>
            </p:cNvPr>
            <p:cNvSpPr>
              <a:spLocks/>
            </p:cNvSpPr>
            <p:nvPr/>
          </p:nvSpPr>
          <p:spPr bwMode="auto">
            <a:xfrm>
              <a:off x="10178714" y="506631"/>
              <a:ext cx="40292" cy="217978"/>
            </a:xfrm>
            <a:custGeom>
              <a:avLst/>
              <a:gdLst>
                <a:gd name="T0" fmla="*/ 90 w 90"/>
                <a:gd name="T1" fmla="*/ 0 h 487"/>
                <a:gd name="T2" fmla="*/ 85 w 90"/>
                <a:gd name="T3" fmla="*/ 74 h 487"/>
                <a:gd name="T4" fmla="*/ 85 w 90"/>
                <a:gd name="T5" fmla="*/ 414 h 487"/>
                <a:gd name="T6" fmla="*/ 90 w 90"/>
                <a:gd name="T7" fmla="*/ 487 h 487"/>
                <a:gd name="T8" fmla="*/ 0 w 90"/>
                <a:gd name="T9" fmla="*/ 487 h 487"/>
                <a:gd name="T10" fmla="*/ 4 w 90"/>
                <a:gd name="T11" fmla="*/ 414 h 487"/>
                <a:gd name="T12" fmla="*/ 4 w 90"/>
                <a:gd name="T13" fmla="*/ 74 h 487"/>
                <a:gd name="T14" fmla="*/ 0 w 90"/>
                <a:gd name="T15" fmla="*/ 0 h 487"/>
                <a:gd name="T16" fmla="*/ 90 w 90"/>
                <a:gd name="T1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487">
                  <a:moveTo>
                    <a:pt x="90" y="0"/>
                  </a:moveTo>
                  <a:cubicBezTo>
                    <a:pt x="87" y="16"/>
                    <a:pt x="85" y="44"/>
                    <a:pt x="85" y="74"/>
                  </a:cubicBezTo>
                  <a:cubicBezTo>
                    <a:pt x="85" y="414"/>
                    <a:pt x="85" y="414"/>
                    <a:pt x="85" y="414"/>
                  </a:cubicBezTo>
                  <a:cubicBezTo>
                    <a:pt x="85" y="444"/>
                    <a:pt x="87" y="472"/>
                    <a:pt x="90" y="487"/>
                  </a:cubicBezTo>
                  <a:cubicBezTo>
                    <a:pt x="0" y="487"/>
                    <a:pt x="0" y="487"/>
                    <a:pt x="0" y="487"/>
                  </a:cubicBezTo>
                  <a:cubicBezTo>
                    <a:pt x="3" y="467"/>
                    <a:pt x="4" y="444"/>
                    <a:pt x="4" y="414"/>
                  </a:cubicBezTo>
                  <a:cubicBezTo>
                    <a:pt x="4" y="74"/>
                    <a:pt x="4" y="74"/>
                    <a:pt x="4" y="74"/>
                  </a:cubicBezTo>
                  <a:cubicBezTo>
                    <a:pt x="4" y="43"/>
                    <a:pt x="3" y="20"/>
                    <a:pt x="0" y="0"/>
                  </a:cubicBezTo>
                  <a:lnTo>
                    <a:pt x="9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72" name="Freeform 15">
              <a:extLst>
                <a:ext uri="{FF2B5EF4-FFF2-40B4-BE49-F238E27FC236}">
                  <a16:creationId xmlns:a16="http://schemas.microsoft.com/office/drawing/2014/main" id="{BE0296F0-B4DD-4CE6-855E-E60DAB737326}"/>
                </a:ext>
              </a:extLst>
            </p:cNvPr>
            <p:cNvSpPr>
              <a:spLocks/>
            </p:cNvSpPr>
            <p:nvPr/>
          </p:nvSpPr>
          <p:spPr bwMode="auto">
            <a:xfrm>
              <a:off x="10391052" y="506631"/>
              <a:ext cx="163182" cy="217978"/>
            </a:xfrm>
            <a:custGeom>
              <a:avLst/>
              <a:gdLst>
                <a:gd name="T0" fmla="*/ 96 w 366"/>
                <a:gd name="T1" fmla="*/ 0 h 487"/>
                <a:gd name="T2" fmla="*/ 294 w 366"/>
                <a:gd name="T3" fmla="*/ 381 h 487"/>
                <a:gd name="T4" fmla="*/ 294 w 366"/>
                <a:gd name="T5" fmla="*/ 74 h 487"/>
                <a:gd name="T6" fmla="*/ 288 w 366"/>
                <a:gd name="T7" fmla="*/ 0 h 487"/>
                <a:gd name="T8" fmla="*/ 366 w 366"/>
                <a:gd name="T9" fmla="*/ 0 h 487"/>
                <a:gd name="T10" fmla="*/ 361 w 366"/>
                <a:gd name="T11" fmla="*/ 74 h 487"/>
                <a:gd name="T12" fmla="*/ 361 w 366"/>
                <a:gd name="T13" fmla="*/ 487 h 487"/>
                <a:gd name="T14" fmla="*/ 274 w 366"/>
                <a:gd name="T15" fmla="*/ 487 h 487"/>
                <a:gd name="T16" fmla="*/ 72 w 366"/>
                <a:gd name="T17" fmla="*/ 100 h 487"/>
                <a:gd name="T18" fmla="*/ 72 w 366"/>
                <a:gd name="T19" fmla="*/ 414 h 487"/>
                <a:gd name="T20" fmla="*/ 77 w 366"/>
                <a:gd name="T21" fmla="*/ 487 h 487"/>
                <a:gd name="T22" fmla="*/ 0 w 366"/>
                <a:gd name="T23" fmla="*/ 487 h 487"/>
                <a:gd name="T24" fmla="*/ 4 w 366"/>
                <a:gd name="T25" fmla="*/ 414 h 487"/>
                <a:gd name="T26" fmla="*/ 4 w 366"/>
                <a:gd name="T27" fmla="*/ 74 h 487"/>
                <a:gd name="T28" fmla="*/ 0 w 366"/>
                <a:gd name="T29" fmla="*/ 0 h 487"/>
                <a:gd name="T30" fmla="*/ 96 w 366"/>
                <a:gd name="T3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487">
                  <a:moveTo>
                    <a:pt x="96" y="0"/>
                  </a:moveTo>
                  <a:cubicBezTo>
                    <a:pt x="294" y="381"/>
                    <a:pt x="294" y="381"/>
                    <a:pt x="294" y="381"/>
                  </a:cubicBezTo>
                  <a:cubicBezTo>
                    <a:pt x="294" y="74"/>
                    <a:pt x="294" y="74"/>
                    <a:pt x="294" y="74"/>
                  </a:cubicBezTo>
                  <a:cubicBezTo>
                    <a:pt x="294" y="48"/>
                    <a:pt x="292" y="23"/>
                    <a:pt x="288" y="0"/>
                  </a:cubicBezTo>
                  <a:cubicBezTo>
                    <a:pt x="366" y="0"/>
                    <a:pt x="366" y="0"/>
                    <a:pt x="366" y="0"/>
                  </a:cubicBezTo>
                  <a:cubicBezTo>
                    <a:pt x="363" y="16"/>
                    <a:pt x="361" y="43"/>
                    <a:pt x="361" y="74"/>
                  </a:cubicBezTo>
                  <a:cubicBezTo>
                    <a:pt x="361" y="487"/>
                    <a:pt x="361" y="487"/>
                    <a:pt x="361" y="487"/>
                  </a:cubicBezTo>
                  <a:cubicBezTo>
                    <a:pt x="274" y="487"/>
                    <a:pt x="274" y="487"/>
                    <a:pt x="274" y="487"/>
                  </a:cubicBezTo>
                  <a:cubicBezTo>
                    <a:pt x="72" y="100"/>
                    <a:pt x="72" y="100"/>
                    <a:pt x="72" y="100"/>
                  </a:cubicBezTo>
                  <a:cubicBezTo>
                    <a:pt x="72" y="414"/>
                    <a:pt x="72" y="414"/>
                    <a:pt x="72" y="414"/>
                  </a:cubicBezTo>
                  <a:cubicBezTo>
                    <a:pt x="72" y="439"/>
                    <a:pt x="73" y="464"/>
                    <a:pt x="77" y="487"/>
                  </a:cubicBezTo>
                  <a:cubicBezTo>
                    <a:pt x="0" y="487"/>
                    <a:pt x="0" y="487"/>
                    <a:pt x="0" y="487"/>
                  </a:cubicBezTo>
                  <a:cubicBezTo>
                    <a:pt x="3" y="467"/>
                    <a:pt x="4" y="444"/>
                    <a:pt x="4" y="414"/>
                  </a:cubicBezTo>
                  <a:cubicBezTo>
                    <a:pt x="4" y="74"/>
                    <a:pt x="4" y="74"/>
                    <a:pt x="4" y="74"/>
                  </a:cubicBezTo>
                  <a:cubicBezTo>
                    <a:pt x="4" y="43"/>
                    <a:pt x="3" y="20"/>
                    <a:pt x="0" y="0"/>
                  </a:cubicBezTo>
                  <a:lnTo>
                    <a:pt x="9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73" name="Freeform 16">
              <a:extLst>
                <a:ext uri="{FF2B5EF4-FFF2-40B4-BE49-F238E27FC236}">
                  <a16:creationId xmlns:a16="http://schemas.microsoft.com/office/drawing/2014/main" id="{B0682E28-6841-4EAC-9DC6-B815D3E2397B}"/>
                </a:ext>
              </a:extLst>
            </p:cNvPr>
            <p:cNvSpPr>
              <a:spLocks/>
            </p:cNvSpPr>
            <p:nvPr/>
          </p:nvSpPr>
          <p:spPr bwMode="auto">
            <a:xfrm>
              <a:off x="10696464" y="506631"/>
              <a:ext cx="158347" cy="217978"/>
            </a:xfrm>
            <a:custGeom>
              <a:avLst/>
              <a:gdLst>
                <a:gd name="T0" fmla="*/ 63 w 355"/>
                <a:gd name="T1" fmla="*/ 59 h 487"/>
                <a:gd name="T2" fmla="*/ 0 w 355"/>
                <a:gd name="T3" fmla="*/ 61 h 487"/>
                <a:gd name="T4" fmla="*/ 0 w 355"/>
                <a:gd name="T5" fmla="*/ 0 h 487"/>
                <a:gd name="T6" fmla="*/ 355 w 355"/>
                <a:gd name="T7" fmla="*/ 0 h 487"/>
                <a:gd name="T8" fmla="*/ 355 w 355"/>
                <a:gd name="T9" fmla="*/ 61 h 487"/>
                <a:gd name="T10" fmla="*/ 291 w 355"/>
                <a:gd name="T11" fmla="*/ 59 h 487"/>
                <a:gd name="T12" fmla="*/ 218 w 355"/>
                <a:gd name="T13" fmla="*/ 59 h 487"/>
                <a:gd name="T14" fmla="*/ 218 w 355"/>
                <a:gd name="T15" fmla="*/ 414 h 487"/>
                <a:gd name="T16" fmla="*/ 222 w 355"/>
                <a:gd name="T17" fmla="*/ 487 h 487"/>
                <a:gd name="T18" fmla="*/ 132 w 355"/>
                <a:gd name="T19" fmla="*/ 487 h 487"/>
                <a:gd name="T20" fmla="*/ 137 w 355"/>
                <a:gd name="T21" fmla="*/ 414 h 487"/>
                <a:gd name="T22" fmla="*/ 137 w 355"/>
                <a:gd name="T23" fmla="*/ 59 h 487"/>
                <a:gd name="T24" fmla="*/ 63 w 355"/>
                <a:gd name="T25" fmla="*/ 5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487">
                  <a:moveTo>
                    <a:pt x="63" y="59"/>
                  </a:moveTo>
                  <a:cubicBezTo>
                    <a:pt x="31" y="59"/>
                    <a:pt x="12" y="59"/>
                    <a:pt x="0" y="61"/>
                  </a:cubicBezTo>
                  <a:cubicBezTo>
                    <a:pt x="0" y="0"/>
                    <a:pt x="0" y="0"/>
                    <a:pt x="0" y="0"/>
                  </a:cubicBezTo>
                  <a:cubicBezTo>
                    <a:pt x="355" y="0"/>
                    <a:pt x="355" y="0"/>
                    <a:pt x="355" y="0"/>
                  </a:cubicBezTo>
                  <a:cubicBezTo>
                    <a:pt x="355" y="61"/>
                    <a:pt x="355" y="61"/>
                    <a:pt x="355" y="61"/>
                  </a:cubicBezTo>
                  <a:cubicBezTo>
                    <a:pt x="333" y="59"/>
                    <a:pt x="316" y="59"/>
                    <a:pt x="291" y="59"/>
                  </a:cubicBezTo>
                  <a:cubicBezTo>
                    <a:pt x="218" y="59"/>
                    <a:pt x="218" y="59"/>
                    <a:pt x="218" y="59"/>
                  </a:cubicBezTo>
                  <a:cubicBezTo>
                    <a:pt x="218" y="414"/>
                    <a:pt x="218" y="414"/>
                    <a:pt x="218" y="414"/>
                  </a:cubicBezTo>
                  <a:cubicBezTo>
                    <a:pt x="218" y="445"/>
                    <a:pt x="219" y="470"/>
                    <a:pt x="222" y="487"/>
                  </a:cubicBezTo>
                  <a:cubicBezTo>
                    <a:pt x="132" y="487"/>
                    <a:pt x="132" y="487"/>
                    <a:pt x="132" y="487"/>
                  </a:cubicBezTo>
                  <a:cubicBezTo>
                    <a:pt x="135" y="471"/>
                    <a:pt x="137" y="445"/>
                    <a:pt x="137" y="414"/>
                  </a:cubicBezTo>
                  <a:cubicBezTo>
                    <a:pt x="137" y="59"/>
                    <a:pt x="137" y="59"/>
                    <a:pt x="137" y="59"/>
                  </a:cubicBezTo>
                  <a:lnTo>
                    <a:pt x="63" y="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74" name="Forme libre : forme 73">
              <a:extLst>
                <a:ext uri="{FF2B5EF4-FFF2-40B4-BE49-F238E27FC236}">
                  <a16:creationId xmlns:a16="http://schemas.microsoft.com/office/drawing/2014/main" id="{E6E6DB6A-1B90-4C63-8EBF-B6142786E750}"/>
                </a:ext>
              </a:extLst>
            </p:cNvPr>
            <p:cNvSpPr>
              <a:spLocks/>
            </p:cNvSpPr>
            <p:nvPr/>
          </p:nvSpPr>
          <p:spPr bwMode="auto">
            <a:xfrm>
              <a:off x="10997443" y="506631"/>
              <a:ext cx="149080" cy="217978"/>
            </a:xfrm>
            <a:custGeom>
              <a:avLst/>
              <a:gdLst>
                <a:gd name="connsiteX0" fmla="*/ 150812 w 587375"/>
                <a:gd name="connsiteY0" fmla="*/ 98425 h 858837"/>
                <a:gd name="connsiteX1" fmla="*/ 150812 w 587375"/>
                <a:gd name="connsiteY1" fmla="*/ 363537 h 858837"/>
                <a:gd name="connsiteX2" fmla="*/ 219242 w 587375"/>
                <a:gd name="connsiteY2" fmla="*/ 363537 h 858837"/>
                <a:gd name="connsiteX3" fmla="*/ 384175 w 587375"/>
                <a:gd name="connsiteY3" fmla="*/ 222144 h 858837"/>
                <a:gd name="connsiteX4" fmla="*/ 205205 w 587375"/>
                <a:gd name="connsiteY4" fmla="*/ 98425 h 858837"/>
                <a:gd name="connsiteX5" fmla="*/ 150812 w 587375"/>
                <a:gd name="connsiteY5" fmla="*/ 98425 h 858837"/>
                <a:gd name="connsiteX6" fmla="*/ 0 w 587375"/>
                <a:gd name="connsiteY6" fmla="*/ 0 h 858837"/>
                <a:gd name="connsiteX7" fmla="*/ 235653 w 587375"/>
                <a:gd name="connsiteY7" fmla="*/ 0 h 858837"/>
                <a:gd name="connsiteX8" fmla="*/ 522307 w 587375"/>
                <a:gd name="connsiteY8" fmla="*/ 208096 h 858837"/>
                <a:gd name="connsiteX9" fmla="*/ 348204 w 587375"/>
                <a:gd name="connsiteY9" fmla="*/ 412665 h 858837"/>
                <a:gd name="connsiteX10" fmla="*/ 494169 w 587375"/>
                <a:gd name="connsiteY10" fmla="*/ 574909 h 858837"/>
                <a:gd name="connsiteX11" fmla="*/ 543410 w 587375"/>
                <a:gd name="connsiteY11" fmla="*/ 731863 h 858837"/>
                <a:gd name="connsiteX12" fmla="*/ 559237 w 587375"/>
                <a:gd name="connsiteY12" fmla="*/ 779478 h 858837"/>
                <a:gd name="connsiteX13" fmla="*/ 587375 w 587375"/>
                <a:gd name="connsiteY13" fmla="*/ 858837 h 858837"/>
                <a:gd name="connsiteX14" fmla="*/ 430859 w 587375"/>
                <a:gd name="connsiteY14" fmla="*/ 858837 h 858837"/>
                <a:gd name="connsiteX15" fmla="*/ 423824 w 587375"/>
                <a:gd name="connsiteY15" fmla="*/ 820040 h 858837"/>
                <a:gd name="connsiteX16" fmla="*/ 406238 w 587375"/>
                <a:gd name="connsiteY16" fmla="*/ 758316 h 858837"/>
                <a:gd name="connsiteX17" fmla="*/ 364032 w 587375"/>
                <a:gd name="connsiteY17" fmla="*/ 618998 h 858837"/>
                <a:gd name="connsiteX18" fmla="*/ 205757 w 587375"/>
                <a:gd name="connsiteY18" fmla="*/ 465571 h 858837"/>
                <a:gd name="connsiteX19" fmla="*/ 149482 w 587375"/>
                <a:gd name="connsiteY19" fmla="*/ 465571 h 858837"/>
                <a:gd name="connsiteX20" fmla="*/ 149482 w 587375"/>
                <a:gd name="connsiteY20" fmla="*/ 728336 h 858837"/>
                <a:gd name="connsiteX21" fmla="*/ 156516 w 587375"/>
                <a:gd name="connsiteY21" fmla="*/ 858837 h 858837"/>
                <a:gd name="connsiteX22" fmla="*/ 0 w 587375"/>
                <a:gd name="connsiteY22" fmla="*/ 858837 h 858837"/>
                <a:gd name="connsiteX23" fmla="*/ 8793 w 587375"/>
                <a:gd name="connsiteY23" fmla="*/ 728336 h 858837"/>
                <a:gd name="connsiteX24" fmla="*/ 8793 w 587375"/>
                <a:gd name="connsiteY24" fmla="*/ 128737 h 858837"/>
                <a:gd name="connsiteX25" fmla="*/ 0 w 5873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7375" h="858837">
                  <a:moveTo>
                    <a:pt x="150812" y="98425"/>
                  </a:moveTo>
                  <a:cubicBezTo>
                    <a:pt x="150812" y="363537"/>
                    <a:pt x="150812" y="363537"/>
                    <a:pt x="150812" y="363537"/>
                  </a:cubicBezTo>
                  <a:lnTo>
                    <a:pt x="219242" y="363537"/>
                  </a:lnTo>
                  <a:cubicBezTo>
                    <a:pt x="328028" y="363537"/>
                    <a:pt x="384175" y="314049"/>
                    <a:pt x="384175" y="222144"/>
                  </a:cubicBezTo>
                  <a:cubicBezTo>
                    <a:pt x="384175" y="132006"/>
                    <a:pt x="335046" y="98425"/>
                    <a:pt x="205205" y="98425"/>
                  </a:cubicBezTo>
                  <a:cubicBezTo>
                    <a:pt x="150812" y="98425"/>
                    <a:pt x="150812" y="98425"/>
                    <a:pt x="150812" y="98425"/>
                  </a:cubicBezTo>
                  <a:close/>
                  <a:moveTo>
                    <a:pt x="0" y="0"/>
                  </a:moveTo>
                  <a:lnTo>
                    <a:pt x="235653" y="0"/>
                  </a:lnTo>
                  <a:cubicBezTo>
                    <a:pt x="425583" y="0"/>
                    <a:pt x="522307" y="70541"/>
                    <a:pt x="522307" y="208096"/>
                  </a:cubicBezTo>
                  <a:cubicBezTo>
                    <a:pt x="522307" y="312144"/>
                    <a:pt x="464272" y="380922"/>
                    <a:pt x="348204" y="412665"/>
                  </a:cubicBezTo>
                  <a:cubicBezTo>
                    <a:pt x="425583" y="428537"/>
                    <a:pt x="458997" y="467334"/>
                    <a:pt x="494169" y="574909"/>
                  </a:cubicBezTo>
                  <a:cubicBezTo>
                    <a:pt x="543410" y="731863"/>
                    <a:pt x="543410" y="731863"/>
                    <a:pt x="543410" y="731863"/>
                  </a:cubicBezTo>
                  <a:cubicBezTo>
                    <a:pt x="559237" y="777715"/>
                    <a:pt x="553961" y="761843"/>
                    <a:pt x="559237" y="779478"/>
                  </a:cubicBezTo>
                  <a:cubicBezTo>
                    <a:pt x="575065" y="828857"/>
                    <a:pt x="576823" y="832384"/>
                    <a:pt x="587375" y="858837"/>
                  </a:cubicBezTo>
                  <a:cubicBezTo>
                    <a:pt x="430859" y="858837"/>
                    <a:pt x="430859" y="858837"/>
                    <a:pt x="430859" y="858837"/>
                  </a:cubicBezTo>
                  <a:cubicBezTo>
                    <a:pt x="429100" y="842965"/>
                    <a:pt x="427342" y="835911"/>
                    <a:pt x="423824" y="820040"/>
                  </a:cubicBezTo>
                  <a:cubicBezTo>
                    <a:pt x="416790" y="797114"/>
                    <a:pt x="409756" y="768897"/>
                    <a:pt x="406238" y="758316"/>
                  </a:cubicBezTo>
                  <a:cubicBezTo>
                    <a:pt x="364032" y="618998"/>
                    <a:pt x="364032" y="618998"/>
                    <a:pt x="364032" y="618998"/>
                  </a:cubicBezTo>
                  <a:cubicBezTo>
                    <a:pt x="325342" y="486733"/>
                    <a:pt x="302481" y="465571"/>
                    <a:pt x="205757" y="465571"/>
                  </a:cubicBezTo>
                  <a:cubicBezTo>
                    <a:pt x="149482" y="465571"/>
                    <a:pt x="149482" y="465571"/>
                    <a:pt x="149482" y="465571"/>
                  </a:cubicBezTo>
                  <a:cubicBezTo>
                    <a:pt x="149482" y="728336"/>
                    <a:pt x="149482" y="728336"/>
                    <a:pt x="149482" y="728336"/>
                  </a:cubicBezTo>
                  <a:cubicBezTo>
                    <a:pt x="149482" y="781242"/>
                    <a:pt x="151240" y="827094"/>
                    <a:pt x="156516" y="858837"/>
                  </a:cubicBezTo>
                  <a:cubicBezTo>
                    <a:pt x="0" y="858837"/>
                    <a:pt x="0" y="858837"/>
                    <a:pt x="0" y="858837"/>
                  </a:cubicBezTo>
                  <a:cubicBezTo>
                    <a:pt x="5276" y="823567"/>
                    <a:pt x="8793" y="783005"/>
                    <a:pt x="8793" y="728336"/>
                  </a:cubicBezTo>
                  <a:cubicBezTo>
                    <a:pt x="8793" y="128737"/>
                    <a:pt x="8793" y="128737"/>
                    <a:pt x="8793" y="128737"/>
                  </a:cubicBezTo>
                  <a:cubicBezTo>
                    <a:pt x="8793" y="75832"/>
                    <a:pt x="5276" y="35271"/>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75" name="Forme libre : forme 74">
              <a:extLst>
                <a:ext uri="{FF2B5EF4-FFF2-40B4-BE49-F238E27FC236}">
                  <a16:creationId xmlns:a16="http://schemas.microsoft.com/office/drawing/2014/main" id="{FA443F55-033E-4A55-9468-55B5403381AE}"/>
                </a:ext>
              </a:extLst>
            </p:cNvPr>
            <p:cNvSpPr>
              <a:spLocks/>
            </p:cNvSpPr>
            <p:nvPr/>
          </p:nvSpPr>
          <p:spPr bwMode="auto">
            <a:xfrm>
              <a:off x="11267399" y="506631"/>
              <a:ext cx="203876" cy="217978"/>
            </a:xfrm>
            <a:custGeom>
              <a:avLst/>
              <a:gdLst>
                <a:gd name="connsiteX0" fmla="*/ 402762 w 803275"/>
                <a:gd name="connsiteY0" fmla="*/ 146050 h 858837"/>
                <a:gd name="connsiteX1" fmla="*/ 273050 w 803275"/>
                <a:gd name="connsiteY1" fmla="*/ 517525 h 858837"/>
                <a:gd name="connsiteX2" fmla="*/ 325636 w 803275"/>
                <a:gd name="connsiteY2" fmla="*/ 514004 h 858837"/>
                <a:gd name="connsiteX3" fmla="*/ 397504 w 803275"/>
                <a:gd name="connsiteY3" fmla="*/ 512243 h 858837"/>
                <a:gd name="connsiteX4" fmla="*/ 457101 w 803275"/>
                <a:gd name="connsiteY4" fmla="*/ 514004 h 858837"/>
                <a:gd name="connsiteX5" fmla="*/ 525463 w 803275"/>
                <a:gd name="connsiteY5" fmla="*/ 517525 h 858837"/>
                <a:gd name="connsiteX6" fmla="*/ 332208 w 803275"/>
                <a:gd name="connsiteY6" fmla="*/ 0 h 858837"/>
                <a:gd name="connsiteX7" fmla="*/ 471067 w 803275"/>
                <a:gd name="connsiteY7" fmla="*/ 0 h 858837"/>
                <a:gd name="connsiteX8" fmla="*/ 727693 w 803275"/>
                <a:gd name="connsiteY8" fmla="*/ 686012 h 858837"/>
                <a:gd name="connsiteX9" fmla="*/ 803275 w 803275"/>
                <a:gd name="connsiteY9" fmla="*/ 858837 h 858837"/>
                <a:gd name="connsiteX10" fmla="*/ 629261 w 803275"/>
                <a:gd name="connsiteY10" fmla="*/ 858837 h 858837"/>
                <a:gd name="connsiteX11" fmla="*/ 618715 w 803275"/>
                <a:gd name="connsiteY11" fmla="*/ 812985 h 858837"/>
                <a:gd name="connsiteX12" fmla="*/ 615200 w 803275"/>
                <a:gd name="connsiteY12" fmla="*/ 798877 h 858837"/>
                <a:gd name="connsiteX13" fmla="*/ 595865 w 803275"/>
                <a:gd name="connsiteY13" fmla="*/ 735390 h 858837"/>
                <a:gd name="connsiteX14" fmla="*/ 558953 w 803275"/>
                <a:gd name="connsiteY14" fmla="*/ 624288 h 858837"/>
                <a:gd name="connsiteX15" fmla="*/ 555437 w 803275"/>
                <a:gd name="connsiteY15" fmla="*/ 624288 h 858837"/>
                <a:gd name="connsiteX16" fmla="*/ 523799 w 803275"/>
                <a:gd name="connsiteY16" fmla="*/ 622525 h 858837"/>
                <a:gd name="connsiteX17" fmla="*/ 400759 w 803275"/>
                <a:gd name="connsiteY17" fmla="*/ 618998 h 858837"/>
                <a:gd name="connsiteX18" fmla="*/ 251353 w 803275"/>
                <a:gd name="connsiteY18" fmla="*/ 624288 h 858837"/>
                <a:gd name="connsiteX19" fmla="*/ 235534 w 803275"/>
                <a:gd name="connsiteY19" fmla="*/ 624288 h 858837"/>
                <a:gd name="connsiteX20" fmla="*/ 193348 w 803275"/>
                <a:gd name="connsiteY20" fmla="*/ 745971 h 858837"/>
                <a:gd name="connsiteX21" fmla="*/ 159952 w 803275"/>
                <a:gd name="connsiteY21" fmla="*/ 858837 h 858837"/>
                <a:gd name="connsiteX22" fmla="*/ 0 w 803275"/>
                <a:gd name="connsiteY22" fmla="*/ 858837 h 858837"/>
                <a:gd name="connsiteX23" fmla="*/ 70309 w 803275"/>
                <a:gd name="connsiteY23" fmla="*/ 701883 h 858837"/>
                <a:gd name="connsiteX24" fmla="*/ 279476 w 803275"/>
                <a:gd name="connsiteY24" fmla="*/ 160481 h 858837"/>
                <a:gd name="connsiteX25" fmla="*/ 332208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762" y="146050"/>
                  </a:moveTo>
                  <a:cubicBezTo>
                    <a:pt x="273050" y="517525"/>
                    <a:pt x="273050" y="517525"/>
                    <a:pt x="273050" y="517525"/>
                  </a:cubicBezTo>
                  <a:cubicBezTo>
                    <a:pt x="292332" y="515765"/>
                    <a:pt x="292332" y="515765"/>
                    <a:pt x="325636" y="514004"/>
                  </a:cubicBezTo>
                  <a:cubicBezTo>
                    <a:pt x="358941" y="514004"/>
                    <a:pt x="390492" y="512243"/>
                    <a:pt x="397504" y="512243"/>
                  </a:cubicBezTo>
                  <a:cubicBezTo>
                    <a:pt x="402762" y="512243"/>
                    <a:pt x="425550" y="512243"/>
                    <a:pt x="457101" y="514004"/>
                  </a:cubicBezTo>
                  <a:cubicBezTo>
                    <a:pt x="500923" y="515765"/>
                    <a:pt x="507934" y="515765"/>
                    <a:pt x="525463" y="517525"/>
                  </a:cubicBezTo>
                  <a:close/>
                  <a:moveTo>
                    <a:pt x="332208" y="0"/>
                  </a:moveTo>
                  <a:lnTo>
                    <a:pt x="471067" y="0"/>
                  </a:lnTo>
                  <a:cubicBezTo>
                    <a:pt x="727693" y="686012"/>
                    <a:pt x="727693" y="686012"/>
                    <a:pt x="727693" y="686012"/>
                  </a:cubicBezTo>
                  <a:cubicBezTo>
                    <a:pt x="757574" y="765370"/>
                    <a:pt x="769878" y="793587"/>
                    <a:pt x="803275" y="858837"/>
                  </a:cubicBezTo>
                  <a:cubicBezTo>
                    <a:pt x="629261" y="858837"/>
                    <a:pt x="629261" y="858837"/>
                    <a:pt x="629261" y="858837"/>
                  </a:cubicBezTo>
                  <a:cubicBezTo>
                    <a:pt x="625746" y="837675"/>
                    <a:pt x="623988" y="825330"/>
                    <a:pt x="618715" y="812985"/>
                  </a:cubicBezTo>
                  <a:cubicBezTo>
                    <a:pt x="615200" y="798877"/>
                    <a:pt x="615200" y="798877"/>
                    <a:pt x="615200" y="798877"/>
                  </a:cubicBezTo>
                  <a:cubicBezTo>
                    <a:pt x="601138" y="747735"/>
                    <a:pt x="599380" y="740681"/>
                    <a:pt x="595865" y="735390"/>
                  </a:cubicBezTo>
                  <a:cubicBezTo>
                    <a:pt x="558953" y="624288"/>
                    <a:pt x="558953" y="624288"/>
                    <a:pt x="558953" y="624288"/>
                  </a:cubicBezTo>
                  <a:cubicBezTo>
                    <a:pt x="555437" y="624288"/>
                    <a:pt x="555437" y="624288"/>
                    <a:pt x="555437" y="624288"/>
                  </a:cubicBezTo>
                  <a:cubicBezTo>
                    <a:pt x="543133" y="624288"/>
                    <a:pt x="553680" y="624288"/>
                    <a:pt x="523799" y="622525"/>
                  </a:cubicBezTo>
                  <a:cubicBezTo>
                    <a:pt x="451732" y="618998"/>
                    <a:pt x="442944" y="618998"/>
                    <a:pt x="400759" y="618998"/>
                  </a:cubicBezTo>
                  <a:cubicBezTo>
                    <a:pt x="346270" y="618998"/>
                    <a:pt x="358574" y="618998"/>
                    <a:pt x="251353" y="624288"/>
                  </a:cubicBezTo>
                  <a:cubicBezTo>
                    <a:pt x="235534" y="624288"/>
                    <a:pt x="235534" y="624288"/>
                    <a:pt x="235534" y="624288"/>
                  </a:cubicBezTo>
                  <a:cubicBezTo>
                    <a:pt x="193348" y="745971"/>
                    <a:pt x="193348" y="745971"/>
                    <a:pt x="193348" y="745971"/>
                  </a:cubicBezTo>
                  <a:cubicBezTo>
                    <a:pt x="179287" y="781242"/>
                    <a:pt x="168740" y="820040"/>
                    <a:pt x="159952" y="858837"/>
                  </a:cubicBezTo>
                  <a:cubicBezTo>
                    <a:pt x="0" y="858837"/>
                    <a:pt x="0" y="858837"/>
                    <a:pt x="0" y="858837"/>
                  </a:cubicBezTo>
                  <a:cubicBezTo>
                    <a:pt x="24608" y="816512"/>
                    <a:pt x="40427" y="779478"/>
                    <a:pt x="70309" y="701883"/>
                  </a:cubicBezTo>
                  <a:cubicBezTo>
                    <a:pt x="279476" y="160481"/>
                    <a:pt x="279476" y="160481"/>
                    <a:pt x="279476" y="160481"/>
                  </a:cubicBezTo>
                  <a:cubicBezTo>
                    <a:pt x="309358" y="84649"/>
                    <a:pt x="319904" y="47615"/>
                    <a:pt x="33220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76" name="Freeform 21">
              <a:extLst>
                <a:ext uri="{FF2B5EF4-FFF2-40B4-BE49-F238E27FC236}">
                  <a16:creationId xmlns:a16="http://schemas.microsoft.com/office/drawing/2014/main" id="{95B3781F-55E0-47E4-9003-5A1176A18298}"/>
                </a:ext>
              </a:extLst>
            </p:cNvPr>
            <p:cNvSpPr>
              <a:spLocks/>
            </p:cNvSpPr>
            <p:nvPr/>
          </p:nvSpPr>
          <p:spPr bwMode="auto">
            <a:xfrm>
              <a:off x="11422522" y="853140"/>
              <a:ext cx="47544" cy="98715"/>
            </a:xfrm>
            <a:custGeom>
              <a:avLst/>
              <a:gdLst>
                <a:gd name="T0" fmla="*/ 98 w 106"/>
                <a:gd name="T1" fmla="*/ 183 h 221"/>
                <a:gd name="T2" fmla="*/ 81 w 106"/>
                <a:gd name="T3" fmla="*/ 189 h 221"/>
                <a:gd name="T4" fmla="*/ 65 w 106"/>
                <a:gd name="T5" fmla="*/ 169 h 221"/>
                <a:gd name="T6" fmla="*/ 65 w 106"/>
                <a:gd name="T7" fmla="*/ 79 h 221"/>
                <a:gd name="T8" fmla="*/ 99 w 106"/>
                <a:gd name="T9" fmla="*/ 79 h 221"/>
                <a:gd name="T10" fmla="*/ 99 w 106"/>
                <a:gd name="T11" fmla="*/ 47 h 221"/>
                <a:gd name="T12" fmla="*/ 65 w 106"/>
                <a:gd name="T13" fmla="*/ 47 h 221"/>
                <a:gd name="T14" fmla="*/ 65 w 106"/>
                <a:gd name="T15" fmla="*/ 0 h 221"/>
                <a:gd name="T16" fmla="*/ 28 w 106"/>
                <a:gd name="T17" fmla="*/ 0 h 221"/>
                <a:gd name="T18" fmla="*/ 28 w 106"/>
                <a:gd name="T19" fmla="*/ 47 h 221"/>
                <a:gd name="T20" fmla="*/ 0 w 106"/>
                <a:gd name="T21" fmla="*/ 47 h 221"/>
                <a:gd name="T22" fmla="*/ 0 w 106"/>
                <a:gd name="T23" fmla="*/ 79 h 221"/>
                <a:gd name="T24" fmla="*/ 28 w 106"/>
                <a:gd name="T25" fmla="*/ 79 h 221"/>
                <a:gd name="T26" fmla="*/ 28 w 106"/>
                <a:gd name="T27" fmla="*/ 178 h 221"/>
                <a:gd name="T28" fmla="*/ 71 w 106"/>
                <a:gd name="T29" fmla="*/ 221 h 221"/>
                <a:gd name="T30" fmla="*/ 106 w 106"/>
                <a:gd name="T31" fmla="*/ 211 h 221"/>
                <a:gd name="T32" fmla="*/ 98 w 106"/>
                <a:gd name="T33" fmla="*/ 18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221">
                  <a:moveTo>
                    <a:pt x="98" y="183"/>
                  </a:moveTo>
                  <a:cubicBezTo>
                    <a:pt x="95" y="186"/>
                    <a:pt x="88" y="189"/>
                    <a:pt x="81" y="189"/>
                  </a:cubicBezTo>
                  <a:cubicBezTo>
                    <a:pt x="70" y="189"/>
                    <a:pt x="65" y="180"/>
                    <a:pt x="65" y="169"/>
                  </a:cubicBezTo>
                  <a:cubicBezTo>
                    <a:pt x="65" y="79"/>
                    <a:pt x="65" y="79"/>
                    <a:pt x="65" y="79"/>
                  </a:cubicBezTo>
                  <a:cubicBezTo>
                    <a:pt x="99" y="79"/>
                    <a:pt x="99" y="79"/>
                    <a:pt x="99" y="79"/>
                  </a:cubicBezTo>
                  <a:cubicBezTo>
                    <a:pt x="99" y="47"/>
                    <a:pt x="99" y="47"/>
                    <a:pt x="99" y="47"/>
                  </a:cubicBezTo>
                  <a:cubicBezTo>
                    <a:pt x="65" y="47"/>
                    <a:pt x="65" y="47"/>
                    <a:pt x="65" y="47"/>
                  </a:cubicBezTo>
                  <a:cubicBezTo>
                    <a:pt x="65" y="0"/>
                    <a:pt x="65" y="0"/>
                    <a:pt x="65" y="0"/>
                  </a:cubicBezTo>
                  <a:cubicBezTo>
                    <a:pt x="28" y="0"/>
                    <a:pt x="28" y="0"/>
                    <a:pt x="28" y="0"/>
                  </a:cubicBezTo>
                  <a:cubicBezTo>
                    <a:pt x="28" y="47"/>
                    <a:pt x="28" y="47"/>
                    <a:pt x="28" y="47"/>
                  </a:cubicBezTo>
                  <a:cubicBezTo>
                    <a:pt x="0" y="47"/>
                    <a:pt x="0" y="47"/>
                    <a:pt x="0" y="47"/>
                  </a:cubicBezTo>
                  <a:cubicBezTo>
                    <a:pt x="0" y="79"/>
                    <a:pt x="0" y="79"/>
                    <a:pt x="0" y="79"/>
                  </a:cubicBezTo>
                  <a:cubicBezTo>
                    <a:pt x="28" y="79"/>
                    <a:pt x="28" y="79"/>
                    <a:pt x="28" y="79"/>
                  </a:cubicBezTo>
                  <a:cubicBezTo>
                    <a:pt x="28" y="178"/>
                    <a:pt x="28" y="178"/>
                    <a:pt x="28" y="178"/>
                  </a:cubicBezTo>
                  <a:cubicBezTo>
                    <a:pt x="28" y="206"/>
                    <a:pt x="43" y="221"/>
                    <a:pt x="71" y="221"/>
                  </a:cubicBezTo>
                  <a:cubicBezTo>
                    <a:pt x="89" y="221"/>
                    <a:pt x="100" y="217"/>
                    <a:pt x="106" y="211"/>
                  </a:cubicBezTo>
                  <a:lnTo>
                    <a:pt x="98" y="1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77" name="Freeform 22">
              <a:extLst>
                <a:ext uri="{FF2B5EF4-FFF2-40B4-BE49-F238E27FC236}">
                  <a16:creationId xmlns:a16="http://schemas.microsoft.com/office/drawing/2014/main" id="{B420D839-2966-4C38-AEA9-FC10DF205A38}"/>
                </a:ext>
              </a:extLst>
            </p:cNvPr>
            <p:cNvSpPr>
              <a:spLocks/>
            </p:cNvSpPr>
            <p:nvPr/>
          </p:nvSpPr>
          <p:spPr bwMode="auto">
            <a:xfrm>
              <a:off x="11339118" y="874092"/>
              <a:ext cx="76152" cy="76151"/>
            </a:xfrm>
            <a:custGeom>
              <a:avLst/>
              <a:gdLst>
                <a:gd name="T0" fmla="*/ 185 w 189"/>
                <a:gd name="T1" fmla="*/ 0 h 189"/>
                <a:gd name="T2" fmla="*/ 140 w 189"/>
                <a:gd name="T3" fmla="*/ 0 h 189"/>
                <a:gd name="T4" fmla="*/ 95 w 189"/>
                <a:gd name="T5" fmla="*/ 65 h 189"/>
                <a:gd name="T6" fmla="*/ 50 w 189"/>
                <a:gd name="T7" fmla="*/ 0 h 189"/>
                <a:gd name="T8" fmla="*/ 4 w 189"/>
                <a:gd name="T9" fmla="*/ 0 h 189"/>
                <a:gd name="T10" fmla="*/ 69 w 189"/>
                <a:gd name="T11" fmla="*/ 92 h 189"/>
                <a:gd name="T12" fmla="*/ 0 w 189"/>
                <a:gd name="T13" fmla="*/ 189 h 189"/>
                <a:gd name="T14" fmla="*/ 46 w 189"/>
                <a:gd name="T15" fmla="*/ 189 h 189"/>
                <a:gd name="T16" fmla="*/ 95 w 189"/>
                <a:gd name="T17" fmla="*/ 119 h 189"/>
                <a:gd name="T18" fmla="*/ 144 w 189"/>
                <a:gd name="T19" fmla="*/ 189 h 189"/>
                <a:gd name="T20" fmla="*/ 189 w 189"/>
                <a:gd name="T21" fmla="*/ 189 h 189"/>
                <a:gd name="T22" fmla="*/ 120 w 189"/>
                <a:gd name="T23" fmla="*/ 92 h 189"/>
                <a:gd name="T24" fmla="*/ 185 w 189"/>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89">
                  <a:moveTo>
                    <a:pt x="185" y="0"/>
                  </a:moveTo>
                  <a:lnTo>
                    <a:pt x="140" y="0"/>
                  </a:lnTo>
                  <a:lnTo>
                    <a:pt x="95" y="65"/>
                  </a:lnTo>
                  <a:lnTo>
                    <a:pt x="50" y="0"/>
                  </a:lnTo>
                  <a:lnTo>
                    <a:pt x="4" y="0"/>
                  </a:lnTo>
                  <a:lnTo>
                    <a:pt x="69" y="92"/>
                  </a:lnTo>
                  <a:lnTo>
                    <a:pt x="0" y="189"/>
                  </a:lnTo>
                  <a:lnTo>
                    <a:pt x="46" y="189"/>
                  </a:lnTo>
                  <a:lnTo>
                    <a:pt x="95" y="119"/>
                  </a:lnTo>
                  <a:lnTo>
                    <a:pt x="144" y="189"/>
                  </a:lnTo>
                  <a:lnTo>
                    <a:pt x="189" y="189"/>
                  </a:lnTo>
                  <a:lnTo>
                    <a:pt x="120" y="92"/>
                  </a:lnTo>
                  <a:lnTo>
                    <a:pt x="18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78" name="Forme libre : forme 77">
              <a:extLst>
                <a:ext uri="{FF2B5EF4-FFF2-40B4-BE49-F238E27FC236}">
                  <a16:creationId xmlns:a16="http://schemas.microsoft.com/office/drawing/2014/main" id="{708DDE85-EF93-405A-A1B8-39A2120B1930}"/>
                </a:ext>
              </a:extLst>
            </p:cNvPr>
            <p:cNvSpPr>
              <a:spLocks/>
            </p:cNvSpPr>
            <p:nvPr/>
          </p:nvSpPr>
          <p:spPr bwMode="auto">
            <a:xfrm>
              <a:off x="11252088" y="872480"/>
              <a:ext cx="76152" cy="79375"/>
            </a:xfrm>
            <a:custGeom>
              <a:avLst/>
              <a:gdLst>
                <a:gd name="connsiteX0" fmla="*/ 151607 w 300038"/>
                <a:gd name="connsiteY0" fmla="*/ 52387 h 312737"/>
                <a:gd name="connsiteX1" fmla="*/ 66675 w 300038"/>
                <a:gd name="connsiteY1" fmla="*/ 131762 h 312737"/>
                <a:gd name="connsiteX2" fmla="*/ 236538 w 300038"/>
                <a:gd name="connsiteY2" fmla="*/ 131762 h 312737"/>
                <a:gd name="connsiteX3" fmla="*/ 151607 w 300038"/>
                <a:gd name="connsiteY3" fmla="*/ 52387 h 312737"/>
                <a:gd name="connsiteX4" fmla="*/ 151784 w 300038"/>
                <a:gd name="connsiteY4" fmla="*/ 0 h 312737"/>
                <a:gd name="connsiteX5" fmla="*/ 300038 w 300038"/>
                <a:gd name="connsiteY5" fmla="*/ 161639 h 312737"/>
                <a:gd name="connsiteX6" fmla="*/ 300038 w 300038"/>
                <a:gd name="connsiteY6" fmla="*/ 177452 h 312737"/>
                <a:gd name="connsiteX7" fmla="*/ 68832 w 300038"/>
                <a:gd name="connsiteY7" fmla="*/ 177452 h 312737"/>
                <a:gd name="connsiteX8" fmla="*/ 164138 w 300038"/>
                <a:gd name="connsiteY8" fmla="*/ 260029 h 312737"/>
                <a:gd name="connsiteX9" fmla="*/ 248855 w 300038"/>
                <a:gd name="connsiteY9" fmla="*/ 226647 h 312737"/>
                <a:gd name="connsiteX10" fmla="*/ 278859 w 300038"/>
                <a:gd name="connsiteY10" fmla="*/ 270570 h 312737"/>
                <a:gd name="connsiteX11" fmla="*/ 157079 w 300038"/>
                <a:gd name="connsiteY11" fmla="*/ 312737 h 312737"/>
                <a:gd name="connsiteX12" fmla="*/ 0 w 300038"/>
                <a:gd name="connsiteY12" fmla="*/ 156369 h 312737"/>
                <a:gd name="connsiteX13" fmla="*/ 151784 w 300038"/>
                <a:gd name="connsiteY13"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038" h="312737">
                  <a:moveTo>
                    <a:pt x="151607" y="52387"/>
                  </a:moveTo>
                  <a:cubicBezTo>
                    <a:pt x="94985" y="52387"/>
                    <a:pt x="70214" y="94720"/>
                    <a:pt x="66675" y="131762"/>
                  </a:cubicBezTo>
                  <a:lnTo>
                    <a:pt x="236538" y="131762"/>
                  </a:lnTo>
                  <a:cubicBezTo>
                    <a:pt x="234769" y="96484"/>
                    <a:pt x="211766" y="52387"/>
                    <a:pt x="151607" y="52387"/>
                  </a:cubicBezTo>
                  <a:close/>
                  <a:moveTo>
                    <a:pt x="151784" y="0"/>
                  </a:moveTo>
                  <a:cubicBezTo>
                    <a:pt x="241795" y="0"/>
                    <a:pt x="300038" y="68521"/>
                    <a:pt x="300038" y="161639"/>
                  </a:cubicBezTo>
                  <a:cubicBezTo>
                    <a:pt x="300038" y="161639"/>
                    <a:pt x="300038" y="161639"/>
                    <a:pt x="300038" y="177452"/>
                  </a:cubicBezTo>
                  <a:cubicBezTo>
                    <a:pt x="300038" y="177452"/>
                    <a:pt x="300038" y="177452"/>
                    <a:pt x="68832" y="177452"/>
                  </a:cubicBezTo>
                  <a:cubicBezTo>
                    <a:pt x="72362" y="223133"/>
                    <a:pt x="107661" y="260029"/>
                    <a:pt x="164138" y="260029"/>
                  </a:cubicBezTo>
                  <a:cubicBezTo>
                    <a:pt x="192377" y="260029"/>
                    <a:pt x="227676" y="247730"/>
                    <a:pt x="248855" y="226647"/>
                  </a:cubicBezTo>
                  <a:cubicBezTo>
                    <a:pt x="248855" y="226647"/>
                    <a:pt x="248855" y="226647"/>
                    <a:pt x="278859" y="270570"/>
                  </a:cubicBezTo>
                  <a:cubicBezTo>
                    <a:pt x="248855" y="298682"/>
                    <a:pt x="204732" y="312737"/>
                    <a:pt x="157079" y="312737"/>
                  </a:cubicBezTo>
                  <a:cubicBezTo>
                    <a:pt x="67067" y="312737"/>
                    <a:pt x="0" y="251244"/>
                    <a:pt x="0" y="156369"/>
                  </a:cubicBezTo>
                  <a:cubicBezTo>
                    <a:pt x="0" y="68521"/>
                    <a:pt x="63537" y="0"/>
                    <a:pt x="1517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79" name="Freeform 25">
              <a:extLst>
                <a:ext uri="{FF2B5EF4-FFF2-40B4-BE49-F238E27FC236}">
                  <a16:creationId xmlns:a16="http://schemas.microsoft.com/office/drawing/2014/main" id="{4C0CC431-D9EA-4298-A303-C638599DDD58}"/>
                </a:ext>
              </a:extLst>
            </p:cNvPr>
            <p:cNvSpPr>
              <a:spLocks/>
            </p:cNvSpPr>
            <p:nvPr/>
          </p:nvSpPr>
          <p:spPr bwMode="auto">
            <a:xfrm>
              <a:off x="11163043" y="872480"/>
              <a:ext cx="67690" cy="77763"/>
            </a:xfrm>
            <a:custGeom>
              <a:avLst/>
              <a:gdLst>
                <a:gd name="T0" fmla="*/ 97 w 152"/>
                <a:gd name="T1" fmla="*/ 0 h 174"/>
                <a:gd name="T2" fmla="*/ 37 w 152"/>
                <a:gd name="T3" fmla="*/ 27 h 174"/>
                <a:gd name="T4" fmla="*/ 37 w 152"/>
                <a:gd name="T5" fmla="*/ 4 h 174"/>
                <a:gd name="T6" fmla="*/ 0 w 152"/>
                <a:gd name="T7" fmla="*/ 4 h 174"/>
                <a:gd name="T8" fmla="*/ 0 w 152"/>
                <a:gd name="T9" fmla="*/ 174 h 174"/>
                <a:gd name="T10" fmla="*/ 37 w 152"/>
                <a:gd name="T11" fmla="*/ 174 h 174"/>
                <a:gd name="T12" fmla="*/ 37 w 152"/>
                <a:gd name="T13" fmla="*/ 55 h 174"/>
                <a:gd name="T14" fmla="*/ 81 w 152"/>
                <a:gd name="T15" fmla="*/ 32 h 174"/>
                <a:gd name="T16" fmla="*/ 115 w 152"/>
                <a:gd name="T17" fmla="*/ 68 h 174"/>
                <a:gd name="T18" fmla="*/ 115 w 152"/>
                <a:gd name="T19" fmla="*/ 174 h 174"/>
                <a:gd name="T20" fmla="*/ 152 w 152"/>
                <a:gd name="T21" fmla="*/ 174 h 174"/>
                <a:gd name="T22" fmla="*/ 152 w 152"/>
                <a:gd name="T23" fmla="*/ 54 h 174"/>
                <a:gd name="T24" fmla="*/ 97 w 152"/>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74">
                  <a:moveTo>
                    <a:pt x="97" y="0"/>
                  </a:moveTo>
                  <a:cubicBezTo>
                    <a:pt x="70" y="0"/>
                    <a:pt x="48" y="14"/>
                    <a:pt x="37" y="27"/>
                  </a:cubicBezTo>
                  <a:cubicBezTo>
                    <a:pt x="37" y="4"/>
                    <a:pt x="37" y="4"/>
                    <a:pt x="37" y="4"/>
                  </a:cubicBezTo>
                  <a:cubicBezTo>
                    <a:pt x="0" y="4"/>
                    <a:pt x="0" y="4"/>
                    <a:pt x="0" y="4"/>
                  </a:cubicBezTo>
                  <a:cubicBezTo>
                    <a:pt x="0" y="174"/>
                    <a:pt x="0" y="174"/>
                    <a:pt x="0" y="174"/>
                  </a:cubicBezTo>
                  <a:cubicBezTo>
                    <a:pt x="37" y="174"/>
                    <a:pt x="37" y="174"/>
                    <a:pt x="37" y="174"/>
                  </a:cubicBezTo>
                  <a:cubicBezTo>
                    <a:pt x="37" y="55"/>
                    <a:pt x="37" y="55"/>
                    <a:pt x="37" y="55"/>
                  </a:cubicBezTo>
                  <a:cubicBezTo>
                    <a:pt x="46" y="44"/>
                    <a:pt x="62" y="32"/>
                    <a:pt x="81" y="32"/>
                  </a:cubicBezTo>
                  <a:cubicBezTo>
                    <a:pt x="101" y="32"/>
                    <a:pt x="115" y="41"/>
                    <a:pt x="115" y="68"/>
                  </a:cubicBezTo>
                  <a:cubicBezTo>
                    <a:pt x="115" y="174"/>
                    <a:pt x="115" y="174"/>
                    <a:pt x="115" y="174"/>
                  </a:cubicBezTo>
                  <a:cubicBezTo>
                    <a:pt x="152" y="174"/>
                    <a:pt x="152" y="174"/>
                    <a:pt x="152" y="174"/>
                  </a:cubicBezTo>
                  <a:cubicBezTo>
                    <a:pt x="152" y="54"/>
                    <a:pt x="152" y="54"/>
                    <a:pt x="152" y="54"/>
                  </a:cubicBezTo>
                  <a:cubicBezTo>
                    <a:pt x="152" y="19"/>
                    <a:pt x="134" y="0"/>
                    <a:pt x="97"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0" name="Freeform 26">
              <a:extLst>
                <a:ext uri="{FF2B5EF4-FFF2-40B4-BE49-F238E27FC236}">
                  <a16:creationId xmlns:a16="http://schemas.microsoft.com/office/drawing/2014/main" id="{BEBEFC1A-8ABF-404F-925A-3A941F873304}"/>
                </a:ext>
              </a:extLst>
            </p:cNvPr>
            <p:cNvSpPr>
              <a:spLocks/>
            </p:cNvSpPr>
            <p:nvPr/>
          </p:nvSpPr>
          <p:spPr bwMode="auto">
            <a:xfrm>
              <a:off x="11032497" y="872480"/>
              <a:ext cx="64064" cy="79375"/>
            </a:xfrm>
            <a:custGeom>
              <a:avLst/>
              <a:gdLst>
                <a:gd name="T0" fmla="*/ 41 w 144"/>
                <a:gd name="T1" fmla="*/ 50 h 178"/>
                <a:gd name="T2" fmla="*/ 73 w 144"/>
                <a:gd name="T3" fmla="*/ 29 h 178"/>
                <a:gd name="T4" fmla="*/ 123 w 144"/>
                <a:gd name="T5" fmla="*/ 50 h 178"/>
                <a:gd name="T6" fmla="*/ 139 w 144"/>
                <a:gd name="T7" fmla="*/ 24 h 178"/>
                <a:gd name="T8" fmla="*/ 73 w 144"/>
                <a:gd name="T9" fmla="*/ 0 h 178"/>
                <a:gd name="T10" fmla="*/ 6 w 144"/>
                <a:gd name="T11" fmla="*/ 52 h 178"/>
                <a:gd name="T12" fmla="*/ 109 w 144"/>
                <a:gd name="T13" fmla="*/ 126 h 178"/>
                <a:gd name="T14" fmla="*/ 75 w 144"/>
                <a:gd name="T15" fmla="*/ 149 h 178"/>
                <a:gd name="T16" fmla="*/ 17 w 144"/>
                <a:gd name="T17" fmla="*/ 125 h 178"/>
                <a:gd name="T18" fmla="*/ 0 w 144"/>
                <a:gd name="T19" fmla="*/ 152 h 178"/>
                <a:gd name="T20" fmla="*/ 73 w 144"/>
                <a:gd name="T21" fmla="*/ 178 h 178"/>
                <a:gd name="T22" fmla="*/ 144 w 144"/>
                <a:gd name="T23" fmla="*/ 126 h 178"/>
                <a:gd name="T24" fmla="*/ 41 w 144"/>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78">
                  <a:moveTo>
                    <a:pt x="41" y="50"/>
                  </a:moveTo>
                  <a:cubicBezTo>
                    <a:pt x="41" y="38"/>
                    <a:pt x="54" y="29"/>
                    <a:pt x="73" y="29"/>
                  </a:cubicBezTo>
                  <a:cubicBezTo>
                    <a:pt x="94" y="29"/>
                    <a:pt x="113" y="38"/>
                    <a:pt x="123" y="50"/>
                  </a:cubicBezTo>
                  <a:cubicBezTo>
                    <a:pt x="139" y="24"/>
                    <a:pt x="139" y="24"/>
                    <a:pt x="139" y="24"/>
                  </a:cubicBezTo>
                  <a:cubicBezTo>
                    <a:pt x="123" y="10"/>
                    <a:pt x="102" y="0"/>
                    <a:pt x="73" y="0"/>
                  </a:cubicBezTo>
                  <a:cubicBezTo>
                    <a:pt x="30" y="0"/>
                    <a:pt x="6" y="24"/>
                    <a:pt x="6" y="52"/>
                  </a:cubicBezTo>
                  <a:cubicBezTo>
                    <a:pt x="6" y="117"/>
                    <a:pt x="109" y="93"/>
                    <a:pt x="109" y="126"/>
                  </a:cubicBezTo>
                  <a:cubicBezTo>
                    <a:pt x="109" y="140"/>
                    <a:pt x="97" y="149"/>
                    <a:pt x="75" y="149"/>
                  </a:cubicBezTo>
                  <a:cubicBezTo>
                    <a:pt x="53" y="149"/>
                    <a:pt x="29" y="138"/>
                    <a:pt x="17" y="125"/>
                  </a:cubicBezTo>
                  <a:cubicBezTo>
                    <a:pt x="0" y="152"/>
                    <a:pt x="0" y="152"/>
                    <a:pt x="0" y="152"/>
                  </a:cubicBezTo>
                  <a:cubicBezTo>
                    <a:pt x="18" y="169"/>
                    <a:pt x="45" y="178"/>
                    <a:pt x="73" y="178"/>
                  </a:cubicBezTo>
                  <a:cubicBezTo>
                    <a:pt x="119" y="178"/>
                    <a:pt x="144" y="156"/>
                    <a:pt x="144" y="126"/>
                  </a:cubicBezTo>
                  <a:cubicBezTo>
                    <a:pt x="144"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1" name="Freeform 27">
              <a:extLst>
                <a:ext uri="{FF2B5EF4-FFF2-40B4-BE49-F238E27FC236}">
                  <a16:creationId xmlns:a16="http://schemas.microsoft.com/office/drawing/2014/main" id="{EEA41CB2-2437-4B0D-B6A9-C05A3CF05FB6}"/>
                </a:ext>
              </a:extLst>
            </p:cNvPr>
            <p:cNvSpPr>
              <a:spLocks/>
            </p:cNvSpPr>
            <p:nvPr/>
          </p:nvSpPr>
          <p:spPr bwMode="auto">
            <a:xfrm>
              <a:off x="10998652" y="843470"/>
              <a:ext cx="22563" cy="41500"/>
            </a:xfrm>
            <a:custGeom>
              <a:avLst/>
              <a:gdLst>
                <a:gd name="T0" fmla="*/ 24 w 51"/>
                <a:gd name="T1" fmla="*/ 0 h 93"/>
                <a:gd name="T2" fmla="*/ 0 w 51"/>
                <a:gd name="T3" fmla="*/ 25 h 93"/>
                <a:gd name="T4" fmla="*/ 21 w 51"/>
                <a:gd name="T5" fmla="*/ 47 h 93"/>
                <a:gd name="T6" fmla="*/ 27 w 51"/>
                <a:gd name="T7" fmla="*/ 46 h 93"/>
                <a:gd name="T8" fmla="*/ 1 w 51"/>
                <a:gd name="T9" fmla="*/ 79 h 93"/>
                <a:gd name="T10" fmla="*/ 18 w 51"/>
                <a:gd name="T11" fmla="*/ 93 h 93"/>
                <a:gd name="T12" fmla="*/ 51 w 51"/>
                <a:gd name="T13" fmla="*/ 33 h 93"/>
                <a:gd name="T14" fmla="*/ 24 w 51"/>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93">
                  <a:moveTo>
                    <a:pt x="24" y="0"/>
                  </a:moveTo>
                  <a:cubicBezTo>
                    <a:pt x="11" y="0"/>
                    <a:pt x="0" y="11"/>
                    <a:pt x="0" y="25"/>
                  </a:cubicBezTo>
                  <a:cubicBezTo>
                    <a:pt x="0" y="38"/>
                    <a:pt x="9" y="47"/>
                    <a:pt x="21" y="47"/>
                  </a:cubicBezTo>
                  <a:cubicBezTo>
                    <a:pt x="23" y="47"/>
                    <a:pt x="26" y="46"/>
                    <a:pt x="27" y="46"/>
                  </a:cubicBezTo>
                  <a:cubicBezTo>
                    <a:pt x="24" y="58"/>
                    <a:pt x="13" y="72"/>
                    <a:pt x="1" y="79"/>
                  </a:cubicBezTo>
                  <a:cubicBezTo>
                    <a:pt x="18" y="93"/>
                    <a:pt x="18" y="93"/>
                    <a:pt x="18" y="93"/>
                  </a:cubicBezTo>
                  <a:cubicBezTo>
                    <a:pt x="37" y="79"/>
                    <a:pt x="51" y="57"/>
                    <a:pt x="51" y="33"/>
                  </a:cubicBezTo>
                  <a:cubicBezTo>
                    <a:pt x="51" y="12"/>
                    <a:pt x="38" y="0"/>
                    <a:pt x="24"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2" name="Freeform 28">
              <a:extLst>
                <a:ext uri="{FF2B5EF4-FFF2-40B4-BE49-F238E27FC236}">
                  <a16:creationId xmlns:a16="http://schemas.microsoft.com/office/drawing/2014/main" id="{8775C675-A5F1-4653-9461-21EA2548CF5C}"/>
                </a:ext>
              </a:extLst>
            </p:cNvPr>
            <p:cNvSpPr>
              <a:spLocks/>
            </p:cNvSpPr>
            <p:nvPr/>
          </p:nvSpPr>
          <p:spPr bwMode="auto">
            <a:xfrm>
              <a:off x="10937006" y="853140"/>
              <a:ext cx="47142" cy="98715"/>
            </a:xfrm>
            <a:custGeom>
              <a:avLst/>
              <a:gdLst>
                <a:gd name="T0" fmla="*/ 81 w 106"/>
                <a:gd name="T1" fmla="*/ 189 h 221"/>
                <a:gd name="T2" fmla="*/ 65 w 106"/>
                <a:gd name="T3" fmla="*/ 169 h 221"/>
                <a:gd name="T4" fmla="*/ 65 w 106"/>
                <a:gd name="T5" fmla="*/ 79 h 221"/>
                <a:gd name="T6" fmla="*/ 99 w 106"/>
                <a:gd name="T7" fmla="*/ 79 h 221"/>
                <a:gd name="T8" fmla="*/ 99 w 106"/>
                <a:gd name="T9" fmla="*/ 47 h 221"/>
                <a:gd name="T10" fmla="*/ 65 w 106"/>
                <a:gd name="T11" fmla="*/ 47 h 221"/>
                <a:gd name="T12" fmla="*/ 65 w 106"/>
                <a:gd name="T13" fmla="*/ 0 h 221"/>
                <a:gd name="T14" fmla="*/ 28 w 106"/>
                <a:gd name="T15" fmla="*/ 0 h 221"/>
                <a:gd name="T16" fmla="*/ 28 w 106"/>
                <a:gd name="T17" fmla="*/ 47 h 221"/>
                <a:gd name="T18" fmla="*/ 0 w 106"/>
                <a:gd name="T19" fmla="*/ 47 h 221"/>
                <a:gd name="T20" fmla="*/ 0 w 106"/>
                <a:gd name="T21" fmla="*/ 79 h 221"/>
                <a:gd name="T22" fmla="*/ 28 w 106"/>
                <a:gd name="T23" fmla="*/ 79 h 221"/>
                <a:gd name="T24" fmla="*/ 28 w 106"/>
                <a:gd name="T25" fmla="*/ 178 h 221"/>
                <a:gd name="T26" fmla="*/ 71 w 106"/>
                <a:gd name="T27" fmla="*/ 221 h 221"/>
                <a:gd name="T28" fmla="*/ 106 w 106"/>
                <a:gd name="T29" fmla="*/ 211 h 221"/>
                <a:gd name="T30" fmla="*/ 97 w 106"/>
                <a:gd name="T31" fmla="*/ 183 h 221"/>
                <a:gd name="T32" fmla="*/ 81 w 106"/>
                <a:gd name="T33" fmla="*/ 18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221">
                  <a:moveTo>
                    <a:pt x="81" y="189"/>
                  </a:moveTo>
                  <a:cubicBezTo>
                    <a:pt x="70" y="189"/>
                    <a:pt x="65" y="180"/>
                    <a:pt x="65" y="169"/>
                  </a:cubicBezTo>
                  <a:cubicBezTo>
                    <a:pt x="65" y="79"/>
                    <a:pt x="65" y="79"/>
                    <a:pt x="65" y="79"/>
                  </a:cubicBezTo>
                  <a:cubicBezTo>
                    <a:pt x="99" y="79"/>
                    <a:pt x="99" y="79"/>
                    <a:pt x="99" y="79"/>
                  </a:cubicBezTo>
                  <a:cubicBezTo>
                    <a:pt x="99" y="47"/>
                    <a:pt x="99" y="47"/>
                    <a:pt x="99" y="47"/>
                  </a:cubicBezTo>
                  <a:cubicBezTo>
                    <a:pt x="65" y="47"/>
                    <a:pt x="65" y="47"/>
                    <a:pt x="65" y="47"/>
                  </a:cubicBezTo>
                  <a:cubicBezTo>
                    <a:pt x="65" y="0"/>
                    <a:pt x="65" y="0"/>
                    <a:pt x="65" y="0"/>
                  </a:cubicBezTo>
                  <a:cubicBezTo>
                    <a:pt x="28" y="0"/>
                    <a:pt x="28" y="0"/>
                    <a:pt x="28" y="0"/>
                  </a:cubicBezTo>
                  <a:cubicBezTo>
                    <a:pt x="28" y="47"/>
                    <a:pt x="28" y="47"/>
                    <a:pt x="28" y="47"/>
                  </a:cubicBezTo>
                  <a:cubicBezTo>
                    <a:pt x="0" y="47"/>
                    <a:pt x="0" y="47"/>
                    <a:pt x="0" y="47"/>
                  </a:cubicBezTo>
                  <a:cubicBezTo>
                    <a:pt x="0" y="79"/>
                    <a:pt x="0" y="79"/>
                    <a:pt x="0" y="79"/>
                  </a:cubicBezTo>
                  <a:cubicBezTo>
                    <a:pt x="28" y="79"/>
                    <a:pt x="28" y="79"/>
                    <a:pt x="28" y="79"/>
                  </a:cubicBezTo>
                  <a:cubicBezTo>
                    <a:pt x="28" y="178"/>
                    <a:pt x="28" y="178"/>
                    <a:pt x="28" y="178"/>
                  </a:cubicBezTo>
                  <a:cubicBezTo>
                    <a:pt x="28" y="206"/>
                    <a:pt x="43" y="221"/>
                    <a:pt x="71" y="221"/>
                  </a:cubicBezTo>
                  <a:cubicBezTo>
                    <a:pt x="89" y="221"/>
                    <a:pt x="100" y="217"/>
                    <a:pt x="106" y="211"/>
                  </a:cubicBezTo>
                  <a:cubicBezTo>
                    <a:pt x="97" y="183"/>
                    <a:pt x="97" y="183"/>
                    <a:pt x="97" y="183"/>
                  </a:cubicBezTo>
                  <a:cubicBezTo>
                    <a:pt x="95" y="186"/>
                    <a:pt x="88" y="189"/>
                    <a:pt x="81" y="18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3" name="Forme libre : forme 82">
              <a:extLst>
                <a:ext uri="{FF2B5EF4-FFF2-40B4-BE49-F238E27FC236}">
                  <a16:creationId xmlns:a16="http://schemas.microsoft.com/office/drawing/2014/main" id="{8B09F400-8322-48D1-BD82-6676EA75470E}"/>
                </a:ext>
              </a:extLst>
            </p:cNvPr>
            <p:cNvSpPr>
              <a:spLocks/>
            </p:cNvSpPr>
            <p:nvPr/>
          </p:nvSpPr>
          <p:spPr bwMode="auto">
            <a:xfrm>
              <a:off x="10852796" y="872480"/>
              <a:ext cx="67287" cy="79375"/>
            </a:xfrm>
            <a:custGeom>
              <a:avLst/>
              <a:gdLst>
                <a:gd name="connsiteX0" fmla="*/ 128176 w 265113"/>
                <a:gd name="connsiteY0" fmla="*/ 161925 h 312737"/>
                <a:gd name="connsiteX1" fmla="*/ 65088 w 265113"/>
                <a:gd name="connsiteY1" fmla="*/ 216785 h 312737"/>
                <a:gd name="connsiteX2" fmla="*/ 128176 w 265113"/>
                <a:gd name="connsiteY2" fmla="*/ 269875 h 312737"/>
                <a:gd name="connsiteX3" fmla="*/ 200026 w 265113"/>
                <a:gd name="connsiteY3" fmla="*/ 238021 h 312737"/>
                <a:gd name="connsiteX4" fmla="*/ 200026 w 265113"/>
                <a:gd name="connsiteY4" fmla="*/ 193779 h 312737"/>
                <a:gd name="connsiteX5" fmla="*/ 128176 w 265113"/>
                <a:gd name="connsiteY5" fmla="*/ 161925 h 312737"/>
                <a:gd name="connsiteX6" fmla="*/ 140457 w 265113"/>
                <a:gd name="connsiteY6" fmla="*/ 0 h 312737"/>
                <a:gd name="connsiteX7" fmla="*/ 265113 w 265113"/>
                <a:gd name="connsiteY7" fmla="*/ 107174 h 312737"/>
                <a:gd name="connsiteX8" fmla="*/ 265113 w 265113"/>
                <a:gd name="connsiteY8" fmla="*/ 305709 h 312737"/>
                <a:gd name="connsiteX9" fmla="*/ 200152 w 265113"/>
                <a:gd name="connsiteY9" fmla="*/ 305709 h 312737"/>
                <a:gd name="connsiteX10" fmla="*/ 200152 w 265113"/>
                <a:gd name="connsiteY10" fmla="*/ 274084 h 312737"/>
                <a:gd name="connsiteX11" fmla="*/ 103587 w 265113"/>
                <a:gd name="connsiteY11" fmla="*/ 312737 h 312737"/>
                <a:gd name="connsiteX12" fmla="*/ 0 w 265113"/>
                <a:gd name="connsiteY12" fmla="*/ 214348 h 312737"/>
                <a:gd name="connsiteX13" fmla="*/ 103587 w 265113"/>
                <a:gd name="connsiteY13" fmla="*/ 117716 h 312737"/>
                <a:gd name="connsiteX14" fmla="*/ 200152 w 265113"/>
                <a:gd name="connsiteY14" fmla="*/ 156369 h 312737"/>
                <a:gd name="connsiteX15" fmla="*/ 200152 w 265113"/>
                <a:gd name="connsiteY15" fmla="*/ 110688 h 312737"/>
                <a:gd name="connsiteX16" fmla="*/ 129923 w 265113"/>
                <a:gd name="connsiteY16" fmla="*/ 54466 h 312737"/>
                <a:gd name="connsiteX17" fmla="*/ 42137 w 265113"/>
                <a:gd name="connsiteY17" fmla="*/ 93118 h 312737"/>
                <a:gd name="connsiteX18" fmla="*/ 15801 w 265113"/>
                <a:gd name="connsiteY18" fmla="*/ 47438 h 312737"/>
                <a:gd name="connsiteX19" fmla="*/ 140457 w 265113"/>
                <a:gd name="connsiteY19"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113" h="312737">
                  <a:moveTo>
                    <a:pt x="128176" y="161925"/>
                  </a:moveTo>
                  <a:cubicBezTo>
                    <a:pt x="93127" y="161925"/>
                    <a:pt x="65088" y="183161"/>
                    <a:pt x="65088" y="216785"/>
                  </a:cubicBezTo>
                  <a:cubicBezTo>
                    <a:pt x="65088" y="248639"/>
                    <a:pt x="93127" y="269875"/>
                    <a:pt x="128176" y="269875"/>
                  </a:cubicBezTo>
                  <a:cubicBezTo>
                    <a:pt x="157967" y="269875"/>
                    <a:pt x="184254" y="259257"/>
                    <a:pt x="200026" y="238021"/>
                  </a:cubicBezTo>
                  <a:lnTo>
                    <a:pt x="200026" y="193779"/>
                  </a:lnTo>
                  <a:cubicBezTo>
                    <a:pt x="184254" y="172543"/>
                    <a:pt x="157967" y="161925"/>
                    <a:pt x="128176" y="161925"/>
                  </a:cubicBezTo>
                  <a:close/>
                  <a:moveTo>
                    <a:pt x="140457" y="0"/>
                  </a:moveTo>
                  <a:cubicBezTo>
                    <a:pt x="207174" y="0"/>
                    <a:pt x="265113" y="28111"/>
                    <a:pt x="265113" y="107174"/>
                  </a:cubicBezTo>
                  <a:cubicBezTo>
                    <a:pt x="265113" y="107174"/>
                    <a:pt x="265113" y="107174"/>
                    <a:pt x="265113" y="305709"/>
                  </a:cubicBezTo>
                  <a:cubicBezTo>
                    <a:pt x="265113" y="305709"/>
                    <a:pt x="265113" y="305709"/>
                    <a:pt x="200152" y="305709"/>
                  </a:cubicBezTo>
                  <a:cubicBezTo>
                    <a:pt x="200152" y="305709"/>
                    <a:pt x="200152" y="305709"/>
                    <a:pt x="200152" y="274084"/>
                  </a:cubicBezTo>
                  <a:cubicBezTo>
                    <a:pt x="177327" y="298682"/>
                    <a:pt x="143969" y="312737"/>
                    <a:pt x="103587" y="312737"/>
                  </a:cubicBezTo>
                  <a:cubicBezTo>
                    <a:pt x="54427" y="312737"/>
                    <a:pt x="0" y="281112"/>
                    <a:pt x="0" y="214348"/>
                  </a:cubicBezTo>
                  <a:cubicBezTo>
                    <a:pt x="0" y="145827"/>
                    <a:pt x="54427" y="117716"/>
                    <a:pt x="103587" y="117716"/>
                  </a:cubicBezTo>
                  <a:cubicBezTo>
                    <a:pt x="143969" y="117716"/>
                    <a:pt x="179083" y="130014"/>
                    <a:pt x="200152" y="156369"/>
                  </a:cubicBezTo>
                  <a:cubicBezTo>
                    <a:pt x="200152" y="156369"/>
                    <a:pt x="200152" y="156369"/>
                    <a:pt x="200152" y="110688"/>
                  </a:cubicBezTo>
                  <a:cubicBezTo>
                    <a:pt x="200152" y="75549"/>
                    <a:pt x="172060" y="54466"/>
                    <a:pt x="129923" y="54466"/>
                  </a:cubicBezTo>
                  <a:cubicBezTo>
                    <a:pt x="96564" y="54466"/>
                    <a:pt x="68473" y="66764"/>
                    <a:pt x="42137" y="93118"/>
                  </a:cubicBezTo>
                  <a:cubicBezTo>
                    <a:pt x="42137" y="93118"/>
                    <a:pt x="42137" y="93118"/>
                    <a:pt x="15801" y="47438"/>
                  </a:cubicBezTo>
                  <a:cubicBezTo>
                    <a:pt x="49160" y="14056"/>
                    <a:pt x="93053" y="0"/>
                    <a:pt x="140457"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84" name="Freeform 31">
              <a:extLst>
                <a:ext uri="{FF2B5EF4-FFF2-40B4-BE49-F238E27FC236}">
                  <a16:creationId xmlns:a16="http://schemas.microsoft.com/office/drawing/2014/main" id="{3D6F083B-0A9A-40B0-A454-D9BAA4198F9C}"/>
                </a:ext>
              </a:extLst>
            </p:cNvPr>
            <p:cNvSpPr>
              <a:spLocks/>
            </p:cNvSpPr>
            <p:nvPr/>
          </p:nvSpPr>
          <p:spPr bwMode="auto">
            <a:xfrm>
              <a:off x="10763348" y="845082"/>
              <a:ext cx="68093" cy="105161"/>
            </a:xfrm>
            <a:custGeom>
              <a:avLst/>
              <a:gdLst>
                <a:gd name="T0" fmla="*/ 97 w 152"/>
                <a:gd name="T1" fmla="*/ 61 h 235"/>
                <a:gd name="T2" fmla="*/ 36 w 152"/>
                <a:gd name="T3" fmla="*/ 88 h 235"/>
                <a:gd name="T4" fmla="*/ 36 w 152"/>
                <a:gd name="T5" fmla="*/ 0 h 235"/>
                <a:gd name="T6" fmla="*/ 0 w 152"/>
                <a:gd name="T7" fmla="*/ 0 h 235"/>
                <a:gd name="T8" fmla="*/ 0 w 152"/>
                <a:gd name="T9" fmla="*/ 235 h 235"/>
                <a:gd name="T10" fmla="*/ 36 w 152"/>
                <a:gd name="T11" fmla="*/ 235 h 235"/>
                <a:gd name="T12" fmla="*/ 36 w 152"/>
                <a:gd name="T13" fmla="*/ 116 h 235"/>
                <a:gd name="T14" fmla="*/ 80 w 152"/>
                <a:gd name="T15" fmla="*/ 93 h 235"/>
                <a:gd name="T16" fmla="*/ 115 w 152"/>
                <a:gd name="T17" fmla="*/ 128 h 235"/>
                <a:gd name="T18" fmla="*/ 115 w 152"/>
                <a:gd name="T19" fmla="*/ 235 h 235"/>
                <a:gd name="T20" fmla="*/ 152 w 152"/>
                <a:gd name="T21" fmla="*/ 235 h 235"/>
                <a:gd name="T22" fmla="*/ 152 w 152"/>
                <a:gd name="T23" fmla="*/ 115 h 235"/>
                <a:gd name="T24" fmla="*/ 97 w 152"/>
                <a:gd name="T25" fmla="*/ 6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35">
                  <a:moveTo>
                    <a:pt x="97" y="61"/>
                  </a:moveTo>
                  <a:cubicBezTo>
                    <a:pt x="70" y="61"/>
                    <a:pt x="48" y="75"/>
                    <a:pt x="36" y="88"/>
                  </a:cubicBezTo>
                  <a:cubicBezTo>
                    <a:pt x="36" y="0"/>
                    <a:pt x="36" y="0"/>
                    <a:pt x="36" y="0"/>
                  </a:cubicBezTo>
                  <a:cubicBezTo>
                    <a:pt x="0" y="0"/>
                    <a:pt x="0" y="0"/>
                    <a:pt x="0" y="0"/>
                  </a:cubicBezTo>
                  <a:cubicBezTo>
                    <a:pt x="0" y="235"/>
                    <a:pt x="0" y="235"/>
                    <a:pt x="0" y="235"/>
                  </a:cubicBezTo>
                  <a:cubicBezTo>
                    <a:pt x="36" y="235"/>
                    <a:pt x="36" y="235"/>
                    <a:pt x="36" y="235"/>
                  </a:cubicBezTo>
                  <a:cubicBezTo>
                    <a:pt x="36" y="116"/>
                    <a:pt x="36" y="116"/>
                    <a:pt x="36" y="116"/>
                  </a:cubicBezTo>
                  <a:cubicBezTo>
                    <a:pt x="45" y="105"/>
                    <a:pt x="61" y="93"/>
                    <a:pt x="80" y="93"/>
                  </a:cubicBezTo>
                  <a:cubicBezTo>
                    <a:pt x="101" y="93"/>
                    <a:pt x="115" y="102"/>
                    <a:pt x="115" y="128"/>
                  </a:cubicBezTo>
                  <a:cubicBezTo>
                    <a:pt x="115" y="235"/>
                    <a:pt x="115" y="235"/>
                    <a:pt x="115" y="235"/>
                  </a:cubicBezTo>
                  <a:cubicBezTo>
                    <a:pt x="152" y="235"/>
                    <a:pt x="152" y="235"/>
                    <a:pt x="152" y="235"/>
                  </a:cubicBezTo>
                  <a:cubicBezTo>
                    <a:pt x="152" y="115"/>
                    <a:pt x="152" y="115"/>
                    <a:pt x="152" y="115"/>
                  </a:cubicBezTo>
                  <a:cubicBezTo>
                    <a:pt x="152" y="80"/>
                    <a:pt x="133" y="61"/>
                    <a:pt x="97" y="6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5" name="Freeform 32">
              <a:extLst>
                <a:ext uri="{FF2B5EF4-FFF2-40B4-BE49-F238E27FC236}">
                  <a16:creationId xmlns:a16="http://schemas.microsoft.com/office/drawing/2014/main" id="{29FBEB1F-BD58-4089-9EA8-4B1E9ACF1CAA}"/>
                </a:ext>
              </a:extLst>
            </p:cNvPr>
            <p:cNvSpPr>
              <a:spLocks/>
            </p:cNvSpPr>
            <p:nvPr/>
          </p:nvSpPr>
          <p:spPr bwMode="auto">
            <a:xfrm>
              <a:off x="10629982" y="874092"/>
              <a:ext cx="116846" cy="76151"/>
            </a:xfrm>
            <a:custGeom>
              <a:avLst/>
              <a:gdLst>
                <a:gd name="T0" fmla="*/ 209 w 290"/>
                <a:gd name="T1" fmla="*/ 138 h 189"/>
                <a:gd name="T2" fmla="*/ 163 w 290"/>
                <a:gd name="T3" fmla="*/ 0 h 189"/>
                <a:gd name="T4" fmla="*/ 128 w 290"/>
                <a:gd name="T5" fmla="*/ 0 h 189"/>
                <a:gd name="T6" fmla="*/ 82 w 290"/>
                <a:gd name="T7" fmla="*/ 138 h 189"/>
                <a:gd name="T8" fmla="*/ 43 w 290"/>
                <a:gd name="T9" fmla="*/ 0 h 189"/>
                <a:gd name="T10" fmla="*/ 0 w 290"/>
                <a:gd name="T11" fmla="*/ 0 h 189"/>
                <a:gd name="T12" fmla="*/ 59 w 290"/>
                <a:gd name="T13" fmla="*/ 189 h 189"/>
                <a:gd name="T14" fmla="*/ 102 w 290"/>
                <a:gd name="T15" fmla="*/ 189 h 189"/>
                <a:gd name="T16" fmla="*/ 145 w 290"/>
                <a:gd name="T17" fmla="*/ 50 h 189"/>
                <a:gd name="T18" fmla="*/ 190 w 290"/>
                <a:gd name="T19" fmla="*/ 189 h 189"/>
                <a:gd name="T20" fmla="*/ 232 w 290"/>
                <a:gd name="T21" fmla="*/ 189 h 189"/>
                <a:gd name="T22" fmla="*/ 290 w 290"/>
                <a:gd name="T23" fmla="*/ 0 h 189"/>
                <a:gd name="T24" fmla="*/ 248 w 290"/>
                <a:gd name="T25" fmla="*/ 0 h 189"/>
                <a:gd name="T26" fmla="*/ 209 w 290"/>
                <a:gd name="T27" fmla="*/ 13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189">
                  <a:moveTo>
                    <a:pt x="209" y="138"/>
                  </a:moveTo>
                  <a:lnTo>
                    <a:pt x="163" y="0"/>
                  </a:lnTo>
                  <a:lnTo>
                    <a:pt x="128" y="0"/>
                  </a:lnTo>
                  <a:lnTo>
                    <a:pt x="82" y="138"/>
                  </a:lnTo>
                  <a:lnTo>
                    <a:pt x="43" y="0"/>
                  </a:lnTo>
                  <a:lnTo>
                    <a:pt x="0" y="0"/>
                  </a:lnTo>
                  <a:lnTo>
                    <a:pt x="59" y="189"/>
                  </a:lnTo>
                  <a:lnTo>
                    <a:pt x="102" y="189"/>
                  </a:lnTo>
                  <a:lnTo>
                    <a:pt x="145" y="50"/>
                  </a:lnTo>
                  <a:lnTo>
                    <a:pt x="190" y="189"/>
                  </a:lnTo>
                  <a:lnTo>
                    <a:pt x="232" y="189"/>
                  </a:lnTo>
                  <a:lnTo>
                    <a:pt x="290" y="0"/>
                  </a:lnTo>
                  <a:lnTo>
                    <a:pt x="248" y="0"/>
                  </a:lnTo>
                  <a:lnTo>
                    <a:pt x="209" y="1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6" name="Forme libre : forme 85">
              <a:extLst>
                <a:ext uri="{FF2B5EF4-FFF2-40B4-BE49-F238E27FC236}">
                  <a16:creationId xmlns:a16="http://schemas.microsoft.com/office/drawing/2014/main" id="{6D6DCDB5-4246-4EA6-B57A-BDCC0B9CD26C}"/>
                </a:ext>
              </a:extLst>
            </p:cNvPr>
            <p:cNvSpPr>
              <a:spLocks/>
            </p:cNvSpPr>
            <p:nvPr/>
          </p:nvSpPr>
          <p:spPr bwMode="auto">
            <a:xfrm>
              <a:off x="10405960" y="872480"/>
              <a:ext cx="168017" cy="79375"/>
            </a:xfrm>
            <a:custGeom>
              <a:avLst/>
              <a:gdLst>
                <a:gd name="connsiteX0" fmla="*/ 514349 w 661987"/>
                <a:gd name="connsiteY0" fmla="*/ 52387 h 312737"/>
                <a:gd name="connsiteX1" fmla="*/ 430212 w 661987"/>
                <a:gd name="connsiteY1" fmla="*/ 131762 h 312737"/>
                <a:gd name="connsiteX2" fmla="*/ 598487 w 661987"/>
                <a:gd name="connsiteY2" fmla="*/ 131762 h 312737"/>
                <a:gd name="connsiteX3" fmla="*/ 514349 w 661987"/>
                <a:gd name="connsiteY3" fmla="*/ 52387 h 312737"/>
                <a:gd name="connsiteX4" fmla="*/ 150729 w 661987"/>
                <a:gd name="connsiteY4" fmla="*/ 52387 h 312737"/>
                <a:gd name="connsiteX5" fmla="*/ 68262 w 661987"/>
                <a:gd name="connsiteY5" fmla="*/ 131762 h 312737"/>
                <a:gd name="connsiteX6" fmla="*/ 234950 w 661987"/>
                <a:gd name="connsiteY6" fmla="*/ 131762 h 312737"/>
                <a:gd name="connsiteX7" fmla="*/ 150729 w 661987"/>
                <a:gd name="connsiteY7" fmla="*/ 52387 h 312737"/>
                <a:gd name="connsiteX8" fmla="*/ 514518 w 661987"/>
                <a:gd name="connsiteY8" fmla="*/ 0 h 312737"/>
                <a:gd name="connsiteX9" fmla="*/ 661987 w 661987"/>
                <a:gd name="connsiteY9" fmla="*/ 161639 h 312737"/>
                <a:gd name="connsiteX10" fmla="*/ 661987 w 661987"/>
                <a:gd name="connsiteY10" fmla="*/ 177452 h 312737"/>
                <a:gd name="connsiteX11" fmla="*/ 432005 w 661987"/>
                <a:gd name="connsiteY11" fmla="*/ 177452 h 312737"/>
                <a:gd name="connsiteX12" fmla="*/ 526807 w 661987"/>
                <a:gd name="connsiteY12" fmla="*/ 260029 h 312737"/>
                <a:gd name="connsiteX13" fmla="*/ 611075 w 661987"/>
                <a:gd name="connsiteY13" fmla="*/ 226647 h 312737"/>
                <a:gd name="connsiteX14" fmla="*/ 640920 w 661987"/>
                <a:gd name="connsiteY14" fmla="*/ 270570 h 312737"/>
                <a:gd name="connsiteX15" fmla="*/ 519784 w 661987"/>
                <a:gd name="connsiteY15" fmla="*/ 312737 h 312737"/>
                <a:gd name="connsiteX16" fmla="*/ 363537 w 661987"/>
                <a:gd name="connsiteY16" fmla="*/ 156369 h 312737"/>
                <a:gd name="connsiteX17" fmla="*/ 514518 w 661987"/>
                <a:gd name="connsiteY17" fmla="*/ 0 h 312737"/>
                <a:gd name="connsiteX18" fmla="*/ 150981 w 661987"/>
                <a:gd name="connsiteY18" fmla="*/ 0 h 312737"/>
                <a:gd name="connsiteX19" fmla="*/ 298450 w 661987"/>
                <a:gd name="connsiteY19" fmla="*/ 161639 h 312737"/>
                <a:gd name="connsiteX20" fmla="*/ 298450 w 661987"/>
                <a:gd name="connsiteY20" fmla="*/ 177452 h 312737"/>
                <a:gd name="connsiteX21" fmla="*/ 68468 w 661987"/>
                <a:gd name="connsiteY21" fmla="*/ 177452 h 312737"/>
                <a:gd name="connsiteX22" fmla="*/ 163270 w 661987"/>
                <a:gd name="connsiteY22" fmla="*/ 260029 h 312737"/>
                <a:gd name="connsiteX23" fmla="*/ 247538 w 661987"/>
                <a:gd name="connsiteY23" fmla="*/ 226647 h 312737"/>
                <a:gd name="connsiteX24" fmla="*/ 277383 w 661987"/>
                <a:gd name="connsiteY24" fmla="*/ 270570 h 312737"/>
                <a:gd name="connsiteX25" fmla="*/ 156248 w 661987"/>
                <a:gd name="connsiteY25" fmla="*/ 312737 h 312737"/>
                <a:gd name="connsiteX26" fmla="*/ 0 w 661987"/>
                <a:gd name="connsiteY26" fmla="*/ 156369 h 312737"/>
                <a:gd name="connsiteX27" fmla="*/ 150981 w 661987"/>
                <a:gd name="connsiteY27"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1987" h="312737">
                  <a:moveTo>
                    <a:pt x="514349" y="52387"/>
                  </a:moveTo>
                  <a:cubicBezTo>
                    <a:pt x="458258" y="52387"/>
                    <a:pt x="433718" y="94720"/>
                    <a:pt x="430212" y="131762"/>
                  </a:cubicBezTo>
                  <a:lnTo>
                    <a:pt x="598487" y="131762"/>
                  </a:lnTo>
                  <a:cubicBezTo>
                    <a:pt x="596734" y="96484"/>
                    <a:pt x="573947" y="52387"/>
                    <a:pt x="514349" y="52387"/>
                  </a:cubicBezTo>
                  <a:close/>
                  <a:moveTo>
                    <a:pt x="150729" y="52387"/>
                  </a:moveTo>
                  <a:cubicBezTo>
                    <a:pt x="96336" y="52387"/>
                    <a:pt x="70017" y="94720"/>
                    <a:pt x="68262" y="131762"/>
                  </a:cubicBezTo>
                  <a:lnTo>
                    <a:pt x="234950" y="131762"/>
                  </a:lnTo>
                  <a:cubicBezTo>
                    <a:pt x="234950" y="96484"/>
                    <a:pt x="210386" y="52387"/>
                    <a:pt x="150729" y="52387"/>
                  </a:cubicBezTo>
                  <a:close/>
                  <a:moveTo>
                    <a:pt x="514518" y="0"/>
                  </a:moveTo>
                  <a:cubicBezTo>
                    <a:pt x="604053" y="0"/>
                    <a:pt x="661987" y="68521"/>
                    <a:pt x="661987" y="161639"/>
                  </a:cubicBezTo>
                  <a:cubicBezTo>
                    <a:pt x="661987" y="161639"/>
                    <a:pt x="661987" y="161639"/>
                    <a:pt x="661987" y="177452"/>
                  </a:cubicBezTo>
                  <a:cubicBezTo>
                    <a:pt x="661987" y="177452"/>
                    <a:pt x="661987" y="177452"/>
                    <a:pt x="432005" y="177452"/>
                  </a:cubicBezTo>
                  <a:cubicBezTo>
                    <a:pt x="435516" y="223133"/>
                    <a:pt x="470628" y="260029"/>
                    <a:pt x="526807" y="260029"/>
                  </a:cubicBezTo>
                  <a:cubicBezTo>
                    <a:pt x="554896" y="260029"/>
                    <a:pt x="590008" y="247730"/>
                    <a:pt x="611075" y="226647"/>
                  </a:cubicBezTo>
                  <a:cubicBezTo>
                    <a:pt x="611075" y="226647"/>
                    <a:pt x="611075" y="226647"/>
                    <a:pt x="640920" y="270570"/>
                  </a:cubicBezTo>
                  <a:cubicBezTo>
                    <a:pt x="611075" y="298682"/>
                    <a:pt x="567185" y="312737"/>
                    <a:pt x="519784" y="312737"/>
                  </a:cubicBezTo>
                  <a:cubicBezTo>
                    <a:pt x="430249" y="312737"/>
                    <a:pt x="363537" y="251244"/>
                    <a:pt x="363537" y="156369"/>
                  </a:cubicBezTo>
                  <a:cubicBezTo>
                    <a:pt x="363537" y="68521"/>
                    <a:pt x="426738" y="0"/>
                    <a:pt x="514518" y="0"/>
                  </a:cubicBezTo>
                  <a:close/>
                  <a:moveTo>
                    <a:pt x="150981" y="0"/>
                  </a:moveTo>
                  <a:cubicBezTo>
                    <a:pt x="240516" y="0"/>
                    <a:pt x="298450" y="68521"/>
                    <a:pt x="298450" y="161639"/>
                  </a:cubicBezTo>
                  <a:cubicBezTo>
                    <a:pt x="298450" y="161639"/>
                    <a:pt x="298450" y="161639"/>
                    <a:pt x="298450" y="177452"/>
                  </a:cubicBezTo>
                  <a:cubicBezTo>
                    <a:pt x="298450" y="177452"/>
                    <a:pt x="298450" y="177452"/>
                    <a:pt x="68468" y="177452"/>
                  </a:cubicBezTo>
                  <a:cubicBezTo>
                    <a:pt x="73735" y="223133"/>
                    <a:pt x="107091" y="260029"/>
                    <a:pt x="163270" y="260029"/>
                  </a:cubicBezTo>
                  <a:cubicBezTo>
                    <a:pt x="193115" y="260029"/>
                    <a:pt x="226471" y="247730"/>
                    <a:pt x="247538" y="226647"/>
                  </a:cubicBezTo>
                  <a:cubicBezTo>
                    <a:pt x="247538" y="226647"/>
                    <a:pt x="247538" y="226647"/>
                    <a:pt x="277383" y="270570"/>
                  </a:cubicBezTo>
                  <a:cubicBezTo>
                    <a:pt x="247538" y="298682"/>
                    <a:pt x="203648" y="312737"/>
                    <a:pt x="156248" y="312737"/>
                  </a:cubicBezTo>
                  <a:cubicBezTo>
                    <a:pt x="66713" y="312737"/>
                    <a:pt x="0" y="251244"/>
                    <a:pt x="0" y="156369"/>
                  </a:cubicBezTo>
                  <a:cubicBezTo>
                    <a:pt x="0" y="68521"/>
                    <a:pt x="63201" y="0"/>
                    <a:pt x="150981"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87" name="Freeform 37">
              <a:extLst>
                <a:ext uri="{FF2B5EF4-FFF2-40B4-BE49-F238E27FC236}">
                  <a16:creationId xmlns:a16="http://schemas.microsoft.com/office/drawing/2014/main" id="{9EFAF8F1-5FD1-4391-BB63-7A9E5C56EF89}"/>
                </a:ext>
              </a:extLst>
            </p:cNvPr>
            <p:cNvSpPr>
              <a:spLocks/>
            </p:cNvSpPr>
            <p:nvPr/>
          </p:nvSpPr>
          <p:spPr bwMode="auto">
            <a:xfrm>
              <a:off x="10324973" y="872480"/>
              <a:ext cx="64467" cy="79375"/>
            </a:xfrm>
            <a:custGeom>
              <a:avLst/>
              <a:gdLst>
                <a:gd name="T0" fmla="*/ 41 w 144"/>
                <a:gd name="T1" fmla="*/ 50 h 178"/>
                <a:gd name="T2" fmla="*/ 73 w 144"/>
                <a:gd name="T3" fmla="*/ 29 h 178"/>
                <a:gd name="T4" fmla="*/ 123 w 144"/>
                <a:gd name="T5" fmla="*/ 50 h 178"/>
                <a:gd name="T6" fmla="*/ 138 w 144"/>
                <a:gd name="T7" fmla="*/ 24 h 178"/>
                <a:gd name="T8" fmla="*/ 72 w 144"/>
                <a:gd name="T9" fmla="*/ 0 h 178"/>
                <a:gd name="T10" fmla="*/ 5 w 144"/>
                <a:gd name="T11" fmla="*/ 52 h 178"/>
                <a:gd name="T12" fmla="*/ 108 w 144"/>
                <a:gd name="T13" fmla="*/ 126 h 178"/>
                <a:gd name="T14" fmla="*/ 75 w 144"/>
                <a:gd name="T15" fmla="*/ 149 h 178"/>
                <a:gd name="T16" fmla="*/ 17 w 144"/>
                <a:gd name="T17" fmla="*/ 125 h 178"/>
                <a:gd name="T18" fmla="*/ 0 w 144"/>
                <a:gd name="T19" fmla="*/ 152 h 178"/>
                <a:gd name="T20" fmla="*/ 73 w 144"/>
                <a:gd name="T21" fmla="*/ 178 h 178"/>
                <a:gd name="T22" fmla="*/ 144 w 144"/>
                <a:gd name="T23" fmla="*/ 126 h 178"/>
                <a:gd name="T24" fmla="*/ 41 w 144"/>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78">
                  <a:moveTo>
                    <a:pt x="41" y="50"/>
                  </a:moveTo>
                  <a:cubicBezTo>
                    <a:pt x="41" y="38"/>
                    <a:pt x="53" y="29"/>
                    <a:pt x="73" y="29"/>
                  </a:cubicBezTo>
                  <a:cubicBezTo>
                    <a:pt x="94" y="29"/>
                    <a:pt x="113" y="38"/>
                    <a:pt x="123" y="50"/>
                  </a:cubicBezTo>
                  <a:cubicBezTo>
                    <a:pt x="138" y="24"/>
                    <a:pt x="138" y="24"/>
                    <a:pt x="138" y="24"/>
                  </a:cubicBezTo>
                  <a:cubicBezTo>
                    <a:pt x="123" y="10"/>
                    <a:pt x="101" y="0"/>
                    <a:pt x="72" y="0"/>
                  </a:cubicBezTo>
                  <a:cubicBezTo>
                    <a:pt x="29" y="0"/>
                    <a:pt x="5" y="24"/>
                    <a:pt x="5" y="52"/>
                  </a:cubicBezTo>
                  <a:cubicBezTo>
                    <a:pt x="5" y="117"/>
                    <a:pt x="108" y="93"/>
                    <a:pt x="108" y="126"/>
                  </a:cubicBezTo>
                  <a:cubicBezTo>
                    <a:pt x="108" y="140"/>
                    <a:pt x="97" y="149"/>
                    <a:pt x="75" y="149"/>
                  </a:cubicBezTo>
                  <a:cubicBezTo>
                    <a:pt x="53" y="149"/>
                    <a:pt x="29" y="138"/>
                    <a:pt x="17" y="125"/>
                  </a:cubicBezTo>
                  <a:cubicBezTo>
                    <a:pt x="0" y="152"/>
                    <a:pt x="0" y="152"/>
                    <a:pt x="0" y="152"/>
                  </a:cubicBezTo>
                  <a:cubicBezTo>
                    <a:pt x="18" y="169"/>
                    <a:pt x="44" y="178"/>
                    <a:pt x="73" y="178"/>
                  </a:cubicBezTo>
                  <a:cubicBezTo>
                    <a:pt x="119" y="178"/>
                    <a:pt x="144" y="156"/>
                    <a:pt x="144" y="126"/>
                  </a:cubicBezTo>
                  <a:cubicBezTo>
                    <a:pt x="144"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8" name="Freeform 38">
              <a:extLst>
                <a:ext uri="{FF2B5EF4-FFF2-40B4-BE49-F238E27FC236}">
                  <a16:creationId xmlns:a16="http://schemas.microsoft.com/office/drawing/2014/main" id="{741A3A9E-4AF3-46BB-A7B0-1BC192D29790}"/>
                </a:ext>
              </a:extLst>
            </p:cNvPr>
            <p:cNvSpPr>
              <a:spLocks/>
            </p:cNvSpPr>
            <p:nvPr/>
          </p:nvSpPr>
          <p:spPr bwMode="auto">
            <a:xfrm>
              <a:off x="10240764" y="930097"/>
              <a:ext cx="23369" cy="41098"/>
            </a:xfrm>
            <a:custGeom>
              <a:avLst/>
              <a:gdLst>
                <a:gd name="T0" fmla="*/ 24 w 52"/>
                <a:gd name="T1" fmla="*/ 0 h 92"/>
                <a:gd name="T2" fmla="*/ 0 w 52"/>
                <a:gd name="T3" fmla="*/ 24 h 92"/>
                <a:gd name="T4" fmla="*/ 22 w 52"/>
                <a:gd name="T5" fmla="*/ 46 h 92"/>
                <a:gd name="T6" fmla="*/ 28 w 52"/>
                <a:gd name="T7" fmla="*/ 45 h 92"/>
                <a:gd name="T8" fmla="*/ 2 w 52"/>
                <a:gd name="T9" fmla="*/ 78 h 92"/>
                <a:gd name="T10" fmla="*/ 19 w 52"/>
                <a:gd name="T11" fmla="*/ 92 h 92"/>
                <a:gd name="T12" fmla="*/ 52 w 52"/>
                <a:gd name="T13" fmla="*/ 32 h 92"/>
                <a:gd name="T14" fmla="*/ 24 w 52"/>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92">
                  <a:moveTo>
                    <a:pt x="24" y="0"/>
                  </a:moveTo>
                  <a:cubicBezTo>
                    <a:pt x="11" y="0"/>
                    <a:pt x="0" y="11"/>
                    <a:pt x="0" y="24"/>
                  </a:cubicBezTo>
                  <a:cubicBezTo>
                    <a:pt x="0" y="37"/>
                    <a:pt x="10" y="46"/>
                    <a:pt x="22" y="46"/>
                  </a:cubicBezTo>
                  <a:cubicBezTo>
                    <a:pt x="24" y="46"/>
                    <a:pt x="26" y="46"/>
                    <a:pt x="28" y="45"/>
                  </a:cubicBezTo>
                  <a:cubicBezTo>
                    <a:pt x="25" y="57"/>
                    <a:pt x="13" y="72"/>
                    <a:pt x="2" y="78"/>
                  </a:cubicBezTo>
                  <a:cubicBezTo>
                    <a:pt x="19" y="92"/>
                    <a:pt x="19" y="92"/>
                    <a:pt x="19" y="92"/>
                  </a:cubicBezTo>
                  <a:cubicBezTo>
                    <a:pt x="38" y="78"/>
                    <a:pt x="52" y="56"/>
                    <a:pt x="52" y="32"/>
                  </a:cubicBezTo>
                  <a:cubicBezTo>
                    <a:pt x="52" y="11"/>
                    <a:pt x="39" y="0"/>
                    <a:pt x="24"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89" name="Forme libre : forme 88">
              <a:extLst>
                <a:ext uri="{FF2B5EF4-FFF2-40B4-BE49-F238E27FC236}">
                  <a16:creationId xmlns:a16="http://schemas.microsoft.com/office/drawing/2014/main" id="{B55B8A79-7554-497A-83DF-86B660D51166}"/>
                </a:ext>
              </a:extLst>
            </p:cNvPr>
            <p:cNvSpPr>
              <a:spLocks/>
            </p:cNvSpPr>
            <p:nvPr/>
          </p:nvSpPr>
          <p:spPr bwMode="auto">
            <a:xfrm>
              <a:off x="10051392" y="845082"/>
              <a:ext cx="172046" cy="106773"/>
            </a:xfrm>
            <a:custGeom>
              <a:avLst/>
              <a:gdLst>
                <a:gd name="connsiteX0" fmla="*/ 152745 w 677863"/>
                <a:gd name="connsiteY0" fmla="*/ 163512 h 420687"/>
                <a:gd name="connsiteX1" fmla="*/ 68262 w 677863"/>
                <a:gd name="connsiteY1" fmla="*/ 264318 h 420687"/>
                <a:gd name="connsiteX2" fmla="*/ 152745 w 677863"/>
                <a:gd name="connsiteY2" fmla="*/ 365124 h 420687"/>
                <a:gd name="connsiteX3" fmla="*/ 230187 w 677863"/>
                <a:gd name="connsiteY3" fmla="*/ 324448 h 420687"/>
                <a:gd name="connsiteX4" fmla="*/ 230187 w 677863"/>
                <a:gd name="connsiteY4" fmla="*/ 204188 h 420687"/>
                <a:gd name="connsiteX5" fmla="*/ 152745 w 677863"/>
                <a:gd name="connsiteY5" fmla="*/ 163512 h 420687"/>
                <a:gd name="connsiteX6" fmla="*/ 530225 w 677863"/>
                <a:gd name="connsiteY6" fmla="*/ 160337 h 420687"/>
                <a:gd name="connsiteX7" fmla="*/ 446087 w 677863"/>
                <a:gd name="connsiteY7" fmla="*/ 239712 h 420687"/>
                <a:gd name="connsiteX8" fmla="*/ 614362 w 677863"/>
                <a:gd name="connsiteY8" fmla="*/ 239712 h 420687"/>
                <a:gd name="connsiteX9" fmla="*/ 530225 w 677863"/>
                <a:gd name="connsiteY9" fmla="*/ 160337 h 420687"/>
                <a:gd name="connsiteX10" fmla="*/ 530476 w 677863"/>
                <a:gd name="connsiteY10" fmla="*/ 107950 h 420687"/>
                <a:gd name="connsiteX11" fmla="*/ 677863 w 677863"/>
                <a:gd name="connsiteY11" fmla="*/ 269589 h 420687"/>
                <a:gd name="connsiteX12" fmla="*/ 677863 w 677863"/>
                <a:gd name="connsiteY12" fmla="*/ 285402 h 420687"/>
                <a:gd name="connsiteX13" fmla="*/ 446255 w 677863"/>
                <a:gd name="connsiteY13" fmla="*/ 285402 h 420687"/>
                <a:gd name="connsiteX14" fmla="*/ 541004 w 677863"/>
                <a:gd name="connsiteY14" fmla="*/ 367979 h 420687"/>
                <a:gd name="connsiteX15" fmla="*/ 626980 w 677863"/>
                <a:gd name="connsiteY15" fmla="*/ 334597 h 420687"/>
                <a:gd name="connsiteX16" fmla="*/ 655053 w 677863"/>
                <a:gd name="connsiteY16" fmla="*/ 378520 h 420687"/>
                <a:gd name="connsiteX17" fmla="*/ 535740 w 677863"/>
                <a:gd name="connsiteY17" fmla="*/ 420687 h 420687"/>
                <a:gd name="connsiteX18" fmla="*/ 377825 w 677863"/>
                <a:gd name="connsiteY18" fmla="*/ 264319 h 420687"/>
                <a:gd name="connsiteX19" fmla="*/ 530476 w 677863"/>
                <a:gd name="connsiteY19" fmla="*/ 107950 h 420687"/>
                <a:gd name="connsiteX20" fmla="*/ 230378 w 677863"/>
                <a:gd name="connsiteY20" fmla="*/ 0 h 420687"/>
                <a:gd name="connsiteX21" fmla="*/ 293688 w 677863"/>
                <a:gd name="connsiteY21" fmla="*/ 0 h 420687"/>
                <a:gd name="connsiteX22" fmla="*/ 293688 w 677863"/>
                <a:gd name="connsiteY22" fmla="*/ 413646 h 420687"/>
                <a:gd name="connsiteX23" fmla="*/ 230378 w 677863"/>
                <a:gd name="connsiteY23" fmla="*/ 413646 h 420687"/>
                <a:gd name="connsiteX24" fmla="*/ 230378 w 677863"/>
                <a:gd name="connsiteY24" fmla="*/ 373162 h 420687"/>
                <a:gd name="connsiteX25" fmla="*/ 133655 w 677863"/>
                <a:gd name="connsiteY25" fmla="*/ 420687 h 420687"/>
                <a:gd name="connsiteX26" fmla="*/ 0 w 677863"/>
                <a:gd name="connsiteY26" fmla="*/ 264030 h 420687"/>
                <a:gd name="connsiteX27" fmla="*/ 133655 w 677863"/>
                <a:gd name="connsiteY27" fmla="*/ 107372 h 420687"/>
                <a:gd name="connsiteX28" fmla="*/ 230378 w 677863"/>
                <a:gd name="connsiteY28" fmla="*/ 156658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863" h="420687">
                  <a:moveTo>
                    <a:pt x="152745" y="163512"/>
                  </a:moveTo>
                  <a:cubicBezTo>
                    <a:pt x="99943" y="163512"/>
                    <a:pt x="68262" y="205957"/>
                    <a:pt x="68262" y="264318"/>
                  </a:cubicBezTo>
                  <a:cubicBezTo>
                    <a:pt x="68262" y="322680"/>
                    <a:pt x="99943" y="365124"/>
                    <a:pt x="152745" y="365124"/>
                  </a:cubicBezTo>
                  <a:cubicBezTo>
                    <a:pt x="182666" y="365124"/>
                    <a:pt x="214347" y="347439"/>
                    <a:pt x="230187" y="324448"/>
                  </a:cubicBezTo>
                  <a:lnTo>
                    <a:pt x="230187" y="204188"/>
                  </a:lnTo>
                  <a:cubicBezTo>
                    <a:pt x="214347" y="182966"/>
                    <a:pt x="182666" y="163512"/>
                    <a:pt x="152745" y="163512"/>
                  </a:cubicBezTo>
                  <a:close/>
                  <a:moveTo>
                    <a:pt x="530225" y="160337"/>
                  </a:moveTo>
                  <a:cubicBezTo>
                    <a:pt x="474133" y="160337"/>
                    <a:pt x="449593" y="202670"/>
                    <a:pt x="446087" y="239712"/>
                  </a:cubicBezTo>
                  <a:lnTo>
                    <a:pt x="614362" y="239712"/>
                  </a:lnTo>
                  <a:cubicBezTo>
                    <a:pt x="612609" y="204434"/>
                    <a:pt x="588069" y="160337"/>
                    <a:pt x="530225" y="160337"/>
                  </a:cubicBezTo>
                  <a:close/>
                  <a:moveTo>
                    <a:pt x="530476" y="107950"/>
                  </a:moveTo>
                  <a:cubicBezTo>
                    <a:pt x="619961" y="107950"/>
                    <a:pt x="677863" y="176471"/>
                    <a:pt x="677863" y="269589"/>
                  </a:cubicBezTo>
                  <a:cubicBezTo>
                    <a:pt x="677863" y="269589"/>
                    <a:pt x="677863" y="269589"/>
                    <a:pt x="677863" y="285402"/>
                  </a:cubicBezTo>
                  <a:cubicBezTo>
                    <a:pt x="677863" y="285402"/>
                    <a:pt x="677863" y="285402"/>
                    <a:pt x="446255" y="285402"/>
                  </a:cubicBezTo>
                  <a:cubicBezTo>
                    <a:pt x="451519" y="331083"/>
                    <a:pt x="484856" y="367979"/>
                    <a:pt x="541004" y="367979"/>
                  </a:cubicBezTo>
                  <a:cubicBezTo>
                    <a:pt x="570832" y="367979"/>
                    <a:pt x="605924" y="355680"/>
                    <a:pt x="626980" y="334597"/>
                  </a:cubicBezTo>
                  <a:cubicBezTo>
                    <a:pt x="626980" y="334597"/>
                    <a:pt x="626980" y="334597"/>
                    <a:pt x="655053" y="378520"/>
                  </a:cubicBezTo>
                  <a:cubicBezTo>
                    <a:pt x="626980" y="406632"/>
                    <a:pt x="583114" y="420687"/>
                    <a:pt x="535740" y="420687"/>
                  </a:cubicBezTo>
                  <a:cubicBezTo>
                    <a:pt x="444500" y="420687"/>
                    <a:pt x="377825" y="359194"/>
                    <a:pt x="377825" y="264319"/>
                  </a:cubicBezTo>
                  <a:cubicBezTo>
                    <a:pt x="377825" y="176471"/>
                    <a:pt x="440991" y="107950"/>
                    <a:pt x="530476" y="107950"/>
                  </a:cubicBezTo>
                  <a:close/>
                  <a:moveTo>
                    <a:pt x="230378" y="0"/>
                  </a:moveTo>
                  <a:cubicBezTo>
                    <a:pt x="230378" y="0"/>
                    <a:pt x="230378" y="0"/>
                    <a:pt x="293688" y="0"/>
                  </a:cubicBezTo>
                  <a:cubicBezTo>
                    <a:pt x="293688" y="0"/>
                    <a:pt x="293688" y="0"/>
                    <a:pt x="293688" y="413646"/>
                  </a:cubicBezTo>
                  <a:cubicBezTo>
                    <a:pt x="293688" y="413646"/>
                    <a:pt x="293688" y="413646"/>
                    <a:pt x="230378" y="413646"/>
                  </a:cubicBezTo>
                  <a:cubicBezTo>
                    <a:pt x="230378" y="413646"/>
                    <a:pt x="230378" y="413646"/>
                    <a:pt x="230378" y="373162"/>
                  </a:cubicBezTo>
                  <a:cubicBezTo>
                    <a:pt x="205758" y="403085"/>
                    <a:pt x="172344" y="420687"/>
                    <a:pt x="133655" y="420687"/>
                  </a:cubicBezTo>
                  <a:cubicBezTo>
                    <a:pt x="56276" y="420687"/>
                    <a:pt x="0" y="362601"/>
                    <a:pt x="0" y="264030"/>
                  </a:cubicBezTo>
                  <a:cubicBezTo>
                    <a:pt x="0" y="167219"/>
                    <a:pt x="56276" y="107372"/>
                    <a:pt x="133655" y="107372"/>
                  </a:cubicBezTo>
                  <a:cubicBezTo>
                    <a:pt x="170585" y="107372"/>
                    <a:pt x="205758" y="124974"/>
                    <a:pt x="230378" y="156658"/>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90" name="Rectangle 43">
              <a:extLst>
                <a:ext uri="{FF2B5EF4-FFF2-40B4-BE49-F238E27FC236}">
                  <a16:creationId xmlns:a16="http://schemas.microsoft.com/office/drawing/2014/main" id="{1EE217FC-C212-4766-95BB-AC068FBF175C}"/>
                </a:ext>
              </a:extLst>
            </p:cNvPr>
            <p:cNvSpPr>
              <a:spLocks noChangeArrowheads="1"/>
            </p:cNvSpPr>
            <p:nvPr/>
          </p:nvSpPr>
          <p:spPr bwMode="auto">
            <a:xfrm>
              <a:off x="10013518" y="874092"/>
              <a:ext cx="16520" cy="7615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1" name="Oval 44">
              <a:extLst>
                <a:ext uri="{FF2B5EF4-FFF2-40B4-BE49-F238E27FC236}">
                  <a16:creationId xmlns:a16="http://schemas.microsoft.com/office/drawing/2014/main" id="{752F9ECD-82F5-4DA2-AAAD-FB6DEE98AD4A}"/>
                </a:ext>
              </a:extLst>
            </p:cNvPr>
            <p:cNvSpPr>
              <a:spLocks noChangeArrowheads="1"/>
            </p:cNvSpPr>
            <p:nvPr/>
          </p:nvSpPr>
          <p:spPr bwMode="auto">
            <a:xfrm>
              <a:off x="10011503" y="844276"/>
              <a:ext cx="20549" cy="20549"/>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2" name="Freeform 45">
              <a:extLst>
                <a:ext uri="{FF2B5EF4-FFF2-40B4-BE49-F238E27FC236}">
                  <a16:creationId xmlns:a16="http://schemas.microsoft.com/office/drawing/2014/main" id="{3828862D-9FBD-4CE5-A825-26DE031F28BD}"/>
                </a:ext>
              </a:extLst>
            </p:cNvPr>
            <p:cNvSpPr>
              <a:spLocks/>
            </p:cNvSpPr>
            <p:nvPr/>
          </p:nvSpPr>
          <p:spPr bwMode="auto">
            <a:xfrm>
              <a:off x="9928099" y="872480"/>
              <a:ext cx="64064" cy="79375"/>
            </a:xfrm>
            <a:custGeom>
              <a:avLst/>
              <a:gdLst>
                <a:gd name="T0" fmla="*/ 41 w 143"/>
                <a:gd name="T1" fmla="*/ 50 h 178"/>
                <a:gd name="T2" fmla="*/ 72 w 143"/>
                <a:gd name="T3" fmla="*/ 29 h 178"/>
                <a:gd name="T4" fmla="*/ 123 w 143"/>
                <a:gd name="T5" fmla="*/ 50 h 178"/>
                <a:gd name="T6" fmla="*/ 138 w 143"/>
                <a:gd name="T7" fmla="*/ 24 h 178"/>
                <a:gd name="T8" fmla="*/ 72 w 143"/>
                <a:gd name="T9" fmla="*/ 0 h 178"/>
                <a:gd name="T10" fmla="*/ 5 w 143"/>
                <a:gd name="T11" fmla="*/ 52 h 178"/>
                <a:gd name="T12" fmla="*/ 108 w 143"/>
                <a:gd name="T13" fmla="*/ 126 h 178"/>
                <a:gd name="T14" fmla="*/ 74 w 143"/>
                <a:gd name="T15" fmla="*/ 149 h 178"/>
                <a:gd name="T16" fmla="*/ 17 w 143"/>
                <a:gd name="T17" fmla="*/ 125 h 178"/>
                <a:gd name="T18" fmla="*/ 0 w 143"/>
                <a:gd name="T19" fmla="*/ 152 h 178"/>
                <a:gd name="T20" fmla="*/ 73 w 143"/>
                <a:gd name="T21" fmla="*/ 178 h 178"/>
                <a:gd name="T22" fmla="*/ 143 w 143"/>
                <a:gd name="T23" fmla="*/ 126 h 178"/>
                <a:gd name="T24" fmla="*/ 41 w 143"/>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8">
                  <a:moveTo>
                    <a:pt x="41" y="50"/>
                  </a:moveTo>
                  <a:cubicBezTo>
                    <a:pt x="41" y="38"/>
                    <a:pt x="53" y="29"/>
                    <a:pt x="72" y="29"/>
                  </a:cubicBezTo>
                  <a:cubicBezTo>
                    <a:pt x="93" y="29"/>
                    <a:pt x="112" y="38"/>
                    <a:pt x="123" y="50"/>
                  </a:cubicBezTo>
                  <a:cubicBezTo>
                    <a:pt x="138" y="24"/>
                    <a:pt x="138" y="24"/>
                    <a:pt x="138" y="24"/>
                  </a:cubicBezTo>
                  <a:cubicBezTo>
                    <a:pt x="123" y="10"/>
                    <a:pt x="101" y="0"/>
                    <a:pt x="72" y="0"/>
                  </a:cubicBezTo>
                  <a:cubicBezTo>
                    <a:pt x="29" y="0"/>
                    <a:pt x="5" y="24"/>
                    <a:pt x="5" y="52"/>
                  </a:cubicBezTo>
                  <a:cubicBezTo>
                    <a:pt x="5" y="117"/>
                    <a:pt x="108" y="93"/>
                    <a:pt x="108" y="126"/>
                  </a:cubicBezTo>
                  <a:cubicBezTo>
                    <a:pt x="108" y="140"/>
                    <a:pt x="97" y="149"/>
                    <a:pt x="74" y="149"/>
                  </a:cubicBezTo>
                  <a:cubicBezTo>
                    <a:pt x="52" y="149"/>
                    <a:pt x="29" y="138"/>
                    <a:pt x="17" y="125"/>
                  </a:cubicBezTo>
                  <a:cubicBezTo>
                    <a:pt x="0" y="152"/>
                    <a:pt x="0" y="152"/>
                    <a:pt x="0" y="152"/>
                  </a:cubicBezTo>
                  <a:cubicBezTo>
                    <a:pt x="17" y="169"/>
                    <a:pt x="44" y="178"/>
                    <a:pt x="73" y="178"/>
                  </a:cubicBezTo>
                  <a:cubicBezTo>
                    <a:pt x="118" y="178"/>
                    <a:pt x="143" y="156"/>
                    <a:pt x="143" y="126"/>
                  </a:cubicBezTo>
                  <a:cubicBezTo>
                    <a:pt x="143"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3" name="Freeform 46">
              <a:extLst>
                <a:ext uri="{FF2B5EF4-FFF2-40B4-BE49-F238E27FC236}">
                  <a16:creationId xmlns:a16="http://schemas.microsoft.com/office/drawing/2014/main" id="{3C3FD00A-B262-40B4-8DD9-4CDF591A07A7}"/>
                </a:ext>
              </a:extLst>
            </p:cNvPr>
            <p:cNvSpPr>
              <a:spLocks/>
            </p:cNvSpPr>
            <p:nvPr/>
          </p:nvSpPr>
          <p:spPr bwMode="auto">
            <a:xfrm>
              <a:off x="9840666" y="872480"/>
              <a:ext cx="68093" cy="77763"/>
            </a:xfrm>
            <a:custGeom>
              <a:avLst/>
              <a:gdLst>
                <a:gd name="T0" fmla="*/ 97 w 152"/>
                <a:gd name="T1" fmla="*/ 0 h 174"/>
                <a:gd name="T2" fmla="*/ 37 w 152"/>
                <a:gd name="T3" fmla="*/ 27 h 174"/>
                <a:gd name="T4" fmla="*/ 37 w 152"/>
                <a:gd name="T5" fmla="*/ 4 h 174"/>
                <a:gd name="T6" fmla="*/ 0 w 152"/>
                <a:gd name="T7" fmla="*/ 4 h 174"/>
                <a:gd name="T8" fmla="*/ 0 w 152"/>
                <a:gd name="T9" fmla="*/ 174 h 174"/>
                <a:gd name="T10" fmla="*/ 37 w 152"/>
                <a:gd name="T11" fmla="*/ 174 h 174"/>
                <a:gd name="T12" fmla="*/ 37 w 152"/>
                <a:gd name="T13" fmla="*/ 55 h 174"/>
                <a:gd name="T14" fmla="*/ 81 w 152"/>
                <a:gd name="T15" fmla="*/ 32 h 174"/>
                <a:gd name="T16" fmla="*/ 115 w 152"/>
                <a:gd name="T17" fmla="*/ 68 h 174"/>
                <a:gd name="T18" fmla="*/ 115 w 152"/>
                <a:gd name="T19" fmla="*/ 174 h 174"/>
                <a:gd name="T20" fmla="*/ 152 w 152"/>
                <a:gd name="T21" fmla="*/ 174 h 174"/>
                <a:gd name="T22" fmla="*/ 152 w 152"/>
                <a:gd name="T23" fmla="*/ 54 h 174"/>
                <a:gd name="T24" fmla="*/ 97 w 152"/>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74">
                  <a:moveTo>
                    <a:pt x="97" y="0"/>
                  </a:moveTo>
                  <a:cubicBezTo>
                    <a:pt x="70" y="0"/>
                    <a:pt x="48" y="14"/>
                    <a:pt x="37" y="27"/>
                  </a:cubicBezTo>
                  <a:cubicBezTo>
                    <a:pt x="37" y="4"/>
                    <a:pt x="37" y="4"/>
                    <a:pt x="37" y="4"/>
                  </a:cubicBezTo>
                  <a:cubicBezTo>
                    <a:pt x="0" y="4"/>
                    <a:pt x="0" y="4"/>
                    <a:pt x="0" y="4"/>
                  </a:cubicBezTo>
                  <a:cubicBezTo>
                    <a:pt x="0" y="174"/>
                    <a:pt x="0" y="174"/>
                    <a:pt x="0" y="174"/>
                  </a:cubicBezTo>
                  <a:cubicBezTo>
                    <a:pt x="37" y="174"/>
                    <a:pt x="37" y="174"/>
                    <a:pt x="37" y="174"/>
                  </a:cubicBezTo>
                  <a:cubicBezTo>
                    <a:pt x="37" y="55"/>
                    <a:pt x="37" y="55"/>
                    <a:pt x="37" y="55"/>
                  </a:cubicBezTo>
                  <a:cubicBezTo>
                    <a:pt x="46" y="44"/>
                    <a:pt x="62" y="32"/>
                    <a:pt x="81" y="32"/>
                  </a:cubicBezTo>
                  <a:cubicBezTo>
                    <a:pt x="102" y="32"/>
                    <a:pt x="115" y="41"/>
                    <a:pt x="115" y="68"/>
                  </a:cubicBezTo>
                  <a:cubicBezTo>
                    <a:pt x="115" y="174"/>
                    <a:pt x="115" y="174"/>
                    <a:pt x="115" y="174"/>
                  </a:cubicBezTo>
                  <a:cubicBezTo>
                    <a:pt x="152" y="174"/>
                    <a:pt x="152" y="174"/>
                    <a:pt x="152" y="174"/>
                  </a:cubicBezTo>
                  <a:cubicBezTo>
                    <a:pt x="152" y="54"/>
                    <a:pt x="152" y="54"/>
                    <a:pt x="152" y="54"/>
                  </a:cubicBezTo>
                  <a:cubicBezTo>
                    <a:pt x="152" y="19"/>
                    <a:pt x="134" y="0"/>
                    <a:pt x="97"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4" name="Rectangle 47">
              <a:extLst>
                <a:ext uri="{FF2B5EF4-FFF2-40B4-BE49-F238E27FC236}">
                  <a16:creationId xmlns:a16="http://schemas.microsoft.com/office/drawing/2014/main" id="{5A20D559-0896-4E6F-9941-BCC6D005EE64}"/>
                </a:ext>
              </a:extLst>
            </p:cNvPr>
            <p:cNvSpPr>
              <a:spLocks noChangeArrowheads="1"/>
            </p:cNvSpPr>
            <p:nvPr/>
          </p:nvSpPr>
          <p:spPr bwMode="auto">
            <a:xfrm>
              <a:off x="9798360" y="874092"/>
              <a:ext cx="16520" cy="7615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5" name="Oval 48">
              <a:extLst>
                <a:ext uri="{FF2B5EF4-FFF2-40B4-BE49-F238E27FC236}">
                  <a16:creationId xmlns:a16="http://schemas.microsoft.com/office/drawing/2014/main" id="{AE9F95C9-D91A-477A-8151-C6EC86AABB70}"/>
                </a:ext>
              </a:extLst>
            </p:cNvPr>
            <p:cNvSpPr>
              <a:spLocks noChangeArrowheads="1"/>
            </p:cNvSpPr>
            <p:nvPr/>
          </p:nvSpPr>
          <p:spPr bwMode="auto">
            <a:xfrm>
              <a:off x="9796345" y="844276"/>
              <a:ext cx="20549" cy="20549"/>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6" name="Freeform 49">
              <a:extLst>
                <a:ext uri="{FF2B5EF4-FFF2-40B4-BE49-F238E27FC236}">
                  <a16:creationId xmlns:a16="http://schemas.microsoft.com/office/drawing/2014/main" id="{6B011680-6787-4E3A-A812-50857F976D81}"/>
                </a:ext>
              </a:extLst>
            </p:cNvPr>
            <p:cNvSpPr>
              <a:spLocks/>
            </p:cNvSpPr>
            <p:nvPr/>
          </p:nvSpPr>
          <p:spPr bwMode="auto">
            <a:xfrm>
              <a:off x="9666203" y="845082"/>
              <a:ext cx="70914" cy="105161"/>
            </a:xfrm>
            <a:custGeom>
              <a:avLst/>
              <a:gdLst>
                <a:gd name="T0" fmla="*/ 174 w 176"/>
                <a:gd name="T1" fmla="*/ 72 h 261"/>
                <a:gd name="T2" fmla="*/ 124 w 176"/>
                <a:gd name="T3" fmla="*/ 72 h 261"/>
                <a:gd name="T4" fmla="*/ 41 w 176"/>
                <a:gd name="T5" fmla="*/ 163 h 261"/>
                <a:gd name="T6" fmla="*/ 41 w 176"/>
                <a:gd name="T7" fmla="*/ 0 h 261"/>
                <a:gd name="T8" fmla="*/ 0 w 176"/>
                <a:gd name="T9" fmla="*/ 0 h 261"/>
                <a:gd name="T10" fmla="*/ 0 w 176"/>
                <a:gd name="T11" fmla="*/ 261 h 261"/>
                <a:gd name="T12" fmla="*/ 41 w 176"/>
                <a:gd name="T13" fmla="*/ 261 h 261"/>
                <a:gd name="T14" fmla="*/ 41 w 176"/>
                <a:gd name="T15" fmla="*/ 210 h 261"/>
                <a:gd name="T16" fmla="*/ 67 w 176"/>
                <a:gd name="T17" fmla="*/ 183 h 261"/>
                <a:gd name="T18" fmla="*/ 125 w 176"/>
                <a:gd name="T19" fmla="*/ 261 h 261"/>
                <a:gd name="T20" fmla="*/ 176 w 176"/>
                <a:gd name="T21" fmla="*/ 261 h 261"/>
                <a:gd name="T22" fmla="*/ 96 w 176"/>
                <a:gd name="T23" fmla="*/ 158 h 261"/>
                <a:gd name="T24" fmla="*/ 174 w 176"/>
                <a:gd name="T25" fmla="*/ 7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261">
                  <a:moveTo>
                    <a:pt x="174" y="72"/>
                  </a:moveTo>
                  <a:lnTo>
                    <a:pt x="124" y="72"/>
                  </a:lnTo>
                  <a:lnTo>
                    <a:pt x="41" y="163"/>
                  </a:lnTo>
                  <a:lnTo>
                    <a:pt x="41" y="0"/>
                  </a:lnTo>
                  <a:lnTo>
                    <a:pt x="0" y="0"/>
                  </a:lnTo>
                  <a:lnTo>
                    <a:pt x="0" y="261"/>
                  </a:lnTo>
                  <a:lnTo>
                    <a:pt x="41" y="261"/>
                  </a:lnTo>
                  <a:lnTo>
                    <a:pt x="41" y="210"/>
                  </a:lnTo>
                  <a:lnTo>
                    <a:pt x="67" y="183"/>
                  </a:lnTo>
                  <a:lnTo>
                    <a:pt x="125" y="261"/>
                  </a:lnTo>
                  <a:lnTo>
                    <a:pt x="176" y="261"/>
                  </a:lnTo>
                  <a:lnTo>
                    <a:pt x="96" y="158"/>
                  </a:lnTo>
                  <a:lnTo>
                    <a:pt x="174" y="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97" name="Forme libre : forme 96">
              <a:extLst>
                <a:ext uri="{FF2B5EF4-FFF2-40B4-BE49-F238E27FC236}">
                  <a16:creationId xmlns:a16="http://schemas.microsoft.com/office/drawing/2014/main" id="{4BB3FC5B-829D-47F1-909B-55E7556E06CF}"/>
                </a:ext>
              </a:extLst>
            </p:cNvPr>
            <p:cNvSpPr>
              <a:spLocks noChangeArrowheads="1"/>
            </p:cNvSpPr>
            <p:nvPr/>
          </p:nvSpPr>
          <p:spPr bwMode="auto">
            <a:xfrm>
              <a:off x="9471996" y="872480"/>
              <a:ext cx="172449" cy="79375"/>
            </a:xfrm>
            <a:custGeom>
              <a:avLst/>
              <a:gdLst>
                <a:gd name="connsiteX0" fmla="*/ 526256 w 679450"/>
                <a:gd name="connsiteY0" fmla="*/ 55562 h 312738"/>
                <a:gd name="connsiteX1" fmla="*/ 439737 w 679450"/>
                <a:gd name="connsiteY1" fmla="*/ 156368 h 312738"/>
                <a:gd name="connsiteX2" fmla="*/ 526256 w 679450"/>
                <a:gd name="connsiteY2" fmla="*/ 257174 h 312738"/>
                <a:gd name="connsiteX3" fmla="*/ 612775 w 679450"/>
                <a:gd name="connsiteY3" fmla="*/ 156368 h 312738"/>
                <a:gd name="connsiteX4" fmla="*/ 526256 w 679450"/>
                <a:gd name="connsiteY4" fmla="*/ 55562 h 312738"/>
                <a:gd name="connsiteX5" fmla="*/ 153194 w 679450"/>
                <a:gd name="connsiteY5" fmla="*/ 55562 h 312738"/>
                <a:gd name="connsiteX6" fmla="*/ 66675 w 679450"/>
                <a:gd name="connsiteY6" fmla="*/ 156368 h 312738"/>
                <a:gd name="connsiteX7" fmla="*/ 153194 w 679450"/>
                <a:gd name="connsiteY7" fmla="*/ 257174 h 312738"/>
                <a:gd name="connsiteX8" fmla="*/ 239713 w 679450"/>
                <a:gd name="connsiteY8" fmla="*/ 156368 h 312738"/>
                <a:gd name="connsiteX9" fmla="*/ 153194 w 679450"/>
                <a:gd name="connsiteY9" fmla="*/ 55562 h 312738"/>
                <a:gd name="connsiteX10" fmla="*/ 526256 w 679450"/>
                <a:gd name="connsiteY10" fmla="*/ 0 h 312738"/>
                <a:gd name="connsiteX11" fmla="*/ 679450 w 679450"/>
                <a:gd name="connsiteY11" fmla="*/ 156369 h 312738"/>
                <a:gd name="connsiteX12" fmla="*/ 526256 w 679450"/>
                <a:gd name="connsiteY12" fmla="*/ 312738 h 312738"/>
                <a:gd name="connsiteX13" fmla="*/ 373062 w 679450"/>
                <a:gd name="connsiteY13" fmla="*/ 156369 h 312738"/>
                <a:gd name="connsiteX14" fmla="*/ 526256 w 679450"/>
                <a:gd name="connsiteY14" fmla="*/ 0 h 312738"/>
                <a:gd name="connsiteX15" fmla="*/ 153988 w 679450"/>
                <a:gd name="connsiteY15" fmla="*/ 0 h 312738"/>
                <a:gd name="connsiteX16" fmla="*/ 307976 w 679450"/>
                <a:gd name="connsiteY16" fmla="*/ 156369 h 312738"/>
                <a:gd name="connsiteX17" fmla="*/ 153988 w 679450"/>
                <a:gd name="connsiteY17" fmla="*/ 312738 h 312738"/>
                <a:gd name="connsiteX18" fmla="*/ 0 w 679450"/>
                <a:gd name="connsiteY18" fmla="*/ 156369 h 312738"/>
                <a:gd name="connsiteX19" fmla="*/ 153988 w 679450"/>
                <a:gd name="connsiteY19" fmla="*/ 0 h 31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9450" h="312738">
                  <a:moveTo>
                    <a:pt x="526256" y="55562"/>
                  </a:moveTo>
                  <a:cubicBezTo>
                    <a:pt x="478473" y="55562"/>
                    <a:pt x="439737" y="100694"/>
                    <a:pt x="439737" y="156368"/>
                  </a:cubicBezTo>
                  <a:cubicBezTo>
                    <a:pt x="439737" y="212042"/>
                    <a:pt x="478473" y="257174"/>
                    <a:pt x="526256" y="257174"/>
                  </a:cubicBezTo>
                  <a:cubicBezTo>
                    <a:pt x="574039" y="257174"/>
                    <a:pt x="612775" y="212042"/>
                    <a:pt x="612775" y="156368"/>
                  </a:cubicBezTo>
                  <a:cubicBezTo>
                    <a:pt x="612775" y="100694"/>
                    <a:pt x="574039" y="55562"/>
                    <a:pt x="526256" y="55562"/>
                  </a:cubicBezTo>
                  <a:close/>
                  <a:moveTo>
                    <a:pt x="153194" y="55562"/>
                  </a:moveTo>
                  <a:cubicBezTo>
                    <a:pt x="105411" y="55562"/>
                    <a:pt x="66675" y="100694"/>
                    <a:pt x="66675" y="156368"/>
                  </a:cubicBezTo>
                  <a:cubicBezTo>
                    <a:pt x="66675" y="212042"/>
                    <a:pt x="105411" y="257174"/>
                    <a:pt x="153194" y="257174"/>
                  </a:cubicBezTo>
                  <a:cubicBezTo>
                    <a:pt x="200977" y="257174"/>
                    <a:pt x="239713" y="212042"/>
                    <a:pt x="239713" y="156368"/>
                  </a:cubicBezTo>
                  <a:cubicBezTo>
                    <a:pt x="239713" y="100694"/>
                    <a:pt x="200977" y="55562"/>
                    <a:pt x="153194" y="55562"/>
                  </a:cubicBezTo>
                  <a:close/>
                  <a:moveTo>
                    <a:pt x="526256" y="0"/>
                  </a:moveTo>
                  <a:cubicBezTo>
                    <a:pt x="610863" y="0"/>
                    <a:pt x="679450" y="70009"/>
                    <a:pt x="679450" y="156369"/>
                  </a:cubicBezTo>
                  <a:cubicBezTo>
                    <a:pt x="679450" y="242729"/>
                    <a:pt x="610863" y="312738"/>
                    <a:pt x="526256" y="312738"/>
                  </a:cubicBezTo>
                  <a:cubicBezTo>
                    <a:pt x="441649" y="312738"/>
                    <a:pt x="373062" y="242729"/>
                    <a:pt x="373062" y="156369"/>
                  </a:cubicBezTo>
                  <a:cubicBezTo>
                    <a:pt x="373062" y="70009"/>
                    <a:pt x="441649" y="0"/>
                    <a:pt x="526256" y="0"/>
                  </a:cubicBezTo>
                  <a:close/>
                  <a:moveTo>
                    <a:pt x="153988" y="0"/>
                  </a:moveTo>
                  <a:cubicBezTo>
                    <a:pt x="239033" y="0"/>
                    <a:pt x="307976" y="70009"/>
                    <a:pt x="307976" y="156369"/>
                  </a:cubicBezTo>
                  <a:cubicBezTo>
                    <a:pt x="307976" y="242729"/>
                    <a:pt x="239033" y="312738"/>
                    <a:pt x="153988" y="312738"/>
                  </a:cubicBezTo>
                  <a:cubicBezTo>
                    <a:pt x="68943" y="312738"/>
                    <a:pt x="0" y="242729"/>
                    <a:pt x="0" y="156369"/>
                  </a:cubicBezTo>
                  <a:cubicBezTo>
                    <a:pt x="0" y="70009"/>
                    <a:pt x="68943" y="0"/>
                    <a:pt x="153988"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1800" dirty="0"/>
            </a:p>
          </p:txBody>
        </p:sp>
        <p:sp>
          <p:nvSpPr>
            <p:cNvPr id="98" name="Rectangle 54">
              <a:extLst>
                <a:ext uri="{FF2B5EF4-FFF2-40B4-BE49-F238E27FC236}">
                  <a16:creationId xmlns:a16="http://schemas.microsoft.com/office/drawing/2014/main" id="{158E0E94-41BA-4F37-8EA2-CEDCFA51883D}"/>
                </a:ext>
              </a:extLst>
            </p:cNvPr>
            <p:cNvSpPr>
              <a:spLocks noChangeArrowheads="1"/>
            </p:cNvSpPr>
            <p:nvPr/>
          </p:nvSpPr>
          <p:spPr bwMode="auto">
            <a:xfrm>
              <a:off x="9434122" y="845082"/>
              <a:ext cx="16520" cy="10516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1800" dirty="0"/>
            </a:p>
          </p:txBody>
        </p:sp>
      </p:grpSp>
      <p:sp>
        <p:nvSpPr>
          <p:cNvPr id="104" name="Espace réservé du texte 102">
            <a:extLst>
              <a:ext uri="{FF2B5EF4-FFF2-40B4-BE49-F238E27FC236}">
                <a16:creationId xmlns:a16="http://schemas.microsoft.com/office/drawing/2014/main" id="{48DCBC7D-B406-4241-BE46-87BB912E0E5C}"/>
              </a:ext>
            </a:extLst>
          </p:cNvPr>
          <p:cNvSpPr>
            <a:spLocks noGrp="1"/>
          </p:cNvSpPr>
          <p:nvPr>
            <p:ph type="body" sz="quarter" idx="11" hasCustomPrompt="1"/>
          </p:nvPr>
        </p:nvSpPr>
        <p:spPr>
          <a:xfrm>
            <a:off x="2571362" y="1863092"/>
            <a:ext cx="1417319" cy="1417319"/>
          </a:xfrm>
          <a:prstGeom prst="ellipse">
            <a:avLst/>
          </a:prstGeom>
          <a:solidFill>
            <a:schemeClr val="bg1"/>
          </a:solidFill>
        </p:spPr>
        <p:txBody>
          <a:bodyPr wrap="none" anchor="ctr">
            <a:noAutofit/>
          </a:bodyPr>
          <a:lstStyle>
            <a:lvl1pPr algn="ctr">
              <a:spcAft>
                <a:spcPts val="0"/>
              </a:spcAft>
              <a:defRPr sz="6000" b="1">
                <a:solidFill>
                  <a:schemeClr val="accent2"/>
                </a:solidFill>
                <a:latin typeface="+mj-lt"/>
              </a:defRPr>
            </a:lvl1pPr>
          </a:lstStyle>
          <a:p>
            <a:pPr lvl="0"/>
            <a:r>
              <a:rPr lang="fr-FR" dirty="0"/>
              <a:t> </a:t>
            </a:r>
          </a:p>
        </p:txBody>
      </p:sp>
      <p:sp>
        <p:nvSpPr>
          <p:cNvPr id="106" name="Titre 42">
            <a:extLst>
              <a:ext uri="{FF2B5EF4-FFF2-40B4-BE49-F238E27FC236}">
                <a16:creationId xmlns:a16="http://schemas.microsoft.com/office/drawing/2014/main" id="{D3C720E5-727D-4B8B-9F10-B5B4BB73FBB7}"/>
              </a:ext>
            </a:extLst>
          </p:cNvPr>
          <p:cNvSpPr>
            <a:spLocks noGrp="1"/>
          </p:cNvSpPr>
          <p:nvPr>
            <p:ph type="title"/>
          </p:nvPr>
        </p:nvSpPr>
        <p:spPr>
          <a:xfrm>
            <a:off x="4125608" y="2594417"/>
            <a:ext cx="4478393" cy="393954"/>
          </a:xfrm>
        </p:spPr>
        <p:txBody>
          <a:bodyPr/>
          <a:lstStyle>
            <a:lvl1pPr>
              <a:defRPr>
                <a:solidFill>
                  <a:schemeClr val="accent1"/>
                </a:solidFill>
              </a:defRPr>
            </a:lvl1pPr>
          </a:lstStyle>
          <a:p>
            <a:r>
              <a:rPr lang="fr-FR" dirty="0"/>
              <a:t>Modifiez le style du titre</a:t>
            </a:r>
          </a:p>
        </p:txBody>
      </p:sp>
      <p:sp>
        <p:nvSpPr>
          <p:cNvPr id="107" name="Espace réservé du texte 44">
            <a:extLst>
              <a:ext uri="{FF2B5EF4-FFF2-40B4-BE49-F238E27FC236}">
                <a16:creationId xmlns:a16="http://schemas.microsoft.com/office/drawing/2014/main" id="{BEA02A48-064B-4381-8392-BD537E08D549}"/>
              </a:ext>
            </a:extLst>
          </p:cNvPr>
          <p:cNvSpPr>
            <a:spLocks noGrp="1"/>
          </p:cNvSpPr>
          <p:nvPr>
            <p:ph type="body" sz="quarter" idx="10"/>
          </p:nvPr>
        </p:nvSpPr>
        <p:spPr>
          <a:xfrm>
            <a:off x="4125695" y="2903172"/>
            <a:ext cx="4477761" cy="184666"/>
          </a:xfrm>
        </p:spPr>
        <p:txBody>
          <a:bodyPr/>
          <a:lstStyle>
            <a:lvl1pPr>
              <a:spcBef>
                <a:spcPts val="0"/>
              </a:spcBef>
              <a:spcAft>
                <a:spcPts val="0"/>
              </a:spcAft>
              <a:defRPr sz="1200"/>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fr-FR" dirty="0"/>
              <a:t>Modifier les styles du texte du masque</a:t>
            </a:r>
          </a:p>
        </p:txBody>
      </p:sp>
    </p:spTree>
    <p:extLst>
      <p:ext uri="{BB962C8B-B14F-4D97-AF65-F5344CB8AC3E}">
        <p14:creationId xmlns:p14="http://schemas.microsoft.com/office/powerpoint/2010/main" val="97753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re et contenu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4275356" y="624853"/>
            <a:ext cx="587172" cy="273844"/>
          </a:xfrm>
          <a:prstGeom prst="rect">
            <a:avLst/>
          </a:prstGeom>
        </p:spPr>
        <p:txBody>
          <a:bodyPr/>
          <a:lstStyle>
            <a:lvl1pPr algn="ctr">
              <a:defRPr sz="1050">
                <a:solidFill>
                  <a:schemeClr val="bg1"/>
                </a:solidFill>
                <a:latin typeface="Ubuntu"/>
                <a:cs typeface="Ubuntu"/>
              </a:defRPr>
            </a:lvl1pPr>
          </a:lstStyle>
          <a:p>
            <a:fld id="{2D1D393F-DF25-ED46-BAE6-2468C4054374}" type="slidenum">
              <a:rPr lang="fr-FR" smtClean="0"/>
              <a:pPr/>
              <a:t>‹N°›</a:t>
            </a:fld>
            <a:endParaRPr lang="fr-FR" dirty="0"/>
          </a:p>
        </p:txBody>
      </p:sp>
      <p:sp>
        <p:nvSpPr>
          <p:cNvPr id="4" name="Espace réservé du contenu 2"/>
          <p:cNvSpPr>
            <a:spLocks noGrp="1"/>
          </p:cNvSpPr>
          <p:nvPr>
            <p:ph sz="quarter" idx="14"/>
          </p:nvPr>
        </p:nvSpPr>
        <p:spPr>
          <a:xfrm>
            <a:off x="628651" y="1638334"/>
            <a:ext cx="7891363" cy="3403777"/>
          </a:xfrm>
          <a:prstGeom prst="rect">
            <a:avLst/>
          </a:prstGeom>
        </p:spPr>
        <p:txBody>
          <a:bodyPr vert="horz"/>
          <a:lstStyle>
            <a:lvl1pPr marL="232160" indent="-232160">
              <a:buSzPct val="100000"/>
              <a:buFontTx/>
              <a:buBlip>
                <a:blip r:embed="rId3"/>
              </a:buBlip>
              <a:defRPr sz="1463">
                <a:solidFill>
                  <a:srgbClr val="28B8CE"/>
                </a:solidFill>
                <a:latin typeface="Helvetica"/>
                <a:cs typeface="Helvetica"/>
              </a:defRPr>
            </a:lvl1pPr>
            <a:lvl2pPr>
              <a:defRPr sz="1463">
                <a:solidFill>
                  <a:srgbClr val="28B8CE"/>
                </a:solidFill>
                <a:latin typeface="Helvetica"/>
                <a:cs typeface="Helvetica"/>
              </a:defRPr>
            </a:lvl2pPr>
            <a:lvl3pPr>
              <a:defRPr sz="1300">
                <a:solidFill>
                  <a:srgbClr val="28B8CE"/>
                </a:solidFill>
                <a:latin typeface="Helvetica"/>
                <a:cs typeface="Helvetica"/>
              </a:defRPr>
            </a:lvl3pPr>
            <a:lvl4pPr>
              <a:defRPr sz="1138">
                <a:solidFill>
                  <a:srgbClr val="28B8CE"/>
                </a:solidFill>
                <a:latin typeface="Helvetica"/>
                <a:cs typeface="Helvetica"/>
              </a:defRPr>
            </a:lvl4pPr>
            <a:lvl5pPr>
              <a:defRPr sz="975">
                <a:solidFill>
                  <a:srgbClr val="28B8CE"/>
                </a:solidFill>
                <a:latin typeface="Helvetica"/>
                <a:cs typeface="Helvetic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Titre 3"/>
          <p:cNvSpPr>
            <a:spLocks noGrp="1"/>
          </p:cNvSpPr>
          <p:nvPr>
            <p:ph type="title"/>
          </p:nvPr>
        </p:nvSpPr>
        <p:spPr>
          <a:xfrm>
            <a:off x="628651" y="1031888"/>
            <a:ext cx="7891363" cy="280077"/>
          </a:xfrm>
          <a:prstGeom prst="rect">
            <a:avLst/>
          </a:prstGeom>
        </p:spPr>
        <p:txBody>
          <a:bodyPr vert="horz"/>
          <a:lstStyle>
            <a:lvl1pPr algn="ctr">
              <a:defRPr sz="2275">
                <a:solidFill>
                  <a:schemeClr val="accent2"/>
                </a:solidFill>
                <a:latin typeface="Ubuntu"/>
                <a:cs typeface="Ubuntu"/>
              </a:defRPr>
            </a:lvl1pPr>
          </a:lstStyle>
          <a:p>
            <a:r>
              <a:rPr lang="fr-FR"/>
              <a:t>Cliquez et modifiez le titre</a:t>
            </a:r>
            <a:endParaRPr lang="fr-FR" dirty="0"/>
          </a:p>
        </p:txBody>
      </p:sp>
    </p:spTree>
    <p:extLst>
      <p:ext uri="{BB962C8B-B14F-4D97-AF65-F5344CB8AC3E}">
        <p14:creationId xmlns:p14="http://schemas.microsoft.com/office/powerpoint/2010/main" val="363875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623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9263" y="450001"/>
            <a:ext cx="8216900" cy="406265"/>
          </a:xfrm>
        </p:spPr>
        <p:txBody>
          <a:bodyPr lIns="0" tIns="0" rIns="0" bIns="0"/>
          <a:lstStyle>
            <a:lvl1pPr>
              <a:defRPr sz="33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83831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C5D8B79-9AB5-4CA4-B0A5-FF67C3030F5B}"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5667" y="757948"/>
            <a:ext cx="4011430" cy="375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595AFBB-A533-4CAA-8071-42B3A57DE381}"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9963" y="776314"/>
            <a:ext cx="3395816" cy="371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441D0B8F-E42C-42D0-8780-1564397AE81D}"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1015" y="727452"/>
            <a:ext cx="3442317" cy="372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4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9F63B30-5A2D-4537-9857-B111F5AA62A1}"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7"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346971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présentation">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tretch>
            <a:fillRect/>
          </a:stretch>
        </p:blipFill>
        <p:spPr bwMode="auto">
          <a:xfrm>
            <a:off x="130176" y="244033"/>
            <a:ext cx="2339973" cy="1081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6743700" y="244033"/>
            <a:ext cx="1930400" cy="153987"/>
          </a:xfrm>
          <a:prstGeom prst="rect">
            <a:avLst/>
          </a:prstGeom>
        </p:spPr>
        <p:txBody>
          <a:bodyPr lIns="0" tIns="0" rIns="0" bIns="0"/>
          <a:lstStyle>
            <a:lvl1pPr algn="r">
              <a:defRPr sz="1000">
                <a:solidFill>
                  <a:srgbClr val="9C4092"/>
                </a:solidFill>
              </a:defRPr>
            </a:lvl1pPr>
          </a:lstStyle>
          <a:p>
            <a:r>
              <a:rPr lang="en-US" altLang="fr-FR" dirty="0"/>
              <a:t>Nom de </a:t>
            </a:r>
            <a:r>
              <a:rPr lang="en-US" altLang="fr-FR" dirty="0" err="1"/>
              <a:t>l’évènement</a:t>
            </a:r>
            <a:endParaRPr lang="en-US" altLang="fr-FR" dirty="0"/>
          </a:p>
        </p:txBody>
      </p:sp>
      <p:sp>
        <p:nvSpPr>
          <p:cNvPr id="2" name="Title 1"/>
          <p:cNvSpPr>
            <a:spLocks noGrp="1"/>
          </p:cNvSpPr>
          <p:nvPr>
            <p:ph type="ctrTitle"/>
          </p:nvPr>
        </p:nvSpPr>
        <p:spPr>
          <a:xfrm>
            <a:off x="2748879" y="2144168"/>
            <a:ext cx="5925221" cy="467820"/>
          </a:xfrm>
        </p:spPr>
        <p:txBody>
          <a:bodyPr anchor="b"/>
          <a:lstStyle>
            <a:lvl1pPr algn="l">
              <a:lnSpc>
                <a:spcPct val="80000"/>
              </a:lnSpc>
              <a:defRPr sz="3800"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2748878" y="2698835"/>
            <a:ext cx="5925221" cy="261610"/>
          </a:xfrm>
        </p:spPr>
        <p:txBody>
          <a:bodyPr wrap="square">
            <a:spAutoFit/>
          </a:bodyPr>
          <a:lstStyle>
            <a:lvl1pPr marL="0" indent="0" algn="l">
              <a:buNone/>
              <a:defRPr sz="1700">
                <a:solidFill>
                  <a:srgbClr val="9C4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1302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13.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4.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dirty="0"/>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dirty="0" err="1"/>
              <a:t>Ordre</a:t>
            </a:r>
            <a:r>
              <a:rPr lang="en-US" altLang="fr-FR" dirty="0"/>
              <a:t> du jour</a:t>
            </a:r>
          </a:p>
        </p:txBody>
      </p:sp>
      <p:sp>
        <p:nvSpPr>
          <p:cNvPr id="1029" name="Text Placeholder 2"/>
          <p:cNvSpPr>
            <a:spLocks noGrp="1"/>
          </p:cNvSpPr>
          <p:nvPr>
            <p:ph type="body" idx="1"/>
          </p:nvPr>
        </p:nvSpPr>
        <p:spPr bwMode="auto">
          <a:xfrm>
            <a:off x="2192400" y="1044000"/>
            <a:ext cx="6480000" cy="34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a:t>00h00 - 00h00</a:t>
            </a:r>
          </a:p>
          <a:p>
            <a:pPr lvl="1"/>
            <a:r>
              <a:rPr lang="en-US" altLang="fr-FR" dirty="0" err="1"/>
              <a:t>Titre</a:t>
            </a:r>
            <a:endParaRPr lang="en-US" altLang="fr-FR" dirty="0"/>
          </a:p>
          <a:p>
            <a:pPr lvl="2"/>
            <a:r>
              <a:rPr lang="en-US" altLang="fr-FR" dirty="0" err="1"/>
              <a:t>Sujet</a:t>
            </a:r>
            <a:endParaRPr lang="en-US" altLang="fr-FR" dirty="0"/>
          </a:p>
        </p:txBody>
      </p:sp>
      <p:sp>
        <p:nvSpPr>
          <p:cNvPr id="9"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5" y="3333868"/>
            <a:ext cx="1955568" cy="18096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5"/>
          <a:stretch>
            <a:fillRect/>
          </a:stretch>
        </p:blipFill>
        <p:spPr bwMode="auto">
          <a:xfrm>
            <a:off x="289652" y="4418534"/>
            <a:ext cx="909753" cy="68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28519"/>
      </p:ext>
    </p:extLst>
  </p:cSld>
  <p:clrMap bg1="lt1" tx1="dk1" bg2="lt2" tx2="dk2" accent1="accent1" accent2="accent2" accent3="accent3" accent4="accent4" accent5="accent5" accent6="accent6" hlink="hlink" folHlink="folHlink"/>
  <p:sldLayoutIdLst>
    <p:sldLayoutId id="2147493706" r:id="rId1"/>
  </p:sldLayoutIdLst>
  <p:hf hdr="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0" indent="0" algn="l" defTabSz="457200" rtl="0" eaLnBrk="0" fontAlgn="base" hangingPunct="0">
        <a:spcBef>
          <a:spcPts val="1500"/>
        </a:spcBef>
        <a:spcAft>
          <a:spcPct val="0"/>
        </a:spcAft>
        <a:buFont typeface="Arial" pitchFamily="34" charset="0"/>
        <a:defRPr sz="1200" b="0" kern="1200" baseline="0">
          <a:solidFill>
            <a:srgbClr val="17CBD0"/>
          </a:solidFill>
          <a:latin typeface="+mn-lt"/>
          <a:ea typeface="MS PGothic" pitchFamily="34" charset="-128"/>
          <a:cs typeface="ＭＳ Ｐゴシック" charset="0"/>
        </a:defRPr>
      </a:lvl1pPr>
      <a:lvl2pPr marL="0" marR="0" indent="0" algn="l" defTabSz="457200" rtl="0" eaLnBrk="0" fontAlgn="base" latinLnBrk="0" hangingPunct="0">
        <a:lnSpc>
          <a:spcPct val="80000"/>
        </a:lnSpc>
        <a:spcBef>
          <a:spcPts val="300"/>
        </a:spcBef>
        <a:spcAft>
          <a:spcPct val="0"/>
        </a:spcAft>
        <a:buClrTx/>
        <a:buSzTx/>
        <a:buFont typeface="Arial" pitchFamily="34" charset="0"/>
        <a:buNone/>
        <a:tabLst/>
        <a:defRPr sz="1800" b="1" kern="1200" cap="none" baseline="0">
          <a:solidFill>
            <a:srgbClr val="482683"/>
          </a:solidFill>
          <a:latin typeface="+mn-lt"/>
          <a:ea typeface="MS PGothic" pitchFamily="34" charset="-128"/>
          <a:cs typeface="+mn-cs"/>
        </a:defRPr>
      </a:lvl2pPr>
      <a:lvl3pPr marL="0" marR="0" indent="0" algn="l" defTabSz="457200" rtl="0" eaLnBrk="0" fontAlgn="base" latinLnBrk="0" hangingPunct="0">
        <a:lnSpc>
          <a:spcPct val="80000"/>
        </a:lnSpc>
        <a:spcBef>
          <a:spcPts val="300"/>
        </a:spcBef>
        <a:spcAft>
          <a:spcPct val="0"/>
        </a:spcAft>
        <a:buClrTx/>
        <a:buSzTx/>
        <a:buFont typeface="Arial" pitchFamily="34" charset="0"/>
        <a:buNone/>
        <a:tabLst/>
        <a:defRPr sz="1400" kern="1200" baseline="0">
          <a:solidFill>
            <a:schemeClr val="tx1"/>
          </a:solidFill>
          <a:latin typeface="+mn-lt"/>
          <a:ea typeface="MS PGothic" pitchFamily="34" charset="-128"/>
          <a:cs typeface="+mn-cs"/>
        </a:defRPr>
      </a:lvl3pPr>
      <a:lvl4pPr marL="180975" indent="-180975"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texte 2"/>
          <p:cNvSpPr>
            <a:spLocks noGrp="1"/>
          </p:cNvSpPr>
          <p:nvPr>
            <p:ph type="body" idx="1"/>
          </p:nvPr>
        </p:nvSpPr>
        <p:spPr bwMode="auto">
          <a:xfrm>
            <a:off x="4572000" y="2016850"/>
            <a:ext cx="4114800" cy="13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dirty="0"/>
              <a:t>Cliquez pour modifier le style des sous-titres du masque</a:t>
            </a:r>
          </a:p>
        </p:txBody>
      </p:sp>
      <p:sp>
        <p:nvSpPr>
          <p:cNvPr id="10"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
        <p:nvSpPr>
          <p:cNvPr id="6" name="Slide Number Placeholder 5"/>
          <p:cNvSpPr>
            <a:spLocks noGrp="1"/>
          </p:cNvSpPr>
          <p:nvPr>
            <p:ph type="sldNum" sz="quarter" idx="4"/>
          </p:nvPr>
        </p:nvSpPr>
        <p:spPr>
          <a:xfrm>
            <a:off x="8280000" y="4766400"/>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7CBD0164-572F-44BE-A3DF-71E080AAD4F0}" type="slidenum">
              <a:rPr lang="en-US" altLang="fr-FR" smtClean="0"/>
              <a:pPr/>
              <a:t>‹N°›</a:t>
            </a:fld>
            <a:endParaRPr lang="en-US" altLang="fr-FR" dirty="0"/>
          </a:p>
        </p:txBody>
      </p:sp>
      <p:sp>
        <p:nvSpPr>
          <p:cNvPr id="8195" name="Espace réservé du titre 1"/>
          <p:cNvSpPr>
            <a:spLocks noGrp="1"/>
          </p:cNvSpPr>
          <p:nvPr>
            <p:ph type="title"/>
          </p:nvPr>
        </p:nvSpPr>
        <p:spPr bwMode="auto">
          <a:xfrm>
            <a:off x="4572000" y="1639050"/>
            <a:ext cx="41148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fr-FR" altLang="fr-FR" dirty="0"/>
              <a:t>Cliquez et modifiez le titre</a:t>
            </a:r>
          </a:p>
        </p:txBody>
      </p:sp>
      <p:pic>
        <p:nvPicPr>
          <p:cNvPr id="12" name="Picture 2">
            <a:extLst>
              <a:ext uri="{FF2B5EF4-FFF2-40B4-BE49-F238E27FC236}">
                <a16:creationId xmlns:a16="http://schemas.microsoft.com/office/drawing/2014/main" id="{B6DE2CB5-01BD-4773-B2E2-AEAA0134E600}"/>
              </a:ext>
            </a:extLst>
          </p:cNvPr>
          <p:cNvPicPr>
            <a:picLocks noChangeAspect="1" noChangeArrowheads="1"/>
          </p:cNvPicPr>
          <p:nvPr userDrawn="1"/>
        </p:nvPicPr>
        <p:blipFill>
          <a:blip r:embed="rId11"/>
          <a:stretch>
            <a:fillRect/>
          </a:stretch>
        </p:blipFill>
        <p:spPr bwMode="auto">
          <a:xfrm>
            <a:off x="388492" y="4588933"/>
            <a:ext cx="743297" cy="34350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93697" r:id="rId1"/>
    <p:sldLayoutId id="2147493698" r:id="rId2"/>
    <p:sldLayoutId id="2147493699" r:id="rId3"/>
    <p:sldLayoutId id="2147493700" r:id="rId4"/>
    <p:sldLayoutId id="2147493701" r:id="rId5"/>
    <p:sldLayoutId id="2147493702" r:id="rId6"/>
    <p:sldLayoutId id="2147493703" r:id="rId7"/>
    <p:sldLayoutId id="2147493713" r:id="rId8"/>
  </p:sldLayoutIdLst>
  <p:hf hdr="0"/>
  <p:txStyles>
    <p:titleStyle>
      <a:lvl1pPr algn="l" defTabSz="457200" rtl="0" eaLnBrk="0" fontAlgn="base" hangingPunct="0">
        <a:spcBef>
          <a:spcPct val="0"/>
        </a:spcBef>
        <a:spcAft>
          <a:spcPct val="0"/>
        </a:spcAft>
        <a:defRPr sz="1400" b="0" kern="1200">
          <a:solidFill>
            <a:srgbClr val="17CBD0"/>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6pPr>
      <a:lvl7pPr marL="9144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7pPr>
      <a:lvl8pPr marL="13716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8pPr>
      <a:lvl9pPr marL="18288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9pPr>
    </p:titleStyle>
    <p:bodyStyle>
      <a:lvl1pPr marL="0" indent="0" algn="l" defTabSz="457200" rtl="0" eaLnBrk="0" fontAlgn="base" hangingPunct="0">
        <a:lnSpc>
          <a:spcPct val="90000"/>
        </a:lnSpc>
        <a:spcBef>
          <a:spcPct val="20000"/>
        </a:spcBef>
        <a:spcAft>
          <a:spcPct val="0"/>
        </a:spcAft>
        <a:buFont typeface="Arial" pitchFamily="34" charset="0"/>
        <a:defRPr sz="2800" b="1" kern="1200">
          <a:solidFill>
            <a:srgbClr val="482683"/>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defRPr sz="7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Forme libre : forme 13">
            <a:extLst>
              <a:ext uri="{FF2B5EF4-FFF2-40B4-BE49-F238E27FC236}">
                <a16:creationId xmlns:a16="http://schemas.microsoft.com/office/drawing/2014/main" id="{65D862E8-4914-FFA3-CF22-F98069B0B5E3}"/>
              </a:ext>
            </a:extLst>
          </p:cNvPr>
          <p:cNvSpPr/>
          <p:nvPr userDrawn="1"/>
        </p:nvSpPr>
        <p:spPr>
          <a:xfrm>
            <a:off x="8152995" y="1"/>
            <a:ext cx="991005" cy="57743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sp>
        <p:nvSpPr>
          <p:cNvPr id="2" name="Espace réservé du titre 1">
            <a:extLst>
              <a:ext uri="{FF2B5EF4-FFF2-40B4-BE49-F238E27FC236}">
                <a16:creationId xmlns:a16="http://schemas.microsoft.com/office/drawing/2014/main" id="{94BC8043-2F9B-0572-C9D1-E121425510DB}"/>
              </a:ext>
            </a:extLst>
          </p:cNvPr>
          <p:cNvSpPr>
            <a:spLocks noGrp="1"/>
          </p:cNvSpPr>
          <p:nvPr>
            <p:ph type="title"/>
          </p:nvPr>
        </p:nvSpPr>
        <p:spPr>
          <a:xfrm>
            <a:off x="405000" y="270000"/>
            <a:ext cx="8334900" cy="891000"/>
          </a:xfrm>
          <a:prstGeom prst="rect">
            <a:avLst/>
          </a:prstGeom>
        </p:spPr>
        <p:txBody>
          <a:bodyPr vert="horz" lIns="0" tIns="0" rIns="0" bIns="0" rtlCol="0" anchor="ctr">
            <a:noAutofit/>
          </a:bodyPr>
          <a:lstStyle/>
          <a:p>
            <a:r>
              <a:rPr lang="fr-FR" dirty="0"/>
              <a:t>Modifiez le style du titre</a:t>
            </a:r>
          </a:p>
        </p:txBody>
      </p:sp>
      <p:sp>
        <p:nvSpPr>
          <p:cNvPr id="3" name="Espace réservé du texte 2">
            <a:extLst>
              <a:ext uri="{FF2B5EF4-FFF2-40B4-BE49-F238E27FC236}">
                <a16:creationId xmlns:a16="http://schemas.microsoft.com/office/drawing/2014/main" id="{FB053D5E-64D1-546B-8F32-2D255E9F184F}"/>
              </a:ext>
            </a:extLst>
          </p:cNvPr>
          <p:cNvSpPr>
            <a:spLocks noGrp="1"/>
          </p:cNvSpPr>
          <p:nvPr>
            <p:ph type="body" idx="1"/>
          </p:nvPr>
        </p:nvSpPr>
        <p:spPr>
          <a:xfrm>
            <a:off x="405000" y="1296000"/>
            <a:ext cx="8334900" cy="3375000"/>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85E9883-174C-DB48-B8FB-C7C9E9A28D56}"/>
              </a:ext>
            </a:extLst>
          </p:cNvPr>
          <p:cNvSpPr>
            <a:spLocks noGrp="1"/>
          </p:cNvSpPr>
          <p:nvPr>
            <p:ph type="dt" sz="half" idx="2"/>
          </p:nvPr>
        </p:nvSpPr>
        <p:spPr>
          <a:xfrm>
            <a:off x="8198999" y="4861763"/>
            <a:ext cx="540000" cy="94500"/>
          </a:xfrm>
          <a:prstGeom prst="rect">
            <a:avLst/>
          </a:prstGeom>
        </p:spPr>
        <p:txBody>
          <a:bodyPr vert="horz" lIns="0" tIns="0" rIns="0" bIns="0" rtlCol="0" anchor="b" anchorCtr="0"/>
          <a:lstStyle>
            <a:lvl1pPr algn="r">
              <a:defRPr sz="600">
                <a:solidFill>
                  <a:schemeClr val="bg2">
                    <a:lumMod val="50000"/>
                  </a:schemeClr>
                </a:solidFill>
                <a:latin typeface="Aptos Light" panose="020B0004020202020204" pitchFamily="34" charset="0"/>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5C4E573B-5A74-0D35-190B-DC632EEF772D}"/>
              </a:ext>
            </a:extLst>
          </p:cNvPr>
          <p:cNvSpPr>
            <a:spLocks noGrp="1"/>
          </p:cNvSpPr>
          <p:nvPr>
            <p:ph type="ftr" sz="quarter" idx="3"/>
          </p:nvPr>
        </p:nvSpPr>
        <p:spPr>
          <a:xfrm>
            <a:off x="945001" y="4861763"/>
            <a:ext cx="7253999" cy="94500"/>
          </a:xfrm>
          <a:prstGeom prst="rect">
            <a:avLst/>
          </a:prstGeom>
        </p:spPr>
        <p:txBody>
          <a:bodyPr vert="horz" lIns="0" tIns="0" rIns="0" bIns="0" rtlCol="0" anchor="b" anchorCtr="0"/>
          <a:lstStyle>
            <a:lvl1pPr algn="ctr">
              <a:defRPr sz="600">
                <a:solidFill>
                  <a:schemeClr val="bg2">
                    <a:lumMod val="50000"/>
                  </a:schemeClr>
                </a:solidFill>
                <a:latin typeface="Aptos Light" panose="020B0004020202020204" pitchFamily="34" charset="0"/>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4E9CD0C3-D1AD-C96E-2A22-496028C4A5B7}"/>
              </a:ext>
            </a:extLst>
          </p:cNvPr>
          <p:cNvSpPr>
            <a:spLocks noGrp="1"/>
          </p:cNvSpPr>
          <p:nvPr>
            <p:ph type="sldNum" sz="quarter" idx="4"/>
          </p:nvPr>
        </p:nvSpPr>
        <p:spPr>
          <a:xfrm>
            <a:off x="405000" y="4861763"/>
            <a:ext cx="540000" cy="94500"/>
          </a:xfrm>
          <a:prstGeom prst="rect">
            <a:avLst/>
          </a:prstGeom>
        </p:spPr>
        <p:txBody>
          <a:bodyPr vert="horz" lIns="0" tIns="0" rIns="0" bIns="0" rtlCol="0" anchor="b" anchorCtr="0"/>
          <a:lstStyle>
            <a:lvl1pPr algn="l">
              <a:defRPr sz="750">
                <a:solidFill>
                  <a:schemeClr val="bg1">
                    <a:lumMod val="50000"/>
                  </a:schemeClr>
                </a:solidFill>
              </a:defRPr>
            </a:lvl1pPr>
          </a:lstStyle>
          <a:p>
            <a:fld id="{D20695E2-BFCA-4B18-9E5A-192070118646}" type="slidenum">
              <a:rPr lang="fr-FR" smtClean="0"/>
              <a:pPr/>
              <a:t>‹N°›</a:t>
            </a:fld>
            <a:endParaRPr lang="fr-FR" dirty="0"/>
          </a:p>
        </p:txBody>
      </p:sp>
      <p:pic>
        <p:nvPicPr>
          <p:cNvPr id="7" name="Image 6" descr="Une image contenant Graphique, Police, logo, symbole&#10;&#10;Description générée automatiquement">
            <a:extLst>
              <a:ext uri="{FF2B5EF4-FFF2-40B4-BE49-F238E27FC236}">
                <a16:creationId xmlns:a16="http://schemas.microsoft.com/office/drawing/2014/main" id="{D2FE0324-D64E-3A37-5F91-8A734FA7F2D8}"/>
              </a:ext>
            </a:extLst>
          </p:cNvPr>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8448300" y="89100"/>
            <a:ext cx="582790" cy="437400"/>
          </a:xfrm>
          <a:prstGeom prst="rect">
            <a:avLst/>
          </a:prstGeom>
        </p:spPr>
      </p:pic>
    </p:spTree>
    <p:extLst>
      <p:ext uri="{BB962C8B-B14F-4D97-AF65-F5344CB8AC3E}">
        <p14:creationId xmlns:p14="http://schemas.microsoft.com/office/powerpoint/2010/main" val="127481427"/>
      </p:ext>
    </p:extLst>
  </p:cSld>
  <p:clrMap bg1="lt1" tx1="dk1" bg2="lt2" tx2="dk2" accent1="accent1" accent2="accent2" accent3="accent3" accent4="accent4" accent5="accent5" accent6="accent6" hlink="hlink" folHlink="folHlink"/>
  <p:sldLayoutIdLst>
    <p:sldLayoutId id="2147493756" r:id="rId1"/>
    <p:sldLayoutId id="2147493757" r:id="rId2"/>
    <p:sldLayoutId id="2147493758" r:id="rId3"/>
    <p:sldLayoutId id="2147493759" r:id="rId4"/>
    <p:sldLayoutId id="2147493760" r:id="rId5"/>
    <p:sldLayoutId id="2147493761" r:id="rId6"/>
    <p:sldLayoutId id="2147493762" r:id="rId7"/>
    <p:sldLayoutId id="2147493763" r:id="rId8"/>
    <p:sldLayoutId id="2147493764" r:id="rId9"/>
    <p:sldLayoutId id="2147493765" r:id="rId10"/>
    <p:sldLayoutId id="2147493766" r:id="rId11"/>
    <p:sldLayoutId id="2147493767" r:id="rId12"/>
    <p:sldLayoutId id="2147493768" r:id="rId13"/>
    <p:sldLayoutId id="2147493769" r:id="rId14"/>
    <p:sldLayoutId id="2147493770" r:id="rId15"/>
    <p:sldLayoutId id="2147493771" r:id="rId16"/>
    <p:sldLayoutId id="2147493772" r:id="rId17"/>
    <p:sldLayoutId id="2147493773" r:id="rId18"/>
    <p:sldLayoutId id="2147493787" r:id="rId19"/>
  </p:sldLayoutIdLst>
  <p:hf hdr="0"/>
  <p:txStyles>
    <p:titleStyle>
      <a:lvl1pPr algn="l" defTabSz="685800" rtl="0" eaLnBrk="1" latinLnBrk="0" hangingPunct="1">
        <a:lnSpc>
          <a:spcPct val="80000"/>
        </a:lnSpc>
        <a:spcBef>
          <a:spcPct val="0"/>
        </a:spcBef>
        <a:buNone/>
        <a:defRPr sz="3450" b="1" kern="1200" cap="none" baseline="0">
          <a:solidFill>
            <a:schemeClr val="tx2"/>
          </a:solidFill>
          <a:latin typeface="+mj-lt"/>
          <a:ea typeface="+mj-ea"/>
          <a:cs typeface="+mj-cs"/>
        </a:defRPr>
      </a:lvl1pPr>
    </p:titleStyle>
    <p:bodyStyle>
      <a:lvl1pPr marL="0" indent="0" algn="l" defTabSz="685800" rtl="0" eaLnBrk="1" latinLnBrk="0" hangingPunct="1">
        <a:lnSpc>
          <a:spcPct val="90000"/>
        </a:lnSpc>
        <a:spcBef>
          <a:spcPts val="900"/>
        </a:spcBef>
        <a:buFontTx/>
        <a:buNone/>
        <a:defRPr sz="2100" b="1" kern="1200">
          <a:solidFill>
            <a:schemeClr val="accent6"/>
          </a:solidFill>
          <a:latin typeface="+mn-lt"/>
          <a:ea typeface="+mn-ea"/>
          <a:cs typeface="+mn-cs"/>
        </a:defRPr>
      </a:lvl1pPr>
      <a:lvl2pPr marL="189000" indent="-189000" algn="l" defTabSz="685800" rtl="0" eaLnBrk="1" latinLnBrk="0" hangingPunct="1">
        <a:lnSpc>
          <a:spcPct val="90000"/>
        </a:lnSpc>
        <a:spcBef>
          <a:spcPts val="600"/>
        </a:spcBef>
        <a:buFont typeface="Aptos" panose="020B0004020202020204" pitchFamily="34" charset="0"/>
        <a:buChar char="&gt;"/>
        <a:defRPr sz="1650" b="0" kern="1200">
          <a:solidFill>
            <a:schemeClr val="accent2"/>
          </a:solidFill>
          <a:latin typeface="+mn-lt"/>
          <a:ea typeface="+mn-ea"/>
          <a:cs typeface="+mn-cs"/>
        </a:defRPr>
      </a:lvl2pPr>
      <a:lvl3pPr marL="0" indent="0" algn="l" defTabSz="685800" rtl="0" eaLnBrk="1" latinLnBrk="0" hangingPunct="1">
        <a:lnSpc>
          <a:spcPct val="100000"/>
        </a:lnSpc>
        <a:spcBef>
          <a:spcPts val="375"/>
        </a:spcBef>
        <a:buFontTx/>
        <a:buNone/>
        <a:defRPr sz="1425" b="0" u="none" kern="1200">
          <a:solidFill>
            <a:schemeClr val="tx1">
              <a:lumMod val="75000"/>
              <a:lumOff val="25000"/>
            </a:schemeClr>
          </a:solidFill>
          <a:latin typeface="+mn-lt"/>
          <a:ea typeface="+mn-ea"/>
          <a:cs typeface="+mn-cs"/>
        </a:defRPr>
      </a:lvl3pPr>
      <a:lvl4pPr marL="405000" indent="-135000" algn="l" defTabSz="685800" rtl="0" eaLnBrk="1" latinLnBrk="0" hangingPunct="1">
        <a:lnSpc>
          <a:spcPct val="100000"/>
        </a:lnSpc>
        <a:spcBef>
          <a:spcPts val="375"/>
        </a:spcBef>
        <a:buClr>
          <a:schemeClr val="tx1">
            <a:lumMod val="75000"/>
            <a:lumOff val="25000"/>
          </a:schemeClr>
        </a:buClr>
        <a:buFont typeface="Arial" panose="020B0604020202020204" pitchFamily="34" charset="0"/>
        <a:buChar char="•"/>
        <a:defRPr sz="1425" kern="1200">
          <a:solidFill>
            <a:schemeClr val="tx1">
              <a:lumMod val="75000"/>
              <a:lumOff val="25000"/>
            </a:schemeClr>
          </a:solidFill>
          <a:latin typeface="+mn-lt"/>
          <a:ea typeface="+mn-ea"/>
          <a:cs typeface="+mn-cs"/>
        </a:defRPr>
      </a:lvl4pPr>
      <a:lvl5pPr marL="540000" indent="-135000" algn="l" defTabSz="685800" rtl="0" eaLnBrk="1" latinLnBrk="0" hangingPunct="1">
        <a:lnSpc>
          <a:spcPct val="100000"/>
        </a:lnSpc>
        <a:spcBef>
          <a:spcPts val="375"/>
        </a:spcBef>
        <a:buFont typeface="Aptos" panose="020B0004020202020204" pitchFamily="34" charset="0"/>
        <a:buChar char="–"/>
        <a:defRPr sz="1125" i="1"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8217207" y="4646829"/>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4"/>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dirty="0"/>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dirty="0" err="1"/>
              <a:t>Titre</a:t>
            </a:r>
            <a:r>
              <a:rPr lang="en-US" altLang="fr-FR" dirty="0"/>
              <a:t> de la slide</a:t>
            </a:r>
          </a:p>
        </p:txBody>
      </p:sp>
      <p:sp>
        <p:nvSpPr>
          <p:cNvPr id="1029" name="Text Placeholder 2"/>
          <p:cNvSpPr>
            <a:spLocks noGrp="1"/>
          </p:cNvSpPr>
          <p:nvPr>
            <p:ph type="body" idx="1"/>
          </p:nvPr>
        </p:nvSpPr>
        <p:spPr bwMode="auto">
          <a:xfrm>
            <a:off x="449264" y="1314001"/>
            <a:ext cx="8229599" cy="31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err="1"/>
              <a:t>Titre</a:t>
            </a:r>
            <a:r>
              <a:rPr lang="en-US" altLang="fr-FR" dirty="0"/>
              <a:t> du </a:t>
            </a:r>
            <a:r>
              <a:rPr lang="en-US" altLang="fr-FR" dirty="0" err="1"/>
              <a:t>paragraphe</a:t>
            </a:r>
            <a:endParaRPr lang="en-US" altLang="fr-FR" dirty="0"/>
          </a:p>
          <a:p>
            <a:pPr lvl="1"/>
            <a:r>
              <a:rPr lang="en-US" altLang="fr-FR" dirty="0"/>
              <a:t>Sous-</a:t>
            </a:r>
            <a:r>
              <a:rPr lang="en-US" altLang="fr-FR" dirty="0" err="1"/>
              <a:t>titre</a:t>
            </a:r>
            <a:r>
              <a:rPr lang="en-US" altLang="fr-FR" dirty="0"/>
              <a:t> du </a:t>
            </a:r>
            <a:r>
              <a:rPr lang="en-US" altLang="fr-FR" dirty="0" err="1"/>
              <a:t>paragraphe</a:t>
            </a:r>
            <a:endParaRPr lang="en-US" altLang="fr-FR" dirty="0"/>
          </a:p>
          <a:p>
            <a:pPr lvl="2"/>
            <a:r>
              <a:rPr lang="en-US" altLang="fr-FR" dirty="0" err="1"/>
              <a:t>Texte</a:t>
            </a:r>
            <a:r>
              <a:rPr lang="en-US" altLang="fr-FR" dirty="0"/>
              <a:t> courant du </a:t>
            </a:r>
            <a:r>
              <a:rPr lang="en-US" altLang="fr-FR" dirty="0" err="1"/>
              <a:t>paragraphe</a:t>
            </a:r>
            <a:endParaRPr lang="en-US" altLang="fr-FR" dirty="0"/>
          </a:p>
          <a:p>
            <a:pPr lvl="3"/>
            <a:r>
              <a:rPr lang="en-US" altLang="fr-FR" dirty="0" err="1"/>
              <a:t>Liste</a:t>
            </a:r>
            <a:r>
              <a:rPr lang="en-US" altLang="fr-FR" dirty="0"/>
              <a:t> </a:t>
            </a:r>
            <a:r>
              <a:rPr lang="en-US" altLang="fr-FR" dirty="0" err="1"/>
              <a:t>dans</a:t>
            </a:r>
            <a:r>
              <a:rPr lang="en-US" altLang="fr-FR" dirty="0"/>
              <a:t> le </a:t>
            </a:r>
            <a:r>
              <a:rPr lang="en-US" altLang="fr-FR" dirty="0" err="1"/>
              <a:t>paragraphe</a:t>
            </a:r>
            <a:endParaRPr lang="en-US" altLang="fr-FR" dirty="0"/>
          </a:p>
        </p:txBody>
      </p:sp>
      <p:sp>
        <p:nvSpPr>
          <p:cNvPr id="9" name="Footer Placeholder 4"/>
          <p:cNvSpPr>
            <a:spLocks noGrp="1"/>
          </p:cNvSpPr>
          <p:nvPr>
            <p:ph type="ftr" sz="quarter" idx="3"/>
          </p:nvPr>
        </p:nvSpPr>
        <p:spPr>
          <a:xfrm>
            <a:off x="5111751" y="246064"/>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2" name="Picture 2">
            <a:extLst>
              <a:ext uri="{FF2B5EF4-FFF2-40B4-BE49-F238E27FC236}">
                <a16:creationId xmlns:a16="http://schemas.microsoft.com/office/drawing/2014/main" id="{77D9207C-609B-45FF-94A5-F92E88D00010}"/>
              </a:ext>
            </a:extLst>
          </p:cNvPr>
          <p:cNvPicPr>
            <a:picLocks noChangeAspect="1" noChangeArrowheads="1"/>
          </p:cNvPicPr>
          <p:nvPr userDrawn="1"/>
        </p:nvPicPr>
        <p:blipFill>
          <a:blip r:embed="rId15"/>
          <a:stretch>
            <a:fillRect/>
          </a:stretch>
        </p:blipFill>
        <p:spPr bwMode="auto">
          <a:xfrm>
            <a:off x="388493" y="4588934"/>
            <a:ext cx="743297" cy="343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08387"/>
      </p:ext>
    </p:extLst>
  </p:cSld>
  <p:clrMap bg1="lt1" tx1="dk1" bg2="lt2" tx2="dk2" accent1="accent1" accent2="accent2" accent3="accent3" accent4="accent4" accent5="accent5" accent6="accent6" hlink="hlink" folHlink="folHlink"/>
  <p:sldLayoutIdLst>
    <p:sldLayoutId id="2147493775" r:id="rId1"/>
    <p:sldLayoutId id="2147493776" r:id="rId2"/>
    <p:sldLayoutId id="2147493777" r:id="rId3"/>
    <p:sldLayoutId id="2147493778" r:id="rId4"/>
    <p:sldLayoutId id="2147493779" r:id="rId5"/>
    <p:sldLayoutId id="2147493780" r:id="rId6"/>
    <p:sldLayoutId id="2147493781" r:id="rId7"/>
    <p:sldLayoutId id="2147493782" r:id="rId8"/>
    <p:sldLayoutId id="2147493783" r:id="rId9"/>
    <p:sldLayoutId id="2147493784" r:id="rId10"/>
    <p:sldLayoutId id="2147493785" r:id="rId11"/>
    <p:sldLayoutId id="2147493786" r:id="rId12"/>
  </p:sldLayoutIdLst>
  <p:hf hdr="0"/>
  <p:txStyles>
    <p:titleStyle>
      <a:lvl1pPr algn="l" defTabSz="457189"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189"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189"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189"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189"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189" algn="l" defTabSz="457189"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378" algn="l" defTabSz="457189"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566" algn="l" defTabSz="457189"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754" algn="l" defTabSz="457189"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342892" indent="-342892" algn="l" defTabSz="457189"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90486" indent="-90486" algn="l" defTabSz="457189"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90486" indent="-90486" algn="l" defTabSz="457189"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6" indent="-90486" algn="l" defTabSz="457189"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6" indent="0" algn="l" defTabSz="457189"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s://info.vyv3.fr/evenements/votre-1-4-heure-rps/" TargetMode="Externa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32F08-20DF-33C1-43D7-2D05EDFB3C7A}"/>
              </a:ext>
            </a:extLst>
          </p:cNvPr>
          <p:cNvSpPr>
            <a:spLocks noGrp="1"/>
          </p:cNvSpPr>
          <p:nvPr>
            <p:ph type="ctrTitle"/>
          </p:nvPr>
        </p:nvSpPr>
        <p:spPr/>
        <p:txBody>
          <a:bodyPr/>
          <a:lstStyle/>
          <a:p>
            <a:r>
              <a:rPr lang="fr-FR" dirty="0" smtClean="0"/>
              <a:t>1/4h RPS </a:t>
            </a:r>
            <a:br>
              <a:rPr lang="fr-FR" dirty="0" smtClean="0"/>
            </a:br>
            <a:r>
              <a:rPr lang="fr-FR" dirty="0" smtClean="0"/>
              <a:t>Episode #10</a:t>
            </a:r>
            <a:endParaRPr lang="fr-FR" dirty="0"/>
          </a:p>
        </p:txBody>
      </p:sp>
      <p:sp>
        <p:nvSpPr>
          <p:cNvPr id="3" name="Sous-titre 2">
            <a:extLst>
              <a:ext uri="{FF2B5EF4-FFF2-40B4-BE49-F238E27FC236}">
                <a16:creationId xmlns:a16="http://schemas.microsoft.com/office/drawing/2014/main" id="{09FF97CF-74E0-0B7C-C54F-D33B962180A0}"/>
              </a:ext>
            </a:extLst>
          </p:cNvPr>
          <p:cNvSpPr>
            <a:spLocks noGrp="1"/>
          </p:cNvSpPr>
          <p:nvPr>
            <p:ph type="subTitle" idx="1"/>
          </p:nvPr>
        </p:nvSpPr>
        <p:spPr/>
        <p:txBody>
          <a:bodyPr/>
          <a:lstStyle/>
          <a:p>
            <a:r>
              <a:rPr lang="fr-FR" sz="1500" dirty="0"/>
              <a:t>Léna Miller-Jones (Cheffe de projet QVCT DRH VYV3)</a:t>
            </a:r>
          </a:p>
          <a:p>
            <a:r>
              <a:rPr lang="fr-FR" sz="1500" dirty="0" smtClean="0"/>
              <a:t>Jonathan </a:t>
            </a:r>
            <a:r>
              <a:rPr lang="fr-FR" sz="1500" dirty="0"/>
              <a:t>Kieffer (</a:t>
            </a:r>
            <a:r>
              <a:rPr lang="fr-FR" sz="1500"/>
              <a:t>Responsable </a:t>
            </a:r>
            <a:r>
              <a:rPr lang="fr-FR" sz="1500" smtClean="0"/>
              <a:t>RH </a:t>
            </a:r>
            <a:r>
              <a:rPr lang="fr-FR" sz="1500" dirty="0"/>
              <a:t>UTML)</a:t>
            </a:r>
          </a:p>
        </p:txBody>
      </p:sp>
      <p:sp>
        <p:nvSpPr>
          <p:cNvPr id="4" name="Espace réservé du texte 3">
            <a:extLst>
              <a:ext uri="{FF2B5EF4-FFF2-40B4-BE49-F238E27FC236}">
                <a16:creationId xmlns:a16="http://schemas.microsoft.com/office/drawing/2014/main" id="{30DCB0FF-6B9E-5202-C538-8AB1E35287B9}"/>
              </a:ext>
            </a:extLst>
          </p:cNvPr>
          <p:cNvSpPr>
            <a:spLocks noGrp="1"/>
          </p:cNvSpPr>
          <p:nvPr>
            <p:ph type="body" sz="quarter" idx="15"/>
          </p:nvPr>
        </p:nvSpPr>
        <p:spPr/>
        <p:txBody>
          <a:bodyPr/>
          <a:lstStyle/>
          <a:p>
            <a:r>
              <a:rPr lang="fr-FR" sz="1350" dirty="0" smtClean="0"/>
              <a:t>30/06/25</a:t>
            </a:r>
            <a:endParaRPr lang="fr-FR" sz="1350" dirty="0"/>
          </a:p>
        </p:txBody>
      </p:sp>
    </p:spTree>
    <p:extLst>
      <p:ext uri="{BB962C8B-B14F-4D97-AF65-F5344CB8AC3E}">
        <p14:creationId xmlns:p14="http://schemas.microsoft.com/office/powerpoint/2010/main" val="2927174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000" y="1089210"/>
            <a:ext cx="8229600" cy="3178800"/>
          </a:xfrm>
        </p:spPr>
        <p:txBody>
          <a:bodyPr/>
          <a:lstStyle/>
          <a:p>
            <a:r>
              <a:rPr lang="fr-FR" dirty="0"/>
              <a:t>La reconnaissance, </a:t>
            </a:r>
            <a:r>
              <a:rPr lang="fr-FR" dirty="0" smtClean="0"/>
              <a:t>ça peut être un feedback négatif</a:t>
            </a:r>
          </a:p>
          <a:p>
            <a:endParaRPr lang="fr-FR" dirty="0" smtClean="0"/>
          </a:p>
          <a:p>
            <a:pPr marL="342900" indent="-342900">
              <a:buFont typeface="Wingdings" panose="05000000000000000000" pitchFamily="2" charset="2"/>
              <a:buChar char="q"/>
            </a:pPr>
            <a:r>
              <a:rPr lang="fr-FR" dirty="0"/>
              <a:t>Vrai</a:t>
            </a:r>
          </a:p>
          <a:p>
            <a:pPr marL="342900" indent="-342900">
              <a:buFont typeface="Wingdings" panose="05000000000000000000" pitchFamily="2" charset="2"/>
              <a:buChar char="q"/>
            </a:pPr>
            <a:r>
              <a:rPr lang="fr-FR" dirty="0" smtClean="0"/>
              <a:t>Faux</a:t>
            </a:r>
            <a:endParaRPr lang="fr-FR"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10</a:t>
            </a:fld>
            <a:endParaRPr lang="en-US" altLang="fr-FR" dirty="0"/>
          </a:p>
        </p:txBody>
      </p:sp>
    </p:spTree>
    <p:extLst>
      <p:ext uri="{BB962C8B-B14F-4D97-AF65-F5344CB8AC3E}">
        <p14:creationId xmlns:p14="http://schemas.microsoft.com/office/powerpoint/2010/main" val="2937967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272541" y="60458"/>
            <a:ext cx="8334900" cy="891000"/>
          </a:xfrm>
        </p:spPr>
        <p:txBody>
          <a:bodyPr/>
          <a:lstStyle/>
          <a:p>
            <a:r>
              <a:rPr lang="fr-FR" sz="2400" dirty="0"/>
              <a:t>La reconnaissance, </a:t>
            </a:r>
            <a:r>
              <a:rPr lang="fr-FR" sz="2400" dirty="0" smtClean="0"/>
              <a:t>ça </a:t>
            </a:r>
            <a:r>
              <a:rPr lang="fr-FR" sz="2400" dirty="0"/>
              <a:t>peut être un feedback négatif</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810580158"/>
              </p:ext>
            </p:extLst>
          </p:nvPr>
        </p:nvGraphicFramePr>
        <p:xfrm>
          <a:off x="405000" y="2336453"/>
          <a:ext cx="8335054" cy="2120646"/>
        </p:xfrm>
        <a:graphic>
          <a:graphicData uri="http://schemas.openxmlformats.org/drawingml/2006/table">
            <a:tbl>
              <a:tblPr firstRow="1" firstCol="1" bandRow="1">
                <a:tableStyleId>{93296810-A885-4BE3-A3E7-6D5BEEA58F35}</a:tableStyleId>
              </a:tblPr>
              <a:tblGrid>
                <a:gridCol w="1749050">
                  <a:extLst>
                    <a:ext uri="{9D8B030D-6E8A-4147-A177-3AD203B41FA5}">
                      <a16:colId xmlns:a16="http://schemas.microsoft.com/office/drawing/2014/main" val="3601678711"/>
                    </a:ext>
                  </a:extLst>
                </a:gridCol>
                <a:gridCol w="3094365">
                  <a:extLst>
                    <a:ext uri="{9D8B030D-6E8A-4147-A177-3AD203B41FA5}">
                      <a16:colId xmlns:a16="http://schemas.microsoft.com/office/drawing/2014/main" val="1906133857"/>
                    </a:ext>
                  </a:extLst>
                </a:gridCol>
                <a:gridCol w="3491639">
                  <a:extLst>
                    <a:ext uri="{9D8B030D-6E8A-4147-A177-3AD203B41FA5}">
                      <a16:colId xmlns:a16="http://schemas.microsoft.com/office/drawing/2014/main" val="87538522"/>
                    </a:ext>
                  </a:extLst>
                </a:gridCol>
              </a:tblGrid>
              <a:tr h="0">
                <a:tc>
                  <a:txBody>
                    <a:bodyPr/>
                    <a:lstStyle/>
                    <a:p>
                      <a:pPr algn="ctr">
                        <a:lnSpc>
                          <a:spcPct val="115000"/>
                        </a:lnSpc>
                        <a:spcAft>
                          <a:spcPts val="0"/>
                        </a:spcAft>
                      </a:pPr>
                      <a:r>
                        <a:rPr lang="fr-FR" sz="1100" dirty="0">
                          <a:effectLst/>
                        </a:rPr>
                        <a:t>Signes de reconnaissance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248" marR="92248" marT="0" marB="0"/>
                </a:tc>
                <a:tc>
                  <a:txBody>
                    <a:bodyPr/>
                    <a:lstStyle/>
                    <a:p>
                      <a:pPr algn="ctr">
                        <a:lnSpc>
                          <a:spcPct val="115000"/>
                        </a:lnSpc>
                        <a:spcAft>
                          <a:spcPts val="0"/>
                        </a:spcAft>
                      </a:pPr>
                      <a:r>
                        <a:rPr lang="fr-FR" sz="1100" dirty="0">
                          <a:effectLst/>
                        </a:rPr>
                        <a:t>Inconditionnel </a:t>
                      </a:r>
                      <a:r>
                        <a:rPr lang="fr-FR" sz="1100" dirty="0" smtClean="0">
                          <a:effectLst/>
                        </a:rPr>
                        <a:t>: sur l’ ETRE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248" marR="92248" marT="0" marB="0"/>
                </a:tc>
                <a:tc>
                  <a:txBody>
                    <a:bodyPr/>
                    <a:lstStyle/>
                    <a:p>
                      <a:pPr algn="ctr">
                        <a:lnSpc>
                          <a:spcPct val="115000"/>
                        </a:lnSpc>
                        <a:spcAft>
                          <a:spcPts val="0"/>
                        </a:spcAft>
                      </a:pPr>
                      <a:r>
                        <a:rPr lang="fr-FR" sz="1100" dirty="0">
                          <a:effectLst/>
                        </a:rPr>
                        <a:t>Conditionnel : </a:t>
                      </a:r>
                      <a:r>
                        <a:rPr lang="fr-FR" sz="1100" dirty="0" smtClean="0">
                          <a:effectLst/>
                        </a:rPr>
                        <a:t>sur le FAIRE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248" marR="92248" marT="0" marB="0"/>
                </a:tc>
                <a:extLst>
                  <a:ext uri="{0D108BD9-81ED-4DB2-BD59-A6C34878D82A}">
                    <a16:rowId xmlns:a16="http://schemas.microsoft.com/office/drawing/2014/main" val="4266641595"/>
                  </a:ext>
                </a:extLst>
              </a:tr>
              <a:tr h="0">
                <a:tc>
                  <a:txBody>
                    <a:bodyPr/>
                    <a:lstStyle/>
                    <a:p>
                      <a:pPr algn="ctr">
                        <a:lnSpc>
                          <a:spcPct val="115000"/>
                        </a:lnSpc>
                        <a:spcAft>
                          <a:spcPts val="0"/>
                        </a:spcAft>
                      </a:pPr>
                      <a:r>
                        <a:rPr lang="fr-FR" sz="4400" dirty="0">
                          <a:effectLst/>
                        </a:rPr>
                        <a:t>+ </a:t>
                      </a:r>
                      <a:endParaRPr lang="fr-FR"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92248" marR="92248" marT="0" marB="0" anchor="ctr"/>
                </a:tc>
                <a:tc>
                  <a:txBody>
                    <a:bodyPr/>
                    <a:lstStyle/>
                    <a:p>
                      <a:pPr>
                        <a:lnSpc>
                          <a:spcPct val="115000"/>
                        </a:lnSpc>
                        <a:spcAft>
                          <a:spcPts val="0"/>
                        </a:spcAft>
                      </a:pPr>
                      <a:r>
                        <a:rPr lang="fr-FR" sz="1100" dirty="0">
                          <a:effectLst/>
                        </a:rPr>
                        <a:t>« J’ai beaucoup de plaisir à travailler avec toi. »</a:t>
                      </a:r>
                    </a:p>
                    <a:p>
                      <a:pPr>
                        <a:lnSpc>
                          <a:spcPct val="115000"/>
                        </a:lnSpc>
                        <a:spcAft>
                          <a:spcPts val="0"/>
                        </a:spcAft>
                      </a:pPr>
                      <a:r>
                        <a:rPr lang="fr-FR" sz="1100" dirty="0">
                          <a:effectLst/>
                        </a:rPr>
                        <a:t> </a:t>
                      </a:r>
                    </a:p>
                    <a:p>
                      <a:pPr>
                        <a:lnSpc>
                          <a:spcPct val="115000"/>
                        </a:lnSpc>
                        <a:spcAft>
                          <a:spcPts val="0"/>
                        </a:spcAft>
                      </a:pPr>
                      <a:r>
                        <a:rPr lang="fr-FR" sz="1100" dirty="0">
                          <a:solidFill>
                            <a:schemeClr val="accent5"/>
                          </a:solidFill>
                          <a:effectLst/>
                        </a:rPr>
                        <a:t>Confiance en soi, renforcement, autonomie</a:t>
                      </a:r>
                      <a:endParaRPr lang="fr-FR" sz="1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92248" marR="92248" marT="0" marB="0"/>
                </a:tc>
                <a:tc>
                  <a:txBody>
                    <a:bodyPr/>
                    <a:lstStyle/>
                    <a:p>
                      <a:pPr>
                        <a:lnSpc>
                          <a:spcPct val="115000"/>
                        </a:lnSpc>
                        <a:spcAft>
                          <a:spcPts val="0"/>
                        </a:spcAft>
                      </a:pPr>
                      <a:r>
                        <a:rPr lang="fr-FR" sz="1100" dirty="0">
                          <a:effectLst/>
                        </a:rPr>
                        <a:t>« Ton intervention était excellente, tu as fait du bon travail »</a:t>
                      </a:r>
                    </a:p>
                    <a:p>
                      <a:pPr>
                        <a:lnSpc>
                          <a:spcPct val="115000"/>
                        </a:lnSpc>
                        <a:spcAft>
                          <a:spcPts val="0"/>
                        </a:spcAft>
                      </a:pPr>
                      <a:r>
                        <a:rPr lang="fr-FR" sz="1100" dirty="0">
                          <a:effectLst/>
                        </a:rPr>
                        <a:t> </a:t>
                      </a:r>
                      <a:r>
                        <a:rPr lang="fr-FR" sz="1100" dirty="0" smtClean="0">
                          <a:solidFill>
                            <a:schemeClr val="accent5"/>
                          </a:solidFill>
                          <a:effectLst/>
                        </a:rPr>
                        <a:t>Motivant</a:t>
                      </a:r>
                      <a:r>
                        <a:rPr lang="fr-FR" sz="1100" dirty="0">
                          <a:solidFill>
                            <a:schemeClr val="accent5"/>
                          </a:solidFill>
                          <a:effectLst/>
                        </a:rPr>
                        <a:t>, encourageant vis-à-vis de la tache</a:t>
                      </a:r>
                      <a:endParaRPr lang="fr-FR" sz="1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92248" marR="92248" marT="0" marB="0"/>
                </a:tc>
                <a:extLst>
                  <a:ext uri="{0D108BD9-81ED-4DB2-BD59-A6C34878D82A}">
                    <a16:rowId xmlns:a16="http://schemas.microsoft.com/office/drawing/2014/main" val="1484342526"/>
                  </a:ext>
                </a:extLst>
              </a:tr>
              <a:tr h="0">
                <a:tc>
                  <a:txBody>
                    <a:bodyPr/>
                    <a:lstStyle/>
                    <a:p>
                      <a:pPr marL="457200" algn="just">
                        <a:spcAft>
                          <a:spcPts val="0"/>
                        </a:spcAft>
                      </a:pPr>
                      <a:r>
                        <a:rPr lang="fr-FR" sz="4400" dirty="0" smtClean="0">
                          <a:effectLst/>
                          <a:latin typeface="+mn-lt"/>
                          <a:ea typeface="+mn-ea"/>
                          <a:cs typeface="+mn-cs"/>
                        </a:rPr>
                        <a:t>  -</a:t>
                      </a:r>
                      <a:endParaRPr lang="fr-FR"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92248" marR="92248" marT="0" marB="0" anchor="ctr"/>
                </a:tc>
                <a:tc>
                  <a:txBody>
                    <a:bodyPr/>
                    <a:lstStyle/>
                    <a:p>
                      <a:pPr>
                        <a:lnSpc>
                          <a:spcPct val="115000"/>
                        </a:lnSpc>
                        <a:spcAft>
                          <a:spcPts val="0"/>
                        </a:spcAft>
                      </a:pPr>
                      <a:r>
                        <a:rPr lang="fr-FR" sz="1100" dirty="0">
                          <a:effectLst/>
                        </a:rPr>
                        <a:t>« on ne peut jamais compter sur toi », « tu es nul »</a:t>
                      </a:r>
                    </a:p>
                    <a:p>
                      <a:pPr>
                        <a:lnSpc>
                          <a:spcPct val="115000"/>
                        </a:lnSpc>
                        <a:spcAft>
                          <a:spcPts val="0"/>
                        </a:spcAft>
                      </a:pPr>
                      <a:endParaRPr lang="fr-FR" sz="1100" dirty="0" smtClean="0">
                        <a:solidFill>
                          <a:schemeClr val="dk1"/>
                        </a:solidFill>
                        <a:effectLst/>
                      </a:endParaRPr>
                    </a:p>
                    <a:p>
                      <a:pPr>
                        <a:lnSpc>
                          <a:spcPct val="115000"/>
                        </a:lnSpc>
                        <a:spcAft>
                          <a:spcPts val="0"/>
                        </a:spcAft>
                      </a:pPr>
                      <a:r>
                        <a:rPr lang="fr-FR" sz="1100" dirty="0" smtClean="0">
                          <a:solidFill>
                            <a:srgbClr val="FF0000"/>
                          </a:solidFill>
                          <a:effectLst/>
                        </a:rPr>
                        <a:t>Destructeur</a:t>
                      </a:r>
                      <a:r>
                        <a:rPr lang="fr-FR" sz="1100" dirty="0">
                          <a:solidFill>
                            <a:srgbClr val="FF0000"/>
                          </a:solidFill>
                          <a:effectLst/>
                        </a:rPr>
                        <a:t>, perte d’estime de soi, ne donne pas de </a:t>
                      </a:r>
                      <a:r>
                        <a:rPr lang="fr-FR" sz="1100" dirty="0" smtClean="0">
                          <a:solidFill>
                            <a:srgbClr val="FF0000"/>
                          </a:solidFill>
                          <a:effectLst/>
                        </a:rPr>
                        <a:t>repère, réaction de défense, stress</a:t>
                      </a:r>
                      <a:endParaRPr lang="fr-F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2248" marR="92248" marT="0" marB="0"/>
                </a:tc>
                <a:tc>
                  <a:txBody>
                    <a:bodyPr/>
                    <a:lstStyle/>
                    <a:p>
                      <a:pPr>
                        <a:lnSpc>
                          <a:spcPct val="115000"/>
                        </a:lnSpc>
                        <a:spcAft>
                          <a:spcPts val="0"/>
                        </a:spcAft>
                      </a:pPr>
                      <a:r>
                        <a:rPr lang="fr-FR" sz="1100" dirty="0">
                          <a:effectLst/>
                        </a:rPr>
                        <a:t>« ton rapport était incomplet, j’aurais souhaité que tu développes cette partie davantage</a:t>
                      </a:r>
                      <a:r>
                        <a:rPr lang="fr-FR" sz="1100" dirty="0" smtClean="0">
                          <a:effectLst/>
                        </a:rPr>
                        <a:t>»</a:t>
                      </a:r>
                    </a:p>
                    <a:p>
                      <a:pPr>
                        <a:lnSpc>
                          <a:spcPct val="115000"/>
                        </a:lnSpc>
                        <a:spcAft>
                          <a:spcPts val="0"/>
                        </a:spcAft>
                      </a:pPr>
                      <a:endParaRPr lang="fr-FR" sz="1100" dirty="0">
                        <a:effectLst/>
                      </a:endParaRPr>
                    </a:p>
                    <a:p>
                      <a:pPr>
                        <a:lnSpc>
                          <a:spcPct val="115000"/>
                        </a:lnSpc>
                        <a:spcAft>
                          <a:spcPts val="0"/>
                        </a:spcAft>
                      </a:pPr>
                      <a:r>
                        <a:rPr lang="fr-FR" sz="1100" dirty="0">
                          <a:solidFill>
                            <a:schemeClr val="accent5"/>
                          </a:solidFill>
                          <a:effectLst/>
                        </a:rPr>
                        <a:t>Positif si précis car permet de clarifier les attendus</a:t>
                      </a:r>
                    </a:p>
                    <a:p>
                      <a:pPr>
                        <a:lnSpc>
                          <a:spcPct val="115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248" marR="92248" marT="0" marB="0"/>
                </a:tc>
                <a:extLst>
                  <a:ext uri="{0D108BD9-81ED-4DB2-BD59-A6C34878D82A}">
                    <a16:rowId xmlns:a16="http://schemas.microsoft.com/office/drawing/2014/main" val="2627680047"/>
                  </a:ext>
                </a:extLst>
              </a:tr>
            </a:tbl>
          </a:graphicData>
        </a:graphic>
      </p:graphicFrame>
      <p:sp>
        <p:nvSpPr>
          <p:cNvPr id="6" name="Espace réservé du numéro de diapositive 5"/>
          <p:cNvSpPr>
            <a:spLocks noGrp="1"/>
          </p:cNvSpPr>
          <p:nvPr>
            <p:ph type="sldNum" sz="quarter" idx="12"/>
          </p:nvPr>
        </p:nvSpPr>
        <p:spPr/>
        <p:txBody>
          <a:bodyPr/>
          <a:lstStyle/>
          <a:p>
            <a:fld id="{6E5ECA27-C843-48AF-A28C-FE3C7E24162B}" type="slidenum">
              <a:rPr lang="fr-FR" smtClean="0"/>
              <a:t>11</a:t>
            </a:fld>
            <a:endParaRPr lang="fr-FR"/>
          </a:p>
        </p:txBody>
      </p:sp>
      <p:sp>
        <p:nvSpPr>
          <p:cNvPr id="18" name="ZoneTexte 17"/>
          <p:cNvSpPr txBox="1"/>
          <p:nvPr/>
        </p:nvSpPr>
        <p:spPr>
          <a:xfrm>
            <a:off x="361510" y="803259"/>
            <a:ext cx="8156962" cy="1384995"/>
          </a:xfrm>
          <a:prstGeom prst="rect">
            <a:avLst/>
          </a:prstGeom>
          <a:noFill/>
        </p:spPr>
        <p:txBody>
          <a:bodyPr wrap="square" rtlCol="0">
            <a:spAutoFit/>
          </a:bodyPr>
          <a:lstStyle/>
          <a:p>
            <a:r>
              <a:rPr lang="fr-FR" b="1" dirty="0" smtClean="0">
                <a:solidFill>
                  <a:schemeClr val="accent6"/>
                </a:solidFill>
                <a:latin typeface="+mn-lt"/>
                <a:ea typeface="+mn-ea"/>
              </a:rPr>
              <a:t>Vrai </a:t>
            </a:r>
            <a:r>
              <a:rPr lang="fr-FR" b="1" dirty="0">
                <a:solidFill>
                  <a:schemeClr val="accent6"/>
                </a:solidFill>
                <a:latin typeface="+mn-lt"/>
                <a:ea typeface="+mn-ea"/>
              </a:rPr>
              <a:t>: </a:t>
            </a:r>
          </a:p>
          <a:p>
            <a:r>
              <a:rPr lang="fr-FR" sz="1600" dirty="0">
                <a:solidFill>
                  <a:schemeClr val="accent6"/>
                </a:solidFill>
                <a:latin typeface="+mn-lt"/>
                <a:ea typeface="+mn-ea"/>
              </a:rPr>
              <a:t>La reconnaissance passe aussi par du feedback constructif, écouter le vécu du terrain, reconnaître les difficultés rencontrées. Cela montre qu’on prend au sérieux le travail des autres</a:t>
            </a:r>
            <a:r>
              <a:rPr lang="fr-FR" sz="1600" dirty="0" smtClean="0">
                <a:solidFill>
                  <a:schemeClr val="accent6"/>
                </a:solidFill>
                <a:latin typeface="+mn-lt"/>
                <a:ea typeface="+mn-ea"/>
              </a:rPr>
              <a:t>.</a:t>
            </a:r>
          </a:p>
          <a:p>
            <a:r>
              <a:rPr lang="fr-FR" sz="1600" dirty="0" smtClean="0">
                <a:solidFill>
                  <a:schemeClr val="accent6"/>
                </a:solidFill>
                <a:latin typeface="+mn-lt"/>
                <a:ea typeface="+mn-ea"/>
              </a:rPr>
              <a:t>Le pire est l’absence de reconnaissance.</a:t>
            </a:r>
          </a:p>
        </p:txBody>
      </p:sp>
      <p:pic>
        <p:nvPicPr>
          <p:cNvPr id="19" name="Image 18"/>
          <p:cNvPicPr>
            <a:picLocks noChangeAspect="1"/>
          </p:cNvPicPr>
          <p:nvPr/>
        </p:nvPicPr>
        <p:blipFill>
          <a:blip r:embed="rId2"/>
          <a:stretch>
            <a:fillRect/>
          </a:stretch>
        </p:blipFill>
        <p:spPr>
          <a:xfrm>
            <a:off x="2895822" y="3754259"/>
            <a:ext cx="349265" cy="330061"/>
          </a:xfrm>
          <a:prstGeom prst="rect">
            <a:avLst/>
          </a:prstGeom>
        </p:spPr>
      </p:pic>
      <p:sp>
        <p:nvSpPr>
          <p:cNvPr id="20" name="ZoneTexte 19"/>
          <p:cNvSpPr txBox="1"/>
          <p:nvPr/>
        </p:nvSpPr>
        <p:spPr>
          <a:xfrm>
            <a:off x="3298311" y="3754259"/>
            <a:ext cx="1108124" cy="369332"/>
          </a:xfrm>
          <a:prstGeom prst="rect">
            <a:avLst/>
          </a:prstGeom>
          <a:noFill/>
        </p:spPr>
        <p:txBody>
          <a:bodyPr wrap="none" rtlCol="0">
            <a:spAutoFit/>
          </a:bodyPr>
          <a:lstStyle/>
          <a:p>
            <a:r>
              <a:rPr lang="fr-FR" dirty="0" smtClean="0">
                <a:solidFill>
                  <a:srgbClr val="FF0000"/>
                </a:solidFill>
              </a:rPr>
              <a:t>A Eviter !!</a:t>
            </a:r>
            <a:endParaRPr lang="fr-FR" dirty="0">
              <a:solidFill>
                <a:srgbClr val="FF0000"/>
              </a:solidFill>
            </a:endParaRPr>
          </a:p>
        </p:txBody>
      </p:sp>
    </p:spTree>
    <p:extLst>
      <p:ext uri="{BB962C8B-B14F-4D97-AF65-F5344CB8AC3E}">
        <p14:creationId xmlns:p14="http://schemas.microsoft.com/office/powerpoint/2010/main" val="1148246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726" y="64901"/>
            <a:ext cx="8334900" cy="891000"/>
          </a:xfrm>
        </p:spPr>
        <p:txBody>
          <a:bodyPr/>
          <a:lstStyle/>
          <a:p>
            <a:r>
              <a:rPr lang="fr-FR" sz="2800" dirty="0" smtClean="0"/>
              <a:t>Formuler un Feedback </a:t>
            </a:r>
            <a:r>
              <a:rPr lang="fr-FR" sz="2800" dirty="0" smtClean="0"/>
              <a:t>constructif </a:t>
            </a:r>
            <a:r>
              <a:rPr lang="fr-FR" sz="2800" dirty="0" smtClean="0"/>
              <a:t>– Méthode DESC</a:t>
            </a:r>
            <a:endParaRPr lang="fr-FR" sz="2800" dirty="0"/>
          </a:p>
        </p:txBody>
      </p:sp>
      <p:sp>
        <p:nvSpPr>
          <p:cNvPr id="3" name="Espace réservé du contenu 2"/>
          <p:cNvSpPr>
            <a:spLocks noGrp="1"/>
          </p:cNvSpPr>
          <p:nvPr>
            <p:ph idx="1"/>
          </p:nvPr>
        </p:nvSpPr>
        <p:spPr>
          <a:xfrm>
            <a:off x="353726" y="907126"/>
            <a:ext cx="8334900" cy="3698429"/>
          </a:xfrm>
        </p:spPr>
        <p:txBody>
          <a:bodyPr/>
          <a:lstStyle/>
          <a:p>
            <a:r>
              <a:rPr lang="fr-FR" sz="2000" dirty="0" smtClean="0"/>
              <a:t>D</a:t>
            </a:r>
            <a:r>
              <a:rPr lang="fr-FR" sz="2000" b="0" dirty="0" smtClean="0"/>
              <a:t>écrire </a:t>
            </a:r>
            <a:r>
              <a:rPr lang="fr-FR" sz="2000" b="0" dirty="0"/>
              <a:t>les faits (objectivement)</a:t>
            </a:r>
          </a:p>
          <a:p>
            <a:r>
              <a:rPr lang="fr-FR" sz="2000" dirty="0"/>
              <a:t>E</a:t>
            </a:r>
            <a:r>
              <a:rPr lang="fr-FR" sz="2000" b="0" dirty="0"/>
              <a:t>xprimer son ressenti</a:t>
            </a:r>
          </a:p>
          <a:p>
            <a:r>
              <a:rPr lang="fr-FR" sz="2000" dirty="0"/>
              <a:t>S</a:t>
            </a:r>
            <a:r>
              <a:rPr lang="fr-FR" sz="2000" b="0" dirty="0"/>
              <a:t>uggérer une solution / alternative</a:t>
            </a:r>
          </a:p>
          <a:p>
            <a:r>
              <a:rPr lang="fr-FR" sz="2000" dirty="0"/>
              <a:t>C</a:t>
            </a:r>
            <a:r>
              <a:rPr lang="fr-FR" sz="2000" b="0" dirty="0"/>
              <a:t>onclure </a:t>
            </a:r>
            <a:r>
              <a:rPr lang="fr-FR" sz="2000" b="0" dirty="0" smtClean="0"/>
              <a:t>positivement</a:t>
            </a:r>
          </a:p>
          <a:p>
            <a:r>
              <a:rPr lang="fr-FR" sz="1800" b="0" dirty="0" smtClean="0"/>
              <a:t>Exemple :</a:t>
            </a:r>
            <a:endParaRPr lang="fr-FR" sz="1800" b="0" dirty="0"/>
          </a:p>
          <a:p>
            <a:r>
              <a:rPr lang="fr-FR" sz="1600" b="0" i="1" dirty="0"/>
              <a:t>« Lors de la réunion d’équipe (D), tu as coupé plusieurs collègues (E), je pense que ça peut freiner les échanges. Ce serait utile de laisser chacun s’exprimer avant de réagir (S). J’apprécie ton implication, on va y arriver ensemble (C). </a:t>
            </a:r>
            <a:r>
              <a:rPr lang="fr-FR" sz="1600" b="0" i="1" dirty="0" smtClean="0"/>
              <a:t>»</a:t>
            </a:r>
          </a:p>
          <a:p>
            <a:pPr marL="342900" indent="-342900">
              <a:buFont typeface="Symbol" panose="05050102010706020507" pitchFamily="18" charset="2"/>
              <a:buChar char="Þ"/>
            </a:pPr>
            <a:r>
              <a:rPr lang="fr-FR" sz="2000" b="0" dirty="0" smtClean="0">
                <a:solidFill>
                  <a:schemeClr val="accent5"/>
                </a:solidFill>
              </a:rPr>
              <a:t>Evite les jugements et favorise la coopération</a:t>
            </a:r>
          </a:p>
          <a:p>
            <a:r>
              <a:rPr lang="fr-FR" sz="1600" b="0" dirty="0"/>
              <a:t>Si possible quand vous faites un feedback négatif, essayez malgré tout </a:t>
            </a:r>
            <a:r>
              <a:rPr lang="fr-FR" sz="1600" b="0" dirty="0" smtClean="0"/>
              <a:t>de finir sur une note plus positive et engageante.</a:t>
            </a:r>
            <a:endParaRPr lang="fr-FR" sz="1600" b="0" dirty="0"/>
          </a:p>
          <a:p>
            <a:endParaRPr lang="fr-FR" dirty="0"/>
          </a:p>
          <a:p>
            <a:pPr marL="342900" indent="-342900">
              <a:buFont typeface="Symbol" panose="05050102010706020507" pitchFamily="18" charset="2"/>
              <a:buChar char="Þ"/>
            </a:pPr>
            <a:endParaRPr lang="fr-FR" b="0" dirty="0">
              <a:solidFill>
                <a:schemeClr val="accent5"/>
              </a:solidFill>
            </a:endParaRPr>
          </a:p>
        </p:txBody>
      </p:sp>
      <p:sp>
        <p:nvSpPr>
          <p:cNvPr id="6" name="Espace réservé du numéro de diapositive 5"/>
          <p:cNvSpPr>
            <a:spLocks noGrp="1"/>
          </p:cNvSpPr>
          <p:nvPr>
            <p:ph type="sldNum" sz="quarter" idx="12"/>
          </p:nvPr>
        </p:nvSpPr>
        <p:spPr/>
        <p:txBody>
          <a:bodyPr/>
          <a:lstStyle/>
          <a:p>
            <a:fld id="{6E5ECA27-C843-48AF-A28C-FE3C7E24162B}" type="slidenum">
              <a:rPr lang="fr-FR" smtClean="0"/>
              <a:t>12</a:t>
            </a:fld>
            <a:endParaRPr lang="fr-FR"/>
          </a:p>
        </p:txBody>
      </p:sp>
    </p:spTree>
    <p:extLst>
      <p:ext uri="{BB962C8B-B14F-4D97-AF65-F5344CB8AC3E}">
        <p14:creationId xmlns:p14="http://schemas.microsoft.com/office/powerpoint/2010/main" val="2795479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726" y="64901"/>
            <a:ext cx="8334900" cy="891000"/>
          </a:xfrm>
        </p:spPr>
        <p:txBody>
          <a:bodyPr/>
          <a:lstStyle/>
          <a:p>
            <a:r>
              <a:rPr lang="fr-FR" sz="2400" dirty="0" smtClean="0"/>
              <a:t>Feedback de valorisation et d’amélioration - Méthode CIA</a:t>
            </a:r>
            <a:endParaRPr lang="fr-FR" sz="2400" dirty="0"/>
          </a:p>
        </p:txBody>
      </p:sp>
      <p:sp>
        <p:nvSpPr>
          <p:cNvPr id="3" name="Espace réservé du contenu 2"/>
          <p:cNvSpPr>
            <a:spLocks noGrp="1"/>
          </p:cNvSpPr>
          <p:nvPr>
            <p:ph idx="1"/>
          </p:nvPr>
        </p:nvSpPr>
        <p:spPr>
          <a:xfrm>
            <a:off x="353726" y="907126"/>
            <a:ext cx="8334900" cy="3698429"/>
          </a:xfrm>
        </p:spPr>
        <p:txBody>
          <a:bodyPr/>
          <a:lstStyle/>
          <a:p>
            <a:r>
              <a:rPr lang="fr-FR" sz="2000" dirty="0" smtClean="0"/>
              <a:t>C</a:t>
            </a:r>
            <a:r>
              <a:rPr lang="fr-FR" sz="2000" b="0" dirty="0" smtClean="0"/>
              <a:t>omportement (attitude/action)</a:t>
            </a:r>
            <a:endParaRPr lang="fr-FR" sz="1600" b="0" i="1" dirty="0" smtClean="0"/>
          </a:p>
          <a:p>
            <a:r>
              <a:rPr lang="fr-FR" sz="2000" dirty="0" smtClean="0"/>
              <a:t>I</a:t>
            </a:r>
            <a:r>
              <a:rPr lang="fr-FR" sz="2000" b="0" dirty="0" smtClean="0"/>
              <a:t>mpact (conséquences)</a:t>
            </a:r>
            <a:endParaRPr lang="fr-FR" sz="2000" b="0" dirty="0"/>
          </a:p>
          <a:p>
            <a:r>
              <a:rPr lang="fr-FR" sz="2000" dirty="0" smtClean="0"/>
              <a:t>A</a:t>
            </a:r>
            <a:r>
              <a:rPr lang="fr-FR" sz="2000" b="0" dirty="0" smtClean="0"/>
              <a:t>venir (act</a:t>
            </a:r>
            <a:r>
              <a:rPr lang="fr-FR" sz="2000" b="0" dirty="0" smtClean="0">
                <a:solidFill>
                  <a:srgbClr val="A61680"/>
                </a:solidFill>
              </a:rPr>
              <a:t>io</a:t>
            </a:r>
            <a:r>
              <a:rPr lang="fr-FR" sz="2000" b="0" dirty="0" smtClean="0"/>
              <a:t>ns futures)</a:t>
            </a:r>
          </a:p>
          <a:p>
            <a:endParaRPr lang="fr-FR" sz="1200" b="0" dirty="0" smtClean="0"/>
          </a:p>
          <a:p>
            <a:pPr marL="531900" lvl="1" indent="-342900">
              <a:buFont typeface="Symbol" panose="05050102010706020507" pitchFamily="18" charset="2"/>
              <a:buChar char="Þ"/>
            </a:pPr>
            <a:r>
              <a:rPr lang="fr-FR" sz="1800" dirty="0">
                <a:solidFill>
                  <a:schemeClr val="accent5"/>
                </a:solidFill>
              </a:rPr>
              <a:t>Feedback de </a:t>
            </a:r>
            <a:r>
              <a:rPr lang="fr-FR" sz="1800" b="1" dirty="0">
                <a:solidFill>
                  <a:schemeClr val="accent5"/>
                </a:solidFill>
              </a:rPr>
              <a:t>valorisation</a:t>
            </a:r>
            <a:r>
              <a:rPr lang="fr-FR" sz="1800" dirty="0">
                <a:solidFill>
                  <a:schemeClr val="accent5"/>
                </a:solidFill>
              </a:rPr>
              <a:t> : encourager à recommencer le </a:t>
            </a:r>
            <a:r>
              <a:rPr lang="fr-FR" sz="1800" dirty="0" smtClean="0">
                <a:solidFill>
                  <a:schemeClr val="accent5"/>
                </a:solidFill>
              </a:rPr>
              <a:t>comportement</a:t>
            </a:r>
          </a:p>
          <a:p>
            <a:r>
              <a:rPr lang="fr-FR" sz="1600" b="0" dirty="0" smtClean="0">
                <a:solidFill>
                  <a:srgbClr val="A61680"/>
                </a:solidFill>
              </a:rPr>
              <a:t>Exemple : </a:t>
            </a:r>
            <a:r>
              <a:rPr lang="fr-FR" sz="1600" b="0" i="1" dirty="0" smtClean="0">
                <a:solidFill>
                  <a:srgbClr val="A61680"/>
                </a:solidFill>
              </a:rPr>
              <a:t>« La présentation que tu as faite hier était bien structurée (C), ce qui nous a permis d’avoir des échanges constructifs lors de la réunion (I). Continue comme ça, tu as fait du bon travail (A). »</a:t>
            </a:r>
            <a:endParaRPr lang="fr-FR" sz="1400" i="1" dirty="0">
              <a:solidFill>
                <a:srgbClr val="A61680"/>
              </a:solidFill>
            </a:endParaRPr>
          </a:p>
          <a:p>
            <a:pPr marL="531900" lvl="1" indent="-342900">
              <a:buFont typeface="Symbol" panose="05050102010706020507" pitchFamily="18" charset="2"/>
              <a:buChar char="Þ"/>
            </a:pPr>
            <a:r>
              <a:rPr lang="fr-FR" sz="1800" dirty="0" smtClean="0">
                <a:solidFill>
                  <a:schemeClr val="accent5"/>
                </a:solidFill>
              </a:rPr>
              <a:t>Feedback d’</a:t>
            </a:r>
            <a:r>
              <a:rPr lang="fr-FR" sz="1800" b="1" dirty="0" smtClean="0">
                <a:solidFill>
                  <a:schemeClr val="accent5"/>
                </a:solidFill>
              </a:rPr>
              <a:t>amélioration </a:t>
            </a:r>
            <a:r>
              <a:rPr lang="fr-FR" sz="1800" dirty="0" smtClean="0">
                <a:solidFill>
                  <a:schemeClr val="accent5"/>
                </a:solidFill>
              </a:rPr>
              <a:t>:</a:t>
            </a:r>
            <a:r>
              <a:rPr lang="fr-FR" sz="1800" b="1" dirty="0" smtClean="0">
                <a:solidFill>
                  <a:schemeClr val="accent5"/>
                </a:solidFill>
              </a:rPr>
              <a:t> </a:t>
            </a:r>
            <a:r>
              <a:rPr lang="fr-FR" sz="1800" dirty="0" smtClean="0">
                <a:solidFill>
                  <a:schemeClr val="accent5"/>
                </a:solidFill>
              </a:rPr>
              <a:t>proposer des pistes d’amélioration</a:t>
            </a:r>
            <a:endParaRPr lang="fr-FR" sz="1600" dirty="0">
              <a:solidFill>
                <a:schemeClr val="accent5"/>
              </a:solidFill>
            </a:endParaRPr>
          </a:p>
          <a:p>
            <a:r>
              <a:rPr lang="fr-FR" sz="1600" b="0" dirty="0" smtClean="0">
                <a:solidFill>
                  <a:srgbClr val="A61680"/>
                </a:solidFill>
              </a:rPr>
              <a:t>Exemple : </a:t>
            </a:r>
            <a:r>
              <a:rPr lang="fr-FR" sz="1600" b="0" i="1" dirty="0" smtClean="0">
                <a:solidFill>
                  <a:srgbClr val="A61680"/>
                </a:solidFill>
              </a:rPr>
              <a:t>« Tu n’as pas assez détaillé cette partie dans ton rapport (C), ce qui a freiné l’avancée du projet (I). Comment pourrais-tu gagner en précision la prochaine fois ? Qu’est-ce que tu peux améliorer dans ton analyse ? (A) »</a:t>
            </a:r>
          </a:p>
        </p:txBody>
      </p:sp>
      <p:sp>
        <p:nvSpPr>
          <p:cNvPr id="6" name="Espace réservé du numéro de diapositive 5"/>
          <p:cNvSpPr>
            <a:spLocks noGrp="1"/>
          </p:cNvSpPr>
          <p:nvPr>
            <p:ph type="sldNum" sz="quarter" idx="12"/>
          </p:nvPr>
        </p:nvSpPr>
        <p:spPr/>
        <p:txBody>
          <a:bodyPr/>
          <a:lstStyle/>
          <a:p>
            <a:fld id="{6E5ECA27-C843-48AF-A28C-FE3C7E24162B}" type="slidenum">
              <a:rPr lang="fr-FR" smtClean="0"/>
              <a:t>13</a:t>
            </a:fld>
            <a:endParaRPr lang="fr-FR"/>
          </a:p>
        </p:txBody>
      </p:sp>
    </p:spTree>
    <p:extLst>
      <p:ext uri="{BB962C8B-B14F-4D97-AF65-F5344CB8AC3E}">
        <p14:creationId xmlns:p14="http://schemas.microsoft.com/office/powerpoint/2010/main" val="3892409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726" y="64901"/>
            <a:ext cx="8334900" cy="891000"/>
          </a:xfrm>
        </p:spPr>
        <p:txBody>
          <a:bodyPr/>
          <a:lstStyle/>
          <a:p>
            <a:r>
              <a:rPr lang="fr-FR" sz="2800" dirty="0" smtClean="0"/>
              <a:t>Les erreurs à ne pas faire</a:t>
            </a:r>
            <a:endParaRPr lang="fr-FR" sz="2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31559651"/>
              </p:ext>
            </p:extLst>
          </p:nvPr>
        </p:nvGraphicFramePr>
        <p:xfrm>
          <a:off x="354013" y="906463"/>
          <a:ext cx="8334376" cy="3505200"/>
        </p:xfrm>
        <a:graphic>
          <a:graphicData uri="http://schemas.openxmlformats.org/drawingml/2006/table">
            <a:tbl>
              <a:tblPr firstRow="1" bandRow="1">
                <a:tableStyleId>{5C22544A-7EE6-4342-B048-85BDC9FD1C3A}</a:tableStyleId>
              </a:tblPr>
              <a:tblGrid>
                <a:gridCol w="4167188">
                  <a:extLst>
                    <a:ext uri="{9D8B030D-6E8A-4147-A177-3AD203B41FA5}">
                      <a16:colId xmlns:a16="http://schemas.microsoft.com/office/drawing/2014/main" val="436212577"/>
                    </a:ext>
                  </a:extLst>
                </a:gridCol>
                <a:gridCol w="4167188">
                  <a:extLst>
                    <a:ext uri="{9D8B030D-6E8A-4147-A177-3AD203B41FA5}">
                      <a16:colId xmlns:a16="http://schemas.microsoft.com/office/drawing/2014/main" val="1710173798"/>
                    </a:ext>
                  </a:extLst>
                </a:gridCol>
              </a:tblGrid>
              <a:tr h="370840">
                <a:tc>
                  <a:txBody>
                    <a:bodyPr/>
                    <a:lstStyle/>
                    <a:p>
                      <a:pPr marL="285750" indent="-285750" algn="l">
                        <a:buFont typeface="Wingdings" panose="05000000000000000000" pitchFamily="2" charset="2"/>
                        <a:buChar char="Ø"/>
                      </a:pPr>
                      <a:r>
                        <a:rPr lang="fr-FR" sz="1600" b="0" dirty="0" smtClean="0">
                          <a:solidFill>
                            <a:srgbClr val="A61680"/>
                          </a:solidFill>
                        </a:rPr>
                        <a:t>Confondre</a:t>
                      </a:r>
                      <a:r>
                        <a:rPr lang="fr-FR" sz="1600" b="0" baseline="0" dirty="0" smtClean="0">
                          <a:solidFill>
                            <a:srgbClr val="A61680"/>
                          </a:solidFill>
                        </a:rPr>
                        <a:t> </a:t>
                      </a:r>
                      <a:r>
                        <a:rPr lang="fr-FR" sz="1600" b="1" baseline="0" dirty="0" smtClean="0">
                          <a:solidFill>
                            <a:srgbClr val="A61680"/>
                          </a:solidFill>
                        </a:rPr>
                        <a:t>feedback de valorisation </a:t>
                      </a:r>
                      <a:r>
                        <a:rPr lang="fr-FR" sz="1600" b="0" baseline="0" dirty="0" smtClean="0">
                          <a:solidFill>
                            <a:srgbClr val="A61680"/>
                          </a:solidFill>
                        </a:rPr>
                        <a:t>et </a:t>
                      </a:r>
                      <a:r>
                        <a:rPr lang="fr-FR" sz="1600" b="1" baseline="0" dirty="0" smtClean="0">
                          <a:solidFill>
                            <a:srgbClr val="A61680"/>
                          </a:solidFill>
                        </a:rPr>
                        <a:t>flatterie</a:t>
                      </a:r>
                    </a:p>
                    <a:p>
                      <a:pPr marL="285750" indent="-285750" algn="l">
                        <a:buFont typeface="Wingdings" panose="05000000000000000000" pitchFamily="2" charset="2"/>
                        <a:buChar char="Ø"/>
                      </a:pPr>
                      <a:r>
                        <a:rPr lang="fr-FR" sz="1600" b="0" baseline="0" dirty="0" smtClean="0">
                          <a:solidFill>
                            <a:srgbClr val="A61680"/>
                          </a:solidFill>
                        </a:rPr>
                        <a:t>Confondre </a:t>
                      </a:r>
                      <a:r>
                        <a:rPr lang="fr-FR" sz="1600" b="1" baseline="0" dirty="0" smtClean="0">
                          <a:solidFill>
                            <a:srgbClr val="A61680"/>
                          </a:solidFill>
                        </a:rPr>
                        <a:t>feedback d’amélioration </a:t>
                      </a:r>
                      <a:r>
                        <a:rPr lang="fr-FR" sz="1600" b="0" baseline="0" dirty="0" smtClean="0">
                          <a:solidFill>
                            <a:srgbClr val="A61680"/>
                          </a:solidFill>
                        </a:rPr>
                        <a:t>et </a:t>
                      </a:r>
                      <a:r>
                        <a:rPr lang="fr-FR" sz="1600" b="1" baseline="0" dirty="0" smtClean="0">
                          <a:solidFill>
                            <a:srgbClr val="A61680"/>
                          </a:solidFill>
                        </a:rPr>
                        <a:t>reproche</a:t>
                      </a:r>
                    </a:p>
                    <a:p>
                      <a:pPr marL="285750" indent="-285750" algn="l">
                        <a:buFont typeface="Wingdings" panose="05000000000000000000" pitchFamily="2" charset="2"/>
                        <a:buChar char="Ø"/>
                      </a:pPr>
                      <a:r>
                        <a:rPr lang="fr-FR" sz="1600" b="0" baseline="0" dirty="0" smtClean="0">
                          <a:solidFill>
                            <a:srgbClr val="A61680"/>
                          </a:solidFill>
                        </a:rPr>
                        <a:t>Confondre </a:t>
                      </a:r>
                      <a:r>
                        <a:rPr lang="fr-FR" sz="1600" b="1" baseline="0" dirty="0" smtClean="0">
                          <a:solidFill>
                            <a:srgbClr val="A61680"/>
                          </a:solidFill>
                        </a:rPr>
                        <a:t>feedback</a:t>
                      </a:r>
                      <a:r>
                        <a:rPr lang="fr-FR" sz="1600" b="0" baseline="0" dirty="0" smtClean="0">
                          <a:solidFill>
                            <a:srgbClr val="A61680"/>
                          </a:solidFill>
                        </a:rPr>
                        <a:t> et </a:t>
                      </a:r>
                      <a:r>
                        <a:rPr lang="fr-FR" sz="1600" b="1" baseline="0" dirty="0" smtClean="0">
                          <a:solidFill>
                            <a:srgbClr val="A61680"/>
                          </a:solidFill>
                        </a:rPr>
                        <a:t>recadrage</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600" b="0" dirty="0" smtClean="0">
                          <a:solidFill>
                            <a:srgbClr val="A61680"/>
                          </a:solidFill>
                        </a:rPr>
                        <a:t>Remonter un </a:t>
                      </a:r>
                      <a:r>
                        <a:rPr lang="fr-FR" sz="1600" b="1" dirty="0" smtClean="0">
                          <a:solidFill>
                            <a:srgbClr val="A61680"/>
                          </a:solidFill>
                        </a:rPr>
                        <a:t>ressenti</a:t>
                      </a:r>
                      <a:r>
                        <a:rPr lang="fr-FR" sz="1600" b="0" baseline="0" dirty="0" smtClean="0">
                          <a:solidFill>
                            <a:srgbClr val="A61680"/>
                          </a:solidFill>
                        </a:rPr>
                        <a:t> plutôt qu’un </a:t>
                      </a:r>
                      <a:r>
                        <a:rPr lang="fr-FR" sz="1600" b="1" baseline="0" dirty="0" smtClean="0">
                          <a:solidFill>
                            <a:srgbClr val="A61680"/>
                          </a:solidFill>
                        </a:rPr>
                        <a:t>fait</a:t>
                      </a:r>
                      <a:endParaRPr lang="fr-FR" sz="1600" b="0" i="1" dirty="0" smtClean="0"/>
                    </a:p>
                    <a:p>
                      <a:pPr marL="685800" lvl="1" indent="-342900">
                        <a:buFont typeface="Symbol" panose="05050102010706020507" pitchFamily="18" charset="2"/>
                        <a:buChar char="Þ"/>
                      </a:pPr>
                      <a:r>
                        <a:rPr lang="fr-FR" sz="1600" b="0" dirty="0" smtClean="0">
                          <a:solidFill>
                            <a:schemeClr val="accent5"/>
                          </a:solidFill>
                        </a:rPr>
                        <a:t>Un</a:t>
                      </a:r>
                      <a:r>
                        <a:rPr lang="fr-FR" sz="1600" b="0" baseline="0" dirty="0" smtClean="0">
                          <a:solidFill>
                            <a:schemeClr val="accent5"/>
                          </a:solidFill>
                        </a:rPr>
                        <a:t> f</a:t>
                      </a:r>
                      <a:r>
                        <a:rPr lang="fr-FR" sz="1600" b="0" dirty="0" smtClean="0">
                          <a:solidFill>
                            <a:schemeClr val="accent5"/>
                          </a:solidFill>
                        </a:rPr>
                        <a:t>eedback est avant tout</a:t>
                      </a:r>
                      <a:r>
                        <a:rPr lang="fr-FR" sz="1600" b="0" baseline="0" dirty="0" smtClean="0">
                          <a:solidFill>
                            <a:schemeClr val="accent5"/>
                          </a:solidFill>
                        </a:rPr>
                        <a:t> </a:t>
                      </a:r>
                      <a:r>
                        <a:rPr lang="fr-FR" sz="1600" b="1" dirty="0" smtClean="0">
                          <a:solidFill>
                            <a:schemeClr val="accent5"/>
                          </a:solidFill>
                        </a:rPr>
                        <a:t>basé sur des</a:t>
                      </a:r>
                      <a:r>
                        <a:rPr lang="fr-FR" sz="1600" b="1" baseline="0" dirty="0" smtClean="0">
                          <a:solidFill>
                            <a:schemeClr val="accent5"/>
                          </a:solidFill>
                        </a:rPr>
                        <a:t> faits objectifs</a:t>
                      </a:r>
                      <a:endParaRPr lang="fr-FR" sz="1600" b="1" baseline="0" dirty="0" smtClean="0">
                        <a:solidFill>
                          <a:srgbClr val="A61680"/>
                        </a:solidFill>
                      </a:endParaRPr>
                    </a:p>
                    <a:p>
                      <a:pPr marL="285750" indent="-285750" algn="l">
                        <a:buFont typeface="Wingdings" panose="05000000000000000000" pitchFamily="2" charset="2"/>
                        <a:buChar char="Ø"/>
                      </a:pPr>
                      <a:r>
                        <a:rPr lang="fr-FR" sz="1600" b="0" baseline="0" dirty="0" smtClean="0">
                          <a:solidFill>
                            <a:srgbClr val="A61680"/>
                          </a:solidFill>
                        </a:rPr>
                        <a:t>S’attendre à n’en recevoir </a:t>
                      </a:r>
                      <a:r>
                        <a:rPr lang="fr-FR" sz="1600" b="1" baseline="0" dirty="0" smtClean="0">
                          <a:solidFill>
                            <a:srgbClr val="A61680"/>
                          </a:solidFill>
                        </a:rPr>
                        <a:t>que de son manager</a:t>
                      </a:r>
                      <a:endParaRPr lang="fr-FR" sz="1200" b="0" i="1" dirty="0" smtClean="0"/>
                    </a:p>
                    <a:p>
                      <a:pPr marL="685800" lvl="1" indent="-342900">
                        <a:buFont typeface="Symbol" panose="05050102010706020507" pitchFamily="18" charset="2"/>
                        <a:buChar char="Þ"/>
                      </a:pPr>
                      <a:r>
                        <a:rPr lang="fr-FR" sz="1600" b="0" dirty="0" smtClean="0">
                          <a:solidFill>
                            <a:schemeClr val="accent5"/>
                          </a:solidFill>
                        </a:rPr>
                        <a:t>Feedback à </a:t>
                      </a:r>
                      <a:r>
                        <a:rPr lang="fr-FR" sz="1600" b="1" dirty="0" smtClean="0">
                          <a:solidFill>
                            <a:schemeClr val="accent5"/>
                          </a:solidFill>
                        </a:rPr>
                        <a:t>360°</a:t>
                      </a:r>
                      <a:endParaRPr lang="fr-FR" sz="1600" b="1" baseline="0" dirty="0" smtClean="0">
                        <a:solidFill>
                          <a:srgbClr val="A61680"/>
                        </a:solidFill>
                      </a:endParaRPr>
                    </a:p>
                    <a:p>
                      <a:pPr marL="285750" indent="-285750">
                        <a:buFont typeface="Wingdings" panose="05000000000000000000" pitchFamily="2" charset="2"/>
                        <a:buChar char="Ø"/>
                      </a:pPr>
                      <a:r>
                        <a:rPr lang="fr-FR" sz="1600" b="0" dirty="0" smtClean="0">
                          <a:solidFill>
                            <a:srgbClr val="A61680"/>
                          </a:solidFill>
                        </a:rPr>
                        <a:t>Ne faire qu’</a:t>
                      </a:r>
                      <a:r>
                        <a:rPr lang="fr-FR" sz="1600" b="1" dirty="0" smtClean="0">
                          <a:solidFill>
                            <a:srgbClr val="A61680"/>
                          </a:solidFill>
                        </a:rPr>
                        <a:t>un seul</a:t>
                      </a:r>
                      <a:r>
                        <a:rPr lang="fr-FR" sz="1600" b="1" baseline="0" dirty="0" smtClean="0">
                          <a:solidFill>
                            <a:srgbClr val="A61680"/>
                          </a:solidFill>
                        </a:rPr>
                        <a:t> type de feedback</a:t>
                      </a:r>
                      <a:endParaRPr lang="fr-FR" sz="1200" b="0" i="1" dirty="0" smtClean="0"/>
                    </a:p>
                    <a:p>
                      <a:pPr marL="685800" lvl="1" indent="-342900">
                        <a:buFont typeface="Symbol" panose="05050102010706020507" pitchFamily="18" charset="2"/>
                        <a:buChar char="Þ"/>
                      </a:pPr>
                      <a:r>
                        <a:rPr lang="fr-FR" sz="1600" b="0" baseline="0" dirty="0" smtClean="0">
                          <a:solidFill>
                            <a:schemeClr val="accent5"/>
                          </a:solidFill>
                        </a:rPr>
                        <a:t>Faire autant de feedback de </a:t>
                      </a:r>
                      <a:r>
                        <a:rPr lang="fr-FR" sz="1600" b="1" baseline="0" dirty="0" smtClean="0">
                          <a:solidFill>
                            <a:schemeClr val="accent5"/>
                          </a:solidFill>
                        </a:rPr>
                        <a:t>valorisation</a:t>
                      </a:r>
                      <a:r>
                        <a:rPr lang="fr-FR" sz="1600" b="0" baseline="0" dirty="0" smtClean="0">
                          <a:solidFill>
                            <a:schemeClr val="accent5"/>
                          </a:solidFill>
                        </a:rPr>
                        <a:t> </a:t>
                      </a:r>
                      <a:r>
                        <a:rPr lang="fr-FR" sz="1600" b="0" u="none" baseline="0" dirty="0" smtClean="0">
                          <a:solidFill>
                            <a:schemeClr val="accent5"/>
                          </a:solidFill>
                        </a:rPr>
                        <a:t>que </a:t>
                      </a:r>
                      <a:r>
                        <a:rPr lang="fr-FR" sz="1600" b="0" baseline="0" dirty="0" smtClean="0">
                          <a:solidFill>
                            <a:schemeClr val="accent5"/>
                          </a:solidFill>
                        </a:rPr>
                        <a:t>d’</a:t>
                      </a:r>
                      <a:r>
                        <a:rPr lang="fr-FR" sz="1600" b="1" baseline="0" dirty="0" smtClean="0">
                          <a:solidFill>
                            <a:schemeClr val="accent5"/>
                          </a:solidFill>
                        </a:rPr>
                        <a:t>amélioration</a:t>
                      </a:r>
                      <a:endParaRPr lang="fr-FR" sz="1600" b="1" baseline="0" dirty="0" smtClean="0">
                        <a:solidFill>
                          <a:srgbClr val="A616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Ø"/>
                      </a:pPr>
                      <a:r>
                        <a:rPr lang="fr-FR" sz="1600" b="0" baseline="0" dirty="0" smtClean="0">
                          <a:solidFill>
                            <a:srgbClr val="A61680"/>
                          </a:solidFill>
                        </a:rPr>
                        <a:t>Les faire quand ce n’est </a:t>
                      </a:r>
                      <a:r>
                        <a:rPr lang="fr-FR" sz="1600" b="1" baseline="0" dirty="0" smtClean="0">
                          <a:solidFill>
                            <a:srgbClr val="A61680"/>
                          </a:solidFill>
                        </a:rPr>
                        <a:t>pas le bon moment pour soi</a:t>
                      </a:r>
                    </a:p>
                    <a:p>
                      <a:pPr marL="285750" indent="-285750">
                        <a:buFont typeface="Wingdings" panose="05000000000000000000" pitchFamily="2" charset="2"/>
                        <a:buChar char="Ø"/>
                      </a:pPr>
                      <a:r>
                        <a:rPr lang="fr-FR" sz="1600" b="0" dirty="0" smtClean="0">
                          <a:solidFill>
                            <a:srgbClr val="A61680"/>
                          </a:solidFill>
                        </a:rPr>
                        <a:t>Les </a:t>
                      </a:r>
                      <a:r>
                        <a:rPr lang="fr-FR" sz="1600" b="1" dirty="0" smtClean="0">
                          <a:solidFill>
                            <a:srgbClr val="A61680"/>
                          </a:solidFill>
                        </a:rPr>
                        <a:t>imposer à l’autre</a:t>
                      </a:r>
                      <a:endParaRPr lang="fr-FR" sz="1200" b="0" i="1" dirty="0" smtClean="0"/>
                    </a:p>
                    <a:p>
                      <a:pPr marL="685800" lvl="1" indent="-342900">
                        <a:buFont typeface="Symbol" panose="05050102010706020507" pitchFamily="18" charset="2"/>
                        <a:buChar char="Þ"/>
                      </a:pPr>
                      <a:r>
                        <a:rPr lang="fr-FR" sz="1600" b="0" dirty="0" smtClean="0">
                          <a:solidFill>
                            <a:schemeClr val="accent5"/>
                          </a:solidFill>
                        </a:rPr>
                        <a:t>Un</a:t>
                      </a:r>
                      <a:r>
                        <a:rPr lang="fr-FR" sz="1600" b="0" baseline="0" dirty="0" smtClean="0">
                          <a:solidFill>
                            <a:schemeClr val="accent5"/>
                          </a:solidFill>
                        </a:rPr>
                        <a:t> feedback fait dans de </a:t>
                      </a:r>
                      <a:r>
                        <a:rPr lang="fr-FR" sz="1600" b="1" baseline="0" dirty="0" smtClean="0">
                          <a:solidFill>
                            <a:schemeClr val="accent5"/>
                          </a:solidFill>
                        </a:rPr>
                        <a:t>mauvaises conditions </a:t>
                      </a:r>
                      <a:r>
                        <a:rPr lang="fr-FR" sz="1600" b="0" baseline="0" dirty="0" smtClean="0">
                          <a:solidFill>
                            <a:schemeClr val="accent5"/>
                          </a:solidFill>
                        </a:rPr>
                        <a:t>sera </a:t>
                      </a:r>
                      <a:r>
                        <a:rPr lang="fr-FR" sz="1600" b="1" baseline="0" dirty="0" smtClean="0">
                          <a:solidFill>
                            <a:schemeClr val="accent5"/>
                          </a:solidFill>
                        </a:rPr>
                        <a:t>inefficace</a:t>
                      </a:r>
                      <a:r>
                        <a:rPr lang="fr-FR" sz="1600" b="0" baseline="0" dirty="0" smtClean="0">
                          <a:solidFill>
                            <a:schemeClr val="accent5"/>
                          </a:solidFill>
                        </a:rPr>
                        <a:t> voire </a:t>
                      </a:r>
                      <a:r>
                        <a:rPr lang="fr-FR" sz="1600" b="1" baseline="0" dirty="0" smtClean="0">
                          <a:solidFill>
                            <a:schemeClr val="accent5"/>
                          </a:solidFill>
                        </a:rPr>
                        <a:t>nocif</a:t>
                      </a:r>
                      <a:r>
                        <a:rPr lang="fr-FR" sz="1600" b="0" baseline="0" dirty="0" smtClean="0">
                          <a:solidFill>
                            <a:schemeClr val="accent5"/>
                          </a:solidFill>
                        </a:rPr>
                        <a:t> !</a:t>
                      </a:r>
                    </a:p>
                    <a:p>
                      <a:pPr marL="285750" lvl="0" indent="-285750">
                        <a:buFont typeface="Wingdings" panose="05000000000000000000" pitchFamily="2" charset="2"/>
                        <a:buChar char="Ø"/>
                      </a:pPr>
                      <a:r>
                        <a:rPr lang="fr-FR" sz="1600" b="0" dirty="0" smtClean="0">
                          <a:solidFill>
                            <a:srgbClr val="A61680"/>
                          </a:solidFill>
                        </a:rPr>
                        <a:t>Ne</a:t>
                      </a:r>
                      <a:r>
                        <a:rPr lang="fr-FR" sz="1600" b="0" baseline="0" dirty="0" smtClean="0">
                          <a:solidFill>
                            <a:srgbClr val="A61680"/>
                          </a:solidFill>
                        </a:rPr>
                        <a:t> pas les </a:t>
                      </a:r>
                      <a:r>
                        <a:rPr lang="fr-FR" sz="1600" b="1" baseline="0" dirty="0" smtClean="0">
                          <a:solidFill>
                            <a:srgbClr val="A61680"/>
                          </a:solidFill>
                        </a:rPr>
                        <a:t>préparer à l’avance</a:t>
                      </a:r>
                      <a:endParaRPr lang="fr-FR" sz="1600" b="1" dirty="0" smtClean="0">
                        <a:solidFill>
                          <a:srgbClr val="A61680"/>
                        </a:solidFill>
                      </a:endParaRPr>
                    </a:p>
                    <a:p>
                      <a:pPr marL="285750" indent="-285750">
                        <a:buFont typeface="Wingdings" panose="05000000000000000000" pitchFamily="2" charset="2"/>
                        <a:buChar char="Ø"/>
                      </a:pPr>
                      <a:r>
                        <a:rPr lang="fr-FR" sz="1600" b="0" baseline="0" dirty="0" smtClean="0">
                          <a:solidFill>
                            <a:srgbClr val="A61680"/>
                          </a:solidFill>
                        </a:rPr>
                        <a:t>Le « </a:t>
                      </a:r>
                      <a:r>
                        <a:rPr lang="fr-FR" sz="1600" b="1" baseline="0" dirty="0" smtClean="0">
                          <a:solidFill>
                            <a:srgbClr val="A61680"/>
                          </a:solidFill>
                        </a:rPr>
                        <a:t>shit burger</a:t>
                      </a:r>
                      <a:r>
                        <a:rPr lang="fr-FR" sz="1600" b="0" baseline="0" dirty="0" smtClean="0">
                          <a:solidFill>
                            <a:srgbClr val="A61680"/>
                          </a:solidFill>
                        </a:rPr>
                        <a:t> »</a:t>
                      </a:r>
                      <a:endParaRPr lang="fr-FR" sz="1200" b="0" i="1" dirty="0" smtClean="0"/>
                    </a:p>
                    <a:p>
                      <a:pPr marL="685800" lvl="1" indent="-342900">
                        <a:buFont typeface="Symbol" panose="05050102010706020507" pitchFamily="18" charset="2"/>
                        <a:buChar char="Þ"/>
                      </a:pPr>
                      <a:r>
                        <a:rPr lang="fr-FR" sz="1600" b="0" dirty="0" smtClean="0">
                          <a:solidFill>
                            <a:schemeClr val="accent5"/>
                          </a:solidFill>
                        </a:rPr>
                        <a:t>Enchaîner</a:t>
                      </a:r>
                      <a:r>
                        <a:rPr lang="fr-FR" sz="1600" b="0" dirty="0" smtClean="0">
                          <a:solidFill>
                            <a:schemeClr val="accent5"/>
                          </a:solidFill>
                        </a:rPr>
                        <a:t>:</a:t>
                      </a:r>
                      <a:endParaRPr lang="fr-FR" sz="1600" b="0" dirty="0" smtClean="0">
                        <a:solidFill>
                          <a:schemeClr val="accent5"/>
                        </a:solidFill>
                      </a:endParaRP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1246733322"/>
                  </a:ext>
                </a:extLst>
              </a:tr>
            </a:tbl>
          </a:graphicData>
        </a:graphic>
      </p:graphicFrame>
      <p:sp>
        <p:nvSpPr>
          <p:cNvPr id="6" name="Espace réservé du numéro de diapositive 5"/>
          <p:cNvSpPr>
            <a:spLocks noGrp="1"/>
          </p:cNvSpPr>
          <p:nvPr>
            <p:ph type="sldNum" sz="quarter" idx="12"/>
          </p:nvPr>
        </p:nvSpPr>
        <p:spPr/>
        <p:txBody>
          <a:bodyPr/>
          <a:lstStyle/>
          <a:p>
            <a:fld id="{6E5ECA27-C843-48AF-A28C-FE3C7E24162B}" type="slidenum">
              <a:rPr lang="fr-FR" smtClean="0"/>
              <a:t>14</a:t>
            </a:fld>
            <a:endParaRPr lang="fr-FR"/>
          </a:p>
        </p:txBody>
      </p:sp>
      <p:pic>
        <p:nvPicPr>
          <p:cNvPr id="3" name="Image 2"/>
          <p:cNvPicPr>
            <a:picLocks noChangeAspect="1"/>
          </p:cNvPicPr>
          <p:nvPr/>
        </p:nvPicPr>
        <p:blipFill>
          <a:blip r:embed="rId2"/>
          <a:stretch>
            <a:fillRect/>
          </a:stretch>
        </p:blipFill>
        <p:spPr>
          <a:xfrm>
            <a:off x="5306035" y="3192294"/>
            <a:ext cx="3151197" cy="1564263"/>
          </a:xfrm>
          <a:prstGeom prst="rect">
            <a:avLst/>
          </a:prstGeom>
        </p:spPr>
      </p:pic>
      <p:cxnSp>
        <p:nvCxnSpPr>
          <p:cNvPr id="7" name="Connecteur droit 6"/>
          <p:cNvCxnSpPr/>
          <p:nvPr/>
        </p:nvCxnSpPr>
        <p:spPr>
          <a:xfrm>
            <a:off x="5515761" y="3150066"/>
            <a:ext cx="2478947" cy="1635853"/>
          </a:xfrm>
          <a:prstGeom prst="line">
            <a:avLst/>
          </a:prstGeom>
        </p:spPr>
        <p:style>
          <a:lnRef idx="2">
            <a:schemeClr val="accent4"/>
          </a:lnRef>
          <a:fillRef idx="0">
            <a:schemeClr val="accent4"/>
          </a:fillRef>
          <a:effectRef idx="1">
            <a:schemeClr val="accent4"/>
          </a:effectRef>
          <a:fontRef idx="minor">
            <a:schemeClr val="tx1"/>
          </a:fontRef>
        </p:style>
      </p:cxnSp>
      <p:cxnSp>
        <p:nvCxnSpPr>
          <p:cNvPr id="8" name="Connecteur droit 7"/>
          <p:cNvCxnSpPr/>
          <p:nvPr/>
        </p:nvCxnSpPr>
        <p:spPr>
          <a:xfrm flipH="1">
            <a:off x="5654180" y="3058898"/>
            <a:ext cx="2277612" cy="1850115"/>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179287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04099" y="160943"/>
            <a:ext cx="8334900" cy="891000"/>
          </a:xfrm>
        </p:spPr>
        <p:txBody>
          <a:bodyPr/>
          <a:lstStyle/>
          <a:p>
            <a:r>
              <a:rPr lang="fr-FR" sz="2400" dirty="0" smtClean="0"/>
              <a:t>Des questions à se poser sur sa pratique du feedback </a:t>
            </a:r>
            <a:endParaRPr lang="fr-FR" sz="2400" dirty="0"/>
          </a:p>
        </p:txBody>
      </p:sp>
      <p:sp>
        <p:nvSpPr>
          <p:cNvPr id="8" name="Espace réservé du contenu 7"/>
          <p:cNvSpPr>
            <a:spLocks noGrp="1"/>
          </p:cNvSpPr>
          <p:nvPr>
            <p:ph idx="1"/>
          </p:nvPr>
        </p:nvSpPr>
        <p:spPr/>
        <p:txBody>
          <a:bodyPr/>
          <a:lstStyle/>
          <a:p>
            <a:pPr lvl="0"/>
            <a:r>
              <a:rPr lang="fr-FR" sz="2000" b="0" dirty="0"/>
              <a:t>Est-ce que je distribue souvent des signes de reconnaissance ?</a:t>
            </a:r>
          </a:p>
          <a:p>
            <a:pPr lvl="0"/>
            <a:r>
              <a:rPr lang="fr-FR" sz="2000" b="0" dirty="0"/>
              <a:t>Sont-ils équilibrés ?</a:t>
            </a:r>
          </a:p>
          <a:p>
            <a:pPr lvl="0"/>
            <a:r>
              <a:rPr lang="fr-FR" sz="2000" b="0" dirty="0"/>
              <a:t>Sont-ils conditionnels ? Inconditionnels ?</a:t>
            </a:r>
          </a:p>
          <a:p>
            <a:pPr lvl="0"/>
            <a:r>
              <a:rPr lang="fr-FR" sz="2000" b="0" dirty="0"/>
              <a:t>Comportent-ils de l’information permettant aux collaborateurs d’identifier ce qu’ils font bien et ce qu’ils doivent changer </a:t>
            </a:r>
            <a:r>
              <a:rPr lang="fr-FR" sz="2000" b="0" dirty="0" smtClean="0"/>
              <a:t>concrètement ?</a:t>
            </a:r>
          </a:p>
          <a:p>
            <a:pPr lvl="0"/>
            <a:endParaRPr lang="fr-FR" sz="2000" b="0" dirty="0"/>
          </a:p>
          <a:p>
            <a:r>
              <a:rPr lang="fr-FR" sz="2000" dirty="0">
                <a:solidFill>
                  <a:schemeClr val="accent5"/>
                </a:solidFill>
              </a:rPr>
              <a:t>La reconnaissance, ce n’est pas une récompense, c’est une condition de santé au travail !</a:t>
            </a:r>
          </a:p>
          <a:p>
            <a:pPr lvl="0"/>
            <a:endParaRPr lang="fr-FR" sz="2000" b="0" dirty="0"/>
          </a:p>
          <a:p>
            <a:endParaRPr lang="fr-FR" dirty="0"/>
          </a:p>
        </p:txBody>
      </p:sp>
      <p:sp>
        <p:nvSpPr>
          <p:cNvPr id="6" name="Espace réservé du numéro de diapositive 5"/>
          <p:cNvSpPr>
            <a:spLocks noGrp="1"/>
          </p:cNvSpPr>
          <p:nvPr>
            <p:ph type="sldNum" sz="quarter" idx="12"/>
          </p:nvPr>
        </p:nvSpPr>
        <p:spPr/>
        <p:txBody>
          <a:bodyPr/>
          <a:lstStyle/>
          <a:p>
            <a:fld id="{D20695E2-BFCA-4B18-9E5A-192070118646}" type="slidenum">
              <a:rPr lang="fr-FR" smtClean="0"/>
              <a:pPr/>
              <a:t>15</a:t>
            </a:fld>
            <a:endParaRPr lang="fr-FR" dirty="0"/>
          </a:p>
        </p:txBody>
      </p:sp>
    </p:spTree>
    <p:extLst>
      <p:ext uri="{BB962C8B-B14F-4D97-AF65-F5344CB8AC3E}">
        <p14:creationId xmlns:p14="http://schemas.microsoft.com/office/powerpoint/2010/main" val="699716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450000" y="790044"/>
            <a:ext cx="8229600" cy="3702758"/>
          </a:xfrm>
        </p:spPr>
        <p:txBody>
          <a:bodyPr/>
          <a:lstStyle/>
          <a:p>
            <a:pPr algn="ctr"/>
            <a:endParaRPr lang="fr-FR" sz="2400" dirty="0"/>
          </a:p>
          <a:p>
            <a:pPr algn="ctr"/>
            <a:endParaRPr lang="fr-FR" sz="2400" dirty="0"/>
          </a:p>
          <a:p>
            <a:pPr algn="ctr"/>
            <a:r>
              <a:rPr lang="fr-FR" sz="2400" dirty="0"/>
              <a:t>Merci pour votre attention </a:t>
            </a:r>
          </a:p>
          <a:p>
            <a:pPr algn="ctr"/>
            <a:endParaRPr lang="fr-FR" sz="2400" dirty="0"/>
          </a:p>
          <a:p>
            <a:pPr algn="ctr"/>
            <a:r>
              <a:rPr lang="fr-FR" sz="2400" dirty="0"/>
              <a:t>RDV au </a:t>
            </a:r>
            <a:r>
              <a:rPr lang="fr-FR" sz="2400" dirty="0" smtClean="0"/>
              <a:t>15 septembre pour </a:t>
            </a:r>
            <a:r>
              <a:rPr lang="fr-FR" sz="2400" dirty="0"/>
              <a:t>l’épisode </a:t>
            </a:r>
            <a:r>
              <a:rPr lang="fr-FR" sz="2400" dirty="0" smtClean="0"/>
              <a:t>#11 </a:t>
            </a:r>
            <a:r>
              <a:rPr lang="fr-FR" sz="2400" dirty="0"/>
              <a:t>: </a:t>
            </a:r>
            <a:endParaRPr lang="fr-FR" sz="2400" dirty="0" smtClean="0"/>
          </a:p>
          <a:p>
            <a:pPr algn="ctr"/>
            <a:r>
              <a:rPr lang="fr-FR" sz="2400" dirty="0" smtClean="0"/>
              <a:t>Entretien de Retour</a:t>
            </a:r>
            <a:endParaRPr lang="fr-FR" sz="2400"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16</a:t>
            </a:fld>
            <a:endParaRPr lang="en-US" altLang="fr-FR" dirty="0"/>
          </a:p>
        </p:txBody>
      </p:sp>
    </p:spTree>
    <p:extLst>
      <p:ext uri="{BB962C8B-B14F-4D97-AF65-F5344CB8AC3E}">
        <p14:creationId xmlns:p14="http://schemas.microsoft.com/office/powerpoint/2010/main" val="1603812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084" y="2388831"/>
            <a:ext cx="8334900" cy="392730"/>
          </a:xfrm>
        </p:spPr>
        <p:txBody>
          <a:bodyPr/>
          <a:lstStyle/>
          <a:p>
            <a:r>
              <a:rPr lang="fr-FR" sz="2400" dirty="0" smtClean="0"/>
              <a:t>Planning 2025</a:t>
            </a:r>
            <a:endParaRPr lang="fr-FR" sz="2400" dirty="0"/>
          </a:p>
        </p:txBody>
      </p:sp>
      <p:graphicFrame>
        <p:nvGraphicFramePr>
          <p:cNvPr id="7" name="Espace réservé du contenu 6"/>
          <p:cNvGraphicFramePr>
            <a:graphicFrameLocks noGrp="1"/>
          </p:cNvGraphicFramePr>
          <p:nvPr>
            <p:ph idx="1"/>
            <p:extLst/>
          </p:nvPr>
        </p:nvGraphicFramePr>
        <p:xfrm>
          <a:off x="207084" y="2759978"/>
          <a:ext cx="8729831" cy="1946389"/>
        </p:xfrm>
        <a:graphic>
          <a:graphicData uri="http://schemas.openxmlformats.org/drawingml/2006/table">
            <a:tbl>
              <a:tblPr firstRow="1" bandRow="1">
                <a:tableStyleId>{93296810-A885-4BE3-A3E7-6D5BEEA58F35}</a:tableStyleId>
              </a:tblPr>
              <a:tblGrid>
                <a:gridCol w="793621">
                  <a:extLst>
                    <a:ext uri="{9D8B030D-6E8A-4147-A177-3AD203B41FA5}">
                      <a16:colId xmlns:a16="http://schemas.microsoft.com/office/drawing/2014/main" val="2115006941"/>
                    </a:ext>
                  </a:extLst>
                </a:gridCol>
                <a:gridCol w="793621">
                  <a:extLst>
                    <a:ext uri="{9D8B030D-6E8A-4147-A177-3AD203B41FA5}">
                      <a16:colId xmlns:a16="http://schemas.microsoft.com/office/drawing/2014/main" val="2979580286"/>
                    </a:ext>
                  </a:extLst>
                </a:gridCol>
                <a:gridCol w="793621">
                  <a:extLst>
                    <a:ext uri="{9D8B030D-6E8A-4147-A177-3AD203B41FA5}">
                      <a16:colId xmlns:a16="http://schemas.microsoft.com/office/drawing/2014/main" val="4102947288"/>
                    </a:ext>
                  </a:extLst>
                </a:gridCol>
                <a:gridCol w="793621">
                  <a:extLst>
                    <a:ext uri="{9D8B030D-6E8A-4147-A177-3AD203B41FA5}">
                      <a16:colId xmlns:a16="http://schemas.microsoft.com/office/drawing/2014/main" val="4175889436"/>
                    </a:ext>
                  </a:extLst>
                </a:gridCol>
                <a:gridCol w="793621">
                  <a:extLst>
                    <a:ext uri="{9D8B030D-6E8A-4147-A177-3AD203B41FA5}">
                      <a16:colId xmlns:a16="http://schemas.microsoft.com/office/drawing/2014/main" val="4276847828"/>
                    </a:ext>
                  </a:extLst>
                </a:gridCol>
                <a:gridCol w="793621">
                  <a:extLst>
                    <a:ext uri="{9D8B030D-6E8A-4147-A177-3AD203B41FA5}">
                      <a16:colId xmlns:a16="http://schemas.microsoft.com/office/drawing/2014/main" val="2471644466"/>
                    </a:ext>
                  </a:extLst>
                </a:gridCol>
                <a:gridCol w="793621">
                  <a:extLst>
                    <a:ext uri="{9D8B030D-6E8A-4147-A177-3AD203B41FA5}">
                      <a16:colId xmlns:a16="http://schemas.microsoft.com/office/drawing/2014/main" val="2207371754"/>
                    </a:ext>
                  </a:extLst>
                </a:gridCol>
                <a:gridCol w="793621">
                  <a:extLst>
                    <a:ext uri="{9D8B030D-6E8A-4147-A177-3AD203B41FA5}">
                      <a16:colId xmlns:a16="http://schemas.microsoft.com/office/drawing/2014/main" val="2150424601"/>
                    </a:ext>
                  </a:extLst>
                </a:gridCol>
                <a:gridCol w="793621">
                  <a:extLst>
                    <a:ext uri="{9D8B030D-6E8A-4147-A177-3AD203B41FA5}">
                      <a16:colId xmlns:a16="http://schemas.microsoft.com/office/drawing/2014/main" val="3929261401"/>
                    </a:ext>
                  </a:extLst>
                </a:gridCol>
                <a:gridCol w="793621">
                  <a:extLst>
                    <a:ext uri="{9D8B030D-6E8A-4147-A177-3AD203B41FA5}">
                      <a16:colId xmlns:a16="http://schemas.microsoft.com/office/drawing/2014/main" val="3811876723"/>
                    </a:ext>
                  </a:extLst>
                </a:gridCol>
                <a:gridCol w="793621">
                  <a:extLst>
                    <a:ext uri="{9D8B030D-6E8A-4147-A177-3AD203B41FA5}">
                      <a16:colId xmlns:a16="http://schemas.microsoft.com/office/drawing/2014/main" val="1197783844"/>
                    </a:ext>
                  </a:extLst>
                </a:gridCol>
              </a:tblGrid>
              <a:tr h="356349">
                <a:tc>
                  <a:txBody>
                    <a:bodyPr/>
                    <a:lstStyle/>
                    <a:p>
                      <a:pPr algn="ctr"/>
                      <a:r>
                        <a:rPr lang="fr-FR" sz="1100" dirty="0" smtClean="0"/>
                        <a:t>Episode</a:t>
                      </a:r>
                      <a:endParaRPr lang="fr-FR" sz="1100" dirty="0"/>
                    </a:p>
                  </a:txBody>
                  <a:tcPr/>
                </a:tc>
                <a:tc>
                  <a:txBody>
                    <a:bodyPr/>
                    <a:lstStyle/>
                    <a:p>
                      <a:pPr algn="ctr"/>
                      <a:r>
                        <a:rPr lang="fr-FR" dirty="0" smtClean="0"/>
                        <a:t>#5</a:t>
                      </a:r>
                      <a:endParaRPr lang="fr-FR" dirty="0"/>
                    </a:p>
                  </a:txBody>
                  <a:tcPr/>
                </a:tc>
                <a:tc>
                  <a:txBody>
                    <a:bodyPr/>
                    <a:lstStyle/>
                    <a:p>
                      <a:pPr algn="ctr"/>
                      <a:r>
                        <a:rPr lang="fr-FR" dirty="0" smtClean="0"/>
                        <a:t>#6</a:t>
                      </a:r>
                      <a:endParaRPr lang="fr-FR" dirty="0"/>
                    </a:p>
                  </a:txBody>
                  <a:tcPr/>
                </a:tc>
                <a:tc>
                  <a:txBody>
                    <a:bodyPr/>
                    <a:lstStyle/>
                    <a:p>
                      <a:pPr algn="ctr"/>
                      <a:r>
                        <a:rPr lang="fr-FR" dirty="0" smtClean="0"/>
                        <a:t>#7</a:t>
                      </a:r>
                      <a:endParaRPr lang="fr-FR" dirty="0"/>
                    </a:p>
                  </a:txBody>
                  <a:tcPr/>
                </a:tc>
                <a:tc>
                  <a:txBody>
                    <a:bodyPr/>
                    <a:lstStyle/>
                    <a:p>
                      <a:pPr algn="ctr"/>
                      <a:r>
                        <a:rPr lang="fr-FR" dirty="0" smtClean="0"/>
                        <a:t>#8</a:t>
                      </a:r>
                      <a:endParaRPr lang="fr-FR" dirty="0"/>
                    </a:p>
                  </a:txBody>
                  <a:tcPr/>
                </a:tc>
                <a:tc>
                  <a:txBody>
                    <a:bodyPr/>
                    <a:lstStyle/>
                    <a:p>
                      <a:pPr algn="ctr"/>
                      <a:r>
                        <a:rPr lang="fr-FR" dirty="0" smtClean="0"/>
                        <a:t>#9</a:t>
                      </a:r>
                      <a:endParaRPr lang="fr-FR" dirty="0"/>
                    </a:p>
                  </a:txBody>
                  <a:tcPr/>
                </a:tc>
                <a:tc>
                  <a:txBody>
                    <a:bodyPr/>
                    <a:lstStyle/>
                    <a:p>
                      <a:pPr algn="ctr"/>
                      <a:r>
                        <a:rPr lang="fr-FR" dirty="0" smtClean="0"/>
                        <a:t>#10</a:t>
                      </a:r>
                      <a:endParaRPr lang="fr-FR" dirty="0"/>
                    </a:p>
                  </a:txBody>
                  <a:tcPr/>
                </a:tc>
                <a:tc>
                  <a:txBody>
                    <a:bodyPr/>
                    <a:lstStyle/>
                    <a:p>
                      <a:pPr algn="ctr"/>
                      <a:r>
                        <a:rPr lang="fr-FR" dirty="0" smtClean="0"/>
                        <a:t>#11</a:t>
                      </a:r>
                      <a:endParaRPr lang="fr-FR" dirty="0"/>
                    </a:p>
                  </a:txBody>
                  <a:tcPr/>
                </a:tc>
                <a:tc>
                  <a:txBody>
                    <a:bodyPr/>
                    <a:lstStyle/>
                    <a:p>
                      <a:pPr algn="ctr"/>
                      <a:r>
                        <a:rPr lang="fr-FR" dirty="0" smtClean="0"/>
                        <a:t>#12</a:t>
                      </a:r>
                      <a:endParaRPr lang="fr-FR" dirty="0"/>
                    </a:p>
                  </a:txBody>
                  <a:tcPr/>
                </a:tc>
                <a:tc>
                  <a:txBody>
                    <a:bodyPr/>
                    <a:lstStyle/>
                    <a:p>
                      <a:pPr algn="ctr"/>
                      <a:r>
                        <a:rPr lang="fr-FR" dirty="0" smtClean="0"/>
                        <a:t>#13</a:t>
                      </a:r>
                      <a:endParaRPr lang="fr-FR" dirty="0"/>
                    </a:p>
                  </a:txBody>
                  <a:tcPr/>
                </a:tc>
                <a:tc>
                  <a:txBody>
                    <a:bodyPr/>
                    <a:lstStyle/>
                    <a:p>
                      <a:pPr algn="ctr"/>
                      <a:r>
                        <a:rPr lang="fr-FR" dirty="0" smtClean="0"/>
                        <a:t>#14</a:t>
                      </a:r>
                      <a:endParaRPr lang="fr-FR" dirty="0"/>
                    </a:p>
                  </a:txBody>
                  <a:tcPr/>
                </a:tc>
                <a:extLst>
                  <a:ext uri="{0D108BD9-81ED-4DB2-BD59-A6C34878D82A}">
                    <a16:rowId xmlns:a16="http://schemas.microsoft.com/office/drawing/2014/main" val="2700064765"/>
                  </a:ext>
                </a:extLst>
              </a:tr>
              <a:tr h="370840">
                <a:tc>
                  <a:txBody>
                    <a:bodyPr/>
                    <a:lstStyle/>
                    <a:p>
                      <a:pPr algn="ctr"/>
                      <a:r>
                        <a:rPr lang="fr-FR" sz="900" b="1" dirty="0" smtClean="0"/>
                        <a:t>Date</a:t>
                      </a:r>
                      <a:endParaRPr lang="fr-FR" sz="900" b="1" dirty="0"/>
                    </a:p>
                  </a:txBody>
                  <a:tcPr anchor="ctr"/>
                </a:tc>
                <a:tc>
                  <a:txBody>
                    <a:bodyPr/>
                    <a:lstStyle/>
                    <a:p>
                      <a:pPr algn="ctr"/>
                      <a:r>
                        <a:rPr lang="fr-FR" sz="900" dirty="0" smtClean="0"/>
                        <a:t>20/01/25</a:t>
                      </a:r>
                      <a:endParaRPr lang="fr-FR" sz="900" dirty="0"/>
                    </a:p>
                  </a:txBody>
                  <a:tcPr anchor="ctr"/>
                </a:tc>
                <a:tc>
                  <a:txBody>
                    <a:bodyPr/>
                    <a:lstStyle/>
                    <a:p>
                      <a:pPr algn="ctr"/>
                      <a:r>
                        <a:rPr lang="fr-FR" sz="900" dirty="0" smtClean="0"/>
                        <a:t>17/02/25</a:t>
                      </a:r>
                      <a:endParaRPr lang="fr-FR" sz="900" dirty="0"/>
                    </a:p>
                  </a:txBody>
                  <a:tcPr anchor="ctr"/>
                </a:tc>
                <a:tc>
                  <a:txBody>
                    <a:bodyPr/>
                    <a:lstStyle/>
                    <a:p>
                      <a:pPr algn="ctr"/>
                      <a:r>
                        <a:rPr lang="fr-FR" sz="900" dirty="0" smtClean="0"/>
                        <a:t>17/03</a:t>
                      </a:r>
                      <a:endParaRPr lang="fr-FR" sz="900" dirty="0"/>
                    </a:p>
                  </a:txBody>
                  <a:tcPr anchor="ctr"/>
                </a:tc>
                <a:tc>
                  <a:txBody>
                    <a:bodyPr/>
                    <a:lstStyle/>
                    <a:p>
                      <a:pPr algn="ctr"/>
                      <a:r>
                        <a:rPr lang="fr-FR" sz="900" dirty="0" smtClean="0"/>
                        <a:t>14/04</a:t>
                      </a:r>
                      <a:endParaRPr lang="fr-FR" sz="900" dirty="0"/>
                    </a:p>
                  </a:txBody>
                  <a:tcPr anchor="ctr"/>
                </a:tc>
                <a:tc>
                  <a:txBody>
                    <a:bodyPr/>
                    <a:lstStyle/>
                    <a:p>
                      <a:pPr algn="ctr"/>
                      <a:r>
                        <a:rPr lang="fr-FR" sz="900" dirty="0" smtClean="0"/>
                        <a:t>12/05</a:t>
                      </a:r>
                      <a:endParaRPr lang="fr-FR" sz="900" dirty="0"/>
                    </a:p>
                  </a:txBody>
                  <a:tcPr anchor="ctr"/>
                </a:tc>
                <a:tc>
                  <a:txBody>
                    <a:bodyPr/>
                    <a:lstStyle/>
                    <a:p>
                      <a:pPr algn="ctr"/>
                      <a:r>
                        <a:rPr lang="fr-FR" sz="900" dirty="0" smtClean="0"/>
                        <a:t>30/06</a:t>
                      </a:r>
                      <a:endParaRPr lang="fr-FR" sz="900" dirty="0"/>
                    </a:p>
                  </a:txBody>
                  <a:tcPr anchor="ctr"/>
                </a:tc>
                <a:tc>
                  <a:txBody>
                    <a:bodyPr/>
                    <a:lstStyle/>
                    <a:p>
                      <a:pPr algn="ctr"/>
                      <a:r>
                        <a:rPr lang="fr-FR" sz="900" dirty="0" smtClean="0"/>
                        <a:t>15/09</a:t>
                      </a:r>
                      <a:endParaRPr lang="fr-FR" sz="900" dirty="0"/>
                    </a:p>
                  </a:txBody>
                  <a:tcPr anchor="ctr"/>
                </a:tc>
                <a:tc>
                  <a:txBody>
                    <a:bodyPr/>
                    <a:lstStyle/>
                    <a:p>
                      <a:pPr algn="ctr"/>
                      <a:r>
                        <a:rPr lang="fr-FR" sz="900" dirty="0" smtClean="0"/>
                        <a:t>20/10</a:t>
                      </a:r>
                      <a:endParaRPr lang="fr-FR" sz="900" dirty="0"/>
                    </a:p>
                  </a:txBody>
                  <a:tcPr anchor="ctr"/>
                </a:tc>
                <a:tc>
                  <a:txBody>
                    <a:bodyPr/>
                    <a:lstStyle/>
                    <a:p>
                      <a:pPr algn="ctr"/>
                      <a:r>
                        <a:rPr lang="fr-FR" sz="900" dirty="0" smtClean="0"/>
                        <a:t>17/11</a:t>
                      </a:r>
                      <a:endParaRPr lang="fr-FR" sz="900" dirty="0"/>
                    </a:p>
                  </a:txBody>
                  <a:tcPr anchor="ctr"/>
                </a:tc>
                <a:tc>
                  <a:txBody>
                    <a:bodyPr/>
                    <a:lstStyle/>
                    <a:p>
                      <a:pPr algn="ctr"/>
                      <a:r>
                        <a:rPr lang="fr-FR" sz="900" dirty="0" smtClean="0"/>
                        <a:t>8/12</a:t>
                      </a:r>
                      <a:endParaRPr lang="fr-FR" sz="900" dirty="0"/>
                    </a:p>
                  </a:txBody>
                  <a:tcPr anchor="ctr"/>
                </a:tc>
                <a:extLst>
                  <a:ext uri="{0D108BD9-81ED-4DB2-BD59-A6C34878D82A}">
                    <a16:rowId xmlns:a16="http://schemas.microsoft.com/office/drawing/2014/main" val="156320394"/>
                  </a:ext>
                </a:extLst>
              </a:tr>
              <a:tr h="370840">
                <a:tc>
                  <a:txBody>
                    <a:bodyPr/>
                    <a:lstStyle/>
                    <a:p>
                      <a:pPr algn="ctr"/>
                      <a:r>
                        <a:rPr lang="fr-FR" sz="800" b="1" dirty="0" smtClean="0"/>
                        <a:t>Thématique</a:t>
                      </a:r>
                      <a:endParaRPr lang="fr-FR" sz="800" b="1" dirty="0"/>
                    </a:p>
                  </a:txBody>
                  <a:tcPr anchor="ctr"/>
                </a:tc>
                <a:tc>
                  <a:txBody>
                    <a:bodyPr/>
                    <a:lstStyle/>
                    <a:p>
                      <a:pPr algn="ctr"/>
                      <a:r>
                        <a:rPr lang="fr-FR" sz="900" dirty="0" smtClean="0"/>
                        <a:t>Questions &amp; Réponses</a:t>
                      </a:r>
                      <a:endParaRPr lang="fr-FR" sz="900" dirty="0"/>
                    </a:p>
                  </a:txBody>
                  <a:tcPr anchor="ctr"/>
                </a:tc>
                <a:tc>
                  <a:txBody>
                    <a:bodyPr/>
                    <a:lstStyle/>
                    <a:p>
                      <a:pPr algn="ctr"/>
                      <a:r>
                        <a:rPr lang="fr-FR" sz="800" dirty="0" smtClean="0"/>
                        <a:t>Comment repérer et accompagner les salariés fragilisés ?</a:t>
                      </a:r>
                      <a:endParaRPr lang="fr-FR" sz="900" dirty="0"/>
                    </a:p>
                  </a:txBody>
                  <a:tcPr anchor="ctr"/>
                </a:tc>
                <a:tc>
                  <a:txBody>
                    <a:bodyPr/>
                    <a:lstStyle/>
                    <a:p>
                      <a:pPr algn="ctr"/>
                      <a:r>
                        <a:rPr lang="fr-FR" sz="800" dirty="0" smtClean="0"/>
                        <a:t>L’entretien de soutien affectif</a:t>
                      </a:r>
                      <a:endParaRPr lang="fr-FR" sz="800" dirty="0"/>
                    </a:p>
                  </a:txBody>
                  <a:tcPr anchor="ctr"/>
                </a:tc>
                <a:tc>
                  <a:txBody>
                    <a:bodyPr/>
                    <a:lstStyle/>
                    <a:p>
                      <a:pPr algn="ctr"/>
                      <a:r>
                        <a:rPr lang="fr-FR" sz="800" dirty="0" smtClean="0"/>
                        <a:t>Entretien de résolution de problèmes</a:t>
                      </a:r>
                      <a:endParaRPr lang="fr-FR" sz="800" dirty="0"/>
                    </a:p>
                  </a:txBody>
                  <a:tcPr anchor="ctr"/>
                </a:tc>
                <a:tc>
                  <a:txBody>
                    <a:bodyPr/>
                    <a:lstStyle/>
                    <a:p>
                      <a:pPr algn="ctr"/>
                      <a:r>
                        <a:rPr lang="fr-FR" sz="800" dirty="0" smtClean="0"/>
                        <a:t>Gestion de conflits</a:t>
                      </a:r>
                      <a:endParaRPr lang="fr-FR" sz="800" dirty="0"/>
                    </a:p>
                  </a:txBody>
                  <a:tcPr anchor="ctr"/>
                </a:tc>
                <a:tc>
                  <a:txBody>
                    <a:bodyPr/>
                    <a:lstStyle/>
                    <a:p>
                      <a:pPr algn="ctr"/>
                      <a:r>
                        <a:rPr lang="fr-FR" sz="800" dirty="0" err="1" smtClean="0"/>
                        <a:t>Reconnais-sance</a:t>
                      </a:r>
                      <a:r>
                        <a:rPr lang="fr-FR" sz="800" dirty="0" smtClean="0"/>
                        <a:t> et Feedback</a:t>
                      </a:r>
                      <a:endParaRPr lang="fr-FR" sz="800" dirty="0"/>
                    </a:p>
                  </a:txBody>
                  <a:tcPr anchor="ctr"/>
                </a:tc>
                <a:tc>
                  <a:txBody>
                    <a:bodyPr/>
                    <a:lstStyle/>
                    <a:p>
                      <a:pPr algn="ctr"/>
                      <a:r>
                        <a:rPr lang="fr-FR" sz="800" dirty="0" smtClean="0"/>
                        <a:t>Entretien</a:t>
                      </a:r>
                      <a:r>
                        <a:rPr lang="fr-FR" sz="800" baseline="0" dirty="0" smtClean="0"/>
                        <a:t> de retour</a:t>
                      </a:r>
                      <a:endParaRPr lang="fr-FR" sz="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800" dirty="0" smtClean="0"/>
                        <a:t>Réguler</a:t>
                      </a:r>
                      <a:r>
                        <a:rPr lang="fr-FR" sz="800" baseline="0" dirty="0" smtClean="0"/>
                        <a:t> la charge de travail</a:t>
                      </a:r>
                      <a:endParaRPr lang="fr-FR" sz="800" dirty="0" smtClean="0"/>
                    </a:p>
                    <a:p>
                      <a:pPr algn="ctr"/>
                      <a:endParaRPr lang="fr-FR" sz="800" dirty="0"/>
                    </a:p>
                  </a:txBody>
                  <a:tcPr anchor="ctr"/>
                </a:tc>
                <a:tc>
                  <a:txBody>
                    <a:bodyPr/>
                    <a:lstStyle/>
                    <a:p>
                      <a:pPr algn="ctr"/>
                      <a:r>
                        <a:rPr lang="fr-FR" sz="800" dirty="0" smtClean="0"/>
                        <a:t>Favoriser l’inclusion dans</a:t>
                      </a:r>
                      <a:r>
                        <a:rPr lang="fr-FR" sz="800" baseline="0" dirty="0" smtClean="0"/>
                        <a:t> son équipe</a:t>
                      </a:r>
                      <a:endParaRPr lang="fr-FR" sz="800" dirty="0"/>
                    </a:p>
                  </a:txBody>
                  <a:tcPr anchor="ctr"/>
                </a:tc>
                <a:tc>
                  <a:txBody>
                    <a:bodyPr/>
                    <a:lstStyle/>
                    <a:p>
                      <a:pPr algn="ctr"/>
                      <a:r>
                        <a:rPr lang="fr-FR" sz="800" dirty="0" smtClean="0"/>
                        <a:t>Niveaux de prévention</a:t>
                      </a:r>
                      <a:r>
                        <a:rPr lang="fr-FR" sz="800" baseline="0" dirty="0" smtClean="0"/>
                        <a:t> et style de management</a:t>
                      </a:r>
                      <a:endParaRPr lang="fr-FR" sz="800" dirty="0"/>
                    </a:p>
                  </a:txBody>
                  <a:tcPr anchor="ctr"/>
                </a:tc>
                <a:extLst>
                  <a:ext uri="{0D108BD9-81ED-4DB2-BD59-A6C34878D82A}">
                    <a16:rowId xmlns:a16="http://schemas.microsoft.com/office/drawing/2014/main" val="1933966197"/>
                  </a:ext>
                </a:extLst>
              </a:tr>
              <a:tr h="370840">
                <a:tc>
                  <a:txBody>
                    <a:bodyPr/>
                    <a:lstStyle/>
                    <a:p>
                      <a:pPr algn="ctr"/>
                      <a:r>
                        <a:rPr lang="fr-FR" sz="900" b="1" dirty="0" smtClean="0"/>
                        <a:t>Outil</a:t>
                      </a:r>
                      <a:endParaRPr lang="fr-FR" sz="900" b="1" dirty="0"/>
                    </a:p>
                  </a:txBody>
                  <a:tcPr anchor="ctr"/>
                </a:tc>
                <a:tc>
                  <a:txBody>
                    <a:bodyPr/>
                    <a:lstStyle/>
                    <a:p>
                      <a:pPr algn="ctr"/>
                      <a:endParaRPr lang="fr-FR" sz="700" dirty="0"/>
                    </a:p>
                  </a:txBody>
                  <a:tcPr/>
                </a:tc>
                <a:tc>
                  <a:txBody>
                    <a:bodyPr/>
                    <a:lstStyle/>
                    <a:p>
                      <a:pPr algn="ctr"/>
                      <a:endParaRPr lang="fr-FR" sz="700" dirty="0"/>
                    </a:p>
                  </a:txBody>
                  <a:tcPr/>
                </a:tc>
                <a:tc>
                  <a:txBody>
                    <a:bodyPr/>
                    <a:lstStyle/>
                    <a:p>
                      <a:pPr algn="ctr"/>
                      <a:r>
                        <a:rPr lang="fr-FR" sz="700" dirty="0" smtClean="0"/>
                        <a:t>Grille d’entretien de soutien</a:t>
                      </a:r>
                      <a:r>
                        <a:rPr lang="fr-FR" sz="700" baseline="0" dirty="0" smtClean="0"/>
                        <a:t> affectif</a:t>
                      </a:r>
                      <a:endParaRPr lang="fr-FR" sz="7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700" dirty="0" smtClean="0"/>
                        <a:t>Grille d’entretien de résolution de problèmes</a:t>
                      </a:r>
                    </a:p>
                  </a:txBody>
                  <a:tcPr anchor="ctr"/>
                </a:tc>
                <a:tc>
                  <a:txBody>
                    <a:bodyPr/>
                    <a:lstStyle/>
                    <a:p>
                      <a:pPr algn="ctr"/>
                      <a:r>
                        <a:rPr lang="fr-FR" sz="700" dirty="0" smtClean="0"/>
                        <a:t>Grille d’entretien de gestion</a:t>
                      </a:r>
                      <a:r>
                        <a:rPr lang="fr-FR" sz="700" baseline="0" dirty="0" smtClean="0"/>
                        <a:t> de conflit</a:t>
                      </a:r>
                      <a:endParaRPr lang="fr-FR" sz="700" dirty="0"/>
                    </a:p>
                  </a:txBody>
                  <a:tcPr anchor="ctr"/>
                </a:tc>
                <a:tc>
                  <a:txBody>
                    <a:bodyPr/>
                    <a:lstStyle/>
                    <a:p>
                      <a:pPr algn="ctr"/>
                      <a:r>
                        <a:rPr lang="fr-FR" sz="700" dirty="0" smtClean="0"/>
                        <a:t>Grille entretien</a:t>
                      </a:r>
                      <a:r>
                        <a:rPr lang="fr-FR" sz="700" baseline="0" dirty="0" smtClean="0"/>
                        <a:t> de Feedback</a:t>
                      </a:r>
                      <a:endParaRPr lang="fr-FR" sz="700" dirty="0"/>
                    </a:p>
                  </a:txBody>
                  <a:tcPr anchor="ctr"/>
                </a:tc>
                <a:tc>
                  <a:txBody>
                    <a:bodyPr/>
                    <a:lstStyle/>
                    <a:p>
                      <a:pPr algn="ctr"/>
                      <a:r>
                        <a:rPr lang="fr-FR" sz="700" dirty="0" smtClean="0"/>
                        <a:t>Guide</a:t>
                      </a:r>
                      <a:r>
                        <a:rPr lang="fr-FR" sz="700" baseline="0" dirty="0" smtClean="0"/>
                        <a:t> et trame</a:t>
                      </a:r>
                      <a:endParaRPr lang="fr-FR" sz="700" dirty="0"/>
                    </a:p>
                  </a:txBody>
                  <a:tcPr anchor="ctr"/>
                </a:tc>
                <a:tc>
                  <a:txBody>
                    <a:bodyPr/>
                    <a:lstStyle/>
                    <a:p>
                      <a:pPr algn="ctr"/>
                      <a:endParaRPr lang="fr-FR" sz="700" dirty="0"/>
                    </a:p>
                  </a:txBody>
                  <a:tcPr/>
                </a:tc>
                <a:tc>
                  <a:txBody>
                    <a:bodyPr/>
                    <a:lstStyle/>
                    <a:p>
                      <a:pPr algn="ctr"/>
                      <a:endParaRPr lang="fr-FR" sz="700" dirty="0"/>
                    </a:p>
                  </a:txBody>
                  <a:tcPr/>
                </a:tc>
                <a:tc>
                  <a:txBody>
                    <a:bodyPr/>
                    <a:lstStyle/>
                    <a:p>
                      <a:pPr algn="ctr"/>
                      <a:endParaRPr lang="fr-FR" sz="700" dirty="0"/>
                    </a:p>
                  </a:txBody>
                  <a:tcPr/>
                </a:tc>
                <a:extLst>
                  <a:ext uri="{0D108BD9-81ED-4DB2-BD59-A6C34878D82A}">
                    <a16:rowId xmlns:a16="http://schemas.microsoft.com/office/drawing/2014/main" val="3339378334"/>
                  </a:ext>
                </a:extLst>
              </a:tr>
            </a:tbl>
          </a:graphicData>
        </a:graphic>
      </p:graphicFrame>
      <p:sp>
        <p:nvSpPr>
          <p:cNvPr id="6" name="Espace réservé du numéro de diapositive 5"/>
          <p:cNvSpPr>
            <a:spLocks noGrp="1"/>
          </p:cNvSpPr>
          <p:nvPr>
            <p:ph type="sldNum" sz="quarter" idx="12"/>
          </p:nvPr>
        </p:nvSpPr>
        <p:spPr/>
        <p:txBody>
          <a:bodyPr/>
          <a:lstStyle/>
          <a:p>
            <a:fld id="{6E5ECA27-C843-48AF-A28C-FE3C7E24162B}" type="slidenum">
              <a:rPr lang="fr-FR" smtClean="0"/>
              <a:t>17</a:t>
            </a:fld>
            <a:endParaRPr lang="fr-FR"/>
          </a:p>
        </p:txBody>
      </p:sp>
      <p:graphicFrame>
        <p:nvGraphicFramePr>
          <p:cNvPr id="8" name="Espace réservé du contenu 6"/>
          <p:cNvGraphicFramePr>
            <a:graphicFrameLocks/>
          </p:cNvGraphicFramePr>
          <p:nvPr>
            <p:extLst/>
          </p:nvPr>
        </p:nvGraphicFramePr>
        <p:xfrm>
          <a:off x="869500" y="464025"/>
          <a:ext cx="6811858" cy="1630680"/>
        </p:xfrm>
        <a:graphic>
          <a:graphicData uri="http://schemas.openxmlformats.org/drawingml/2006/table">
            <a:tbl>
              <a:tblPr firstRow="1" bandRow="1">
                <a:tableStyleId>{93296810-A885-4BE3-A3E7-6D5BEEA58F35}</a:tableStyleId>
              </a:tblPr>
              <a:tblGrid>
                <a:gridCol w="1328417">
                  <a:extLst>
                    <a:ext uri="{9D8B030D-6E8A-4147-A177-3AD203B41FA5}">
                      <a16:colId xmlns:a16="http://schemas.microsoft.com/office/drawing/2014/main" val="2115006941"/>
                    </a:ext>
                  </a:extLst>
                </a:gridCol>
                <a:gridCol w="1254154">
                  <a:extLst>
                    <a:ext uri="{9D8B030D-6E8A-4147-A177-3AD203B41FA5}">
                      <a16:colId xmlns:a16="http://schemas.microsoft.com/office/drawing/2014/main" val="2979580286"/>
                    </a:ext>
                  </a:extLst>
                </a:gridCol>
                <a:gridCol w="1388377">
                  <a:extLst>
                    <a:ext uri="{9D8B030D-6E8A-4147-A177-3AD203B41FA5}">
                      <a16:colId xmlns:a16="http://schemas.microsoft.com/office/drawing/2014/main" val="4102947288"/>
                    </a:ext>
                  </a:extLst>
                </a:gridCol>
                <a:gridCol w="1405156">
                  <a:extLst>
                    <a:ext uri="{9D8B030D-6E8A-4147-A177-3AD203B41FA5}">
                      <a16:colId xmlns:a16="http://schemas.microsoft.com/office/drawing/2014/main" val="4175889436"/>
                    </a:ext>
                  </a:extLst>
                </a:gridCol>
                <a:gridCol w="1435754">
                  <a:extLst>
                    <a:ext uri="{9D8B030D-6E8A-4147-A177-3AD203B41FA5}">
                      <a16:colId xmlns:a16="http://schemas.microsoft.com/office/drawing/2014/main" val="4276847828"/>
                    </a:ext>
                  </a:extLst>
                </a:gridCol>
              </a:tblGrid>
              <a:tr h="370840">
                <a:tc>
                  <a:txBody>
                    <a:bodyPr/>
                    <a:lstStyle/>
                    <a:p>
                      <a:pPr algn="ctr"/>
                      <a:r>
                        <a:rPr lang="fr-FR" sz="1000" dirty="0" smtClean="0"/>
                        <a:t>Episode</a:t>
                      </a:r>
                      <a:r>
                        <a:rPr lang="fr-FR" sz="1000" baseline="0" dirty="0" smtClean="0"/>
                        <a:t> </a:t>
                      </a:r>
                      <a:endParaRPr lang="fr-FR" sz="1000" dirty="0"/>
                    </a:p>
                  </a:txBody>
                  <a:tcPr/>
                </a:tc>
                <a:tc>
                  <a:txBody>
                    <a:bodyPr/>
                    <a:lstStyle/>
                    <a:p>
                      <a:pPr algn="ctr"/>
                      <a:r>
                        <a:rPr lang="fr-FR" sz="1100" dirty="0" smtClean="0"/>
                        <a:t>#1</a:t>
                      </a:r>
                      <a:endParaRPr lang="fr-FR" sz="1100" dirty="0"/>
                    </a:p>
                  </a:txBody>
                  <a:tcPr/>
                </a:tc>
                <a:tc>
                  <a:txBody>
                    <a:bodyPr/>
                    <a:lstStyle/>
                    <a:p>
                      <a:pPr algn="ctr"/>
                      <a:r>
                        <a:rPr lang="fr-FR" sz="1100" dirty="0" smtClean="0"/>
                        <a:t>#2</a:t>
                      </a:r>
                      <a:endParaRPr lang="fr-FR" sz="1100" dirty="0"/>
                    </a:p>
                  </a:txBody>
                  <a:tcPr/>
                </a:tc>
                <a:tc>
                  <a:txBody>
                    <a:bodyPr/>
                    <a:lstStyle/>
                    <a:p>
                      <a:pPr algn="ctr"/>
                      <a:r>
                        <a:rPr lang="fr-FR" sz="1100" dirty="0" smtClean="0"/>
                        <a:t>#3</a:t>
                      </a:r>
                      <a:endParaRPr lang="fr-FR" sz="1100" dirty="0"/>
                    </a:p>
                  </a:txBody>
                  <a:tcPr/>
                </a:tc>
                <a:tc>
                  <a:txBody>
                    <a:bodyPr/>
                    <a:lstStyle/>
                    <a:p>
                      <a:pPr algn="ctr"/>
                      <a:r>
                        <a:rPr lang="fr-FR" sz="1100" dirty="0" smtClean="0"/>
                        <a:t>#4</a:t>
                      </a:r>
                      <a:endParaRPr lang="fr-FR" sz="1100" dirty="0"/>
                    </a:p>
                  </a:txBody>
                  <a:tcPr/>
                </a:tc>
                <a:extLst>
                  <a:ext uri="{0D108BD9-81ED-4DB2-BD59-A6C34878D82A}">
                    <a16:rowId xmlns:a16="http://schemas.microsoft.com/office/drawing/2014/main" val="2700064765"/>
                  </a:ext>
                </a:extLst>
              </a:tr>
              <a:tr h="370840">
                <a:tc>
                  <a:txBody>
                    <a:bodyPr/>
                    <a:lstStyle/>
                    <a:p>
                      <a:pPr algn="ctr"/>
                      <a:r>
                        <a:rPr lang="fr-FR" sz="900" b="1" dirty="0" smtClean="0"/>
                        <a:t>Date</a:t>
                      </a:r>
                      <a:endParaRPr lang="fr-FR" sz="900" b="1" dirty="0"/>
                    </a:p>
                  </a:txBody>
                  <a:tcPr anchor="ctr"/>
                </a:tc>
                <a:tc>
                  <a:txBody>
                    <a:bodyPr/>
                    <a:lstStyle/>
                    <a:p>
                      <a:pPr algn="ctr"/>
                      <a:r>
                        <a:rPr lang="fr-FR" sz="700" dirty="0" smtClean="0"/>
                        <a:t>23/09/24</a:t>
                      </a:r>
                      <a:endParaRPr lang="fr-FR" sz="700" dirty="0"/>
                    </a:p>
                  </a:txBody>
                  <a:tcPr anchor="ctr"/>
                </a:tc>
                <a:tc>
                  <a:txBody>
                    <a:bodyPr/>
                    <a:lstStyle/>
                    <a:p>
                      <a:pPr algn="ctr"/>
                      <a:r>
                        <a:rPr lang="fr-FR" sz="700" dirty="0" smtClean="0"/>
                        <a:t>14/10/24</a:t>
                      </a:r>
                      <a:endParaRPr lang="fr-FR" sz="700" dirty="0"/>
                    </a:p>
                  </a:txBody>
                  <a:tcPr anchor="ctr"/>
                </a:tc>
                <a:tc>
                  <a:txBody>
                    <a:bodyPr/>
                    <a:lstStyle/>
                    <a:p>
                      <a:pPr algn="ctr"/>
                      <a:r>
                        <a:rPr lang="fr-FR" sz="700" dirty="0" smtClean="0"/>
                        <a:t>25/11/24</a:t>
                      </a:r>
                      <a:endParaRPr lang="fr-FR" sz="700" dirty="0"/>
                    </a:p>
                  </a:txBody>
                  <a:tcPr anchor="ctr"/>
                </a:tc>
                <a:tc>
                  <a:txBody>
                    <a:bodyPr/>
                    <a:lstStyle/>
                    <a:p>
                      <a:pPr algn="ctr"/>
                      <a:r>
                        <a:rPr lang="fr-FR" sz="700" dirty="0" smtClean="0"/>
                        <a:t>13/12/24</a:t>
                      </a:r>
                      <a:endParaRPr lang="fr-FR" sz="700" dirty="0"/>
                    </a:p>
                  </a:txBody>
                  <a:tcPr anchor="ctr"/>
                </a:tc>
                <a:extLst>
                  <a:ext uri="{0D108BD9-81ED-4DB2-BD59-A6C34878D82A}">
                    <a16:rowId xmlns:a16="http://schemas.microsoft.com/office/drawing/2014/main" val="156320394"/>
                  </a:ext>
                </a:extLst>
              </a:tr>
              <a:tr h="370840">
                <a:tc>
                  <a:txBody>
                    <a:bodyPr/>
                    <a:lstStyle/>
                    <a:p>
                      <a:pPr algn="ctr"/>
                      <a:r>
                        <a:rPr lang="fr-FR" sz="900" b="1" dirty="0" smtClean="0"/>
                        <a:t>Thématique</a:t>
                      </a:r>
                      <a:endParaRPr lang="fr-FR" sz="900" b="1" dirty="0"/>
                    </a:p>
                  </a:txBody>
                  <a:tcPr anchor="ctr"/>
                </a:tc>
                <a:tc>
                  <a:txBody>
                    <a:bodyPr/>
                    <a:lstStyle/>
                    <a:p>
                      <a:pPr algn="ctr"/>
                      <a:r>
                        <a:rPr lang="fr-FR" sz="700" b="0" dirty="0" smtClean="0"/>
                        <a:t>C’est quoi les RPS ? Conséquences des RPS ? </a:t>
                      </a:r>
                      <a:endParaRPr lang="fr-FR" sz="700" dirty="0"/>
                    </a:p>
                  </a:txBody>
                  <a:tcPr anchor="ctr"/>
                </a:tc>
                <a:tc>
                  <a:txBody>
                    <a:bodyPr/>
                    <a:lstStyle/>
                    <a:p>
                      <a:pPr algn="ctr"/>
                      <a:r>
                        <a:rPr lang="fr-FR" sz="700" b="0" dirty="0" smtClean="0"/>
                        <a:t>Quels sont les facteurs de risques ? Les situations de travail facteur de RPS ? stress et souffrance au travail</a:t>
                      </a:r>
                      <a:endParaRPr lang="fr-FR" sz="7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700" dirty="0" smtClean="0"/>
                        <a:t>comment identifier et analyser une situation à RPS ?</a:t>
                      </a:r>
                    </a:p>
                    <a:p>
                      <a:pPr algn="ctr"/>
                      <a:endParaRPr lang="fr-FR" sz="700" dirty="0"/>
                    </a:p>
                  </a:txBody>
                  <a:tcPr anchor="ctr"/>
                </a:tc>
                <a:tc>
                  <a:txBody>
                    <a:bodyPr/>
                    <a:lstStyle/>
                    <a:p>
                      <a:pPr algn="ctr"/>
                      <a:r>
                        <a:rPr lang="fr-FR" sz="700" dirty="0" smtClean="0"/>
                        <a:t>préparer, animer et transformer l’entretien collectif</a:t>
                      </a:r>
                      <a:endParaRPr lang="fr-FR" sz="700" dirty="0"/>
                    </a:p>
                  </a:txBody>
                  <a:tcPr anchor="ctr"/>
                </a:tc>
                <a:extLst>
                  <a:ext uri="{0D108BD9-81ED-4DB2-BD59-A6C34878D82A}">
                    <a16:rowId xmlns:a16="http://schemas.microsoft.com/office/drawing/2014/main" val="1933966197"/>
                  </a:ext>
                </a:extLst>
              </a:tr>
              <a:tr h="370840">
                <a:tc>
                  <a:txBody>
                    <a:bodyPr/>
                    <a:lstStyle/>
                    <a:p>
                      <a:pPr algn="ctr"/>
                      <a:r>
                        <a:rPr lang="fr-FR" sz="900" b="1" dirty="0" smtClean="0"/>
                        <a:t>Outil</a:t>
                      </a:r>
                      <a:endParaRPr lang="fr-FR" sz="900" b="1" dirty="0"/>
                    </a:p>
                  </a:txBody>
                  <a:tcPr anchor="ctr"/>
                </a:tc>
                <a:tc>
                  <a:txBody>
                    <a:bodyPr/>
                    <a:lstStyle/>
                    <a:p>
                      <a:pPr algn="ctr"/>
                      <a:endParaRPr lang="fr-FR" sz="700" dirty="0"/>
                    </a:p>
                  </a:txBody>
                  <a:tcPr/>
                </a:tc>
                <a:tc>
                  <a:txBody>
                    <a:bodyPr/>
                    <a:lstStyle/>
                    <a:p>
                      <a:pPr algn="ctr"/>
                      <a:endParaRPr lang="fr-FR" sz="700" dirty="0"/>
                    </a:p>
                  </a:txBody>
                  <a:tcPr/>
                </a:tc>
                <a:tc>
                  <a:txBody>
                    <a:bodyPr/>
                    <a:lstStyle/>
                    <a:p>
                      <a:pPr algn="ctr"/>
                      <a:r>
                        <a:rPr lang="fr-FR" sz="700" dirty="0" smtClean="0"/>
                        <a:t>L’entretien collectif</a:t>
                      </a:r>
                      <a:r>
                        <a:rPr lang="fr-FR" sz="700" baseline="0" dirty="0" smtClean="0"/>
                        <a:t>: </a:t>
                      </a:r>
                      <a:r>
                        <a:rPr lang="fr-FR" sz="700" dirty="0" smtClean="0"/>
                        <a:t>Grille d’analyse d’une situation à RPS</a:t>
                      </a:r>
                      <a:endParaRPr lang="fr-FR" sz="700" dirty="0"/>
                    </a:p>
                  </a:txBody>
                  <a:tcPr anchor="ctr"/>
                </a:tc>
                <a:tc>
                  <a:txBody>
                    <a:bodyPr/>
                    <a:lstStyle/>
                    <a:p>
                      <a:pPr algn="ctr"/>
                      <a:r>
                        <a:rPr lang="fr-FR" sz="700" dirty="0" smtClean="0"/>
                        <a:t>Mémo</a:t>
                      </a:r>
                      <a:r>
                        <a:rPr lang="fr-FR" sz="700" baseline="0" dirty="0" smtClean="0"/>
                        <a:t> pour le manager : posture et outils</a:t>
                      </a:r>
                      <a:endParaRPr lang="fr-FR" sz="700" dirty="0"/>
                    </a:p>
                  </a:txBody>
                  <a:tcPr anchor="ctr"/>
                </a:tc>
                <a:extLst>
                  <a:ext uri="{0D108BD9-81ED-4DB2-BD59-A6C34878D82A}">
                    <a16:rowId xmlns:a16="http://schemas.microsoft.com/office/drawing/2014/main" val="3813348308"/>
                  </a:ext>
                </a:extLst>
              </a:tr>
            </a:tbl>
          </a:graphicData>
        </a:graphic>
      </p:graphicFrame>
      <p:sp>
        <p:nvSpPr>
          <p:cNvPr id="9" name="Titre 1"/>
          <p:cNvSpPr txBox="1">
            <a:spLocks/>
          </p:cNvSpPr>
          <p:nvPr/>
        </p:nvSpPr>
        <p:spPr>
          <a:xfrm>
            <a:off x="183479" y="30502"/>
            <a:ext cx="8334900" cy="392730"/>
          </a:xfrm>
          <a:prstGeom prst="rect">
            <a:avLst/>
          </a:prstGeom>
        </p:spPr>
        <p:txBody>
          <a:bodyPr vert="horz" lIns="0" tIns="0" rIns="0" bIns="0" rtlCol="0" anchor="ctr">
            <a:noAutofit/>
          </a:bodyPr>
          <a:lstStyle>
            <a:lvl1pPr algn="l" defTabSz="685800" rtl="0" eaLnBrk="1" latinLnBrk="0" hangingPunct="1">
              <a:lnSpc>
                <a:spcPct val="80000"/>
              </a:lnSpc>
              <a:spcBef>
                <a:spcPct val="0"/>
              </a:spcBef>
              <a:buNone/>
              <a:defRPr sz="3450" b="1" kern="1200" cap="none" baseline="0">
                <a:solidFill>
                  <a:schemeClr val="tx2"/>
                </a:solidFill>
                <a:latin typeface="+mj-lt"/>
                <a:ea typeface="+mj-ea"/>
                <a:cs typeface="+mj-cs"/>
              </a:defRPr>
            </a:lvl1pPr>
          </a:lstStyle>
          <a:p>
            <a:pPr fontAlgn="auto">
              <a:spcAft>
                <a:spcPts val="0"/>
              </a:spcAft>
            </a:pPr>
            <a:r>
              <a:rPr lang="fr-FR" sz="2400" dirty="0" smtClean="0"/>
              <a:t>Planning 2024</a:t>
            </a:r>
            <a:endParaRPr lang="fr-FR" sz="2400" dirty="0"/>
          </a:p>
        </p:txBody>
      </p:sp>
    </p:spTree>
    <p:extLst>
      <p:ext uri="{BB962C8B-B14F-4D97-AF65-F5344CB8AC3E}">
        <p14:creationId xmlns:p14="http://schemas.microsoft.com/office/powerpoint/2010/main" val="308663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54904" y="266234"/>
            <a:ext cx="8216900" cy="403828"/>
          </a:xfrm>
        </p:spPr>
        <p:txBody>
          <a:bodyPr/>
          <a:lstStyle/>
          <a:p>
            <a:r>
              <a:rPr lang="fr-FR" dirty="0" smtClean="0"/>
              <a:t>Les 1/4h RPS ?</a:t>
            </a:r>
            <a:endParaRPr lang="fr-FR" dirty="0"/>
          </a:p>
        </p:txBody>
      </p:sp>
      <p:sp>
        <p:nvSpPr>
          <p:cNvPr id="7" name="Espace réservé du contenu 6"/>
          <p:cNvSpPr>
            <a:spLocks noGrp="1"/>
          </p:cNvSpPr>
          <p:nvPr>
            <p:ph idx="1"/>
          </p:nvPr>
        </p:nvSpPr>
        <p:spPr>
          <a:xfrm>
            <a:off x="450000" y="790044"/>
            <a:ext cx="8229600" cy="3702758"/>
          </a:xfrm>
        </p:spPr>
        <p:txBody>
          <a:bodyPr/>
          <a:lstStyle/>
          <a:p>
            <a:r>
              <a:rPr lang="fr-FR" sz="2400" dirty="0"/>
              <a:t>Série de webinaires mensuels de 15min pour acculturer les managers aux RPS et les équiper pour agir.</a:t>
            </a:r>
          </a:p>
          <a:p>
            <a:r>
              <a:rPr lang="fr-FR" sz="1400" b="0" dirty="0" smtClean="0">
                <a:solidFill>
                  <a:schemeClr val="accent6"/>
                </a:solidFill>
              </a:rPr>
              <a:t>Episode #1 à 9 =&gt; Supports </a:t>
            </a:r>
            <a:r>
              <a:rPr lang="fr-FR" sz="1400" b="0" dirty="0">
                <a:solidFill>
                  <a:schemeClr val="accent6"/>
                </a:solidFill>
              </a:rPr>
              <a:t>et </a:t>
            </a:r>
            <a:r>
              <a:rPr lang="fr-FR" sz="1400" b="0" dirty="0" err="1">
                <a:solidFill>
                  <a:schemeClr val="accent6"/>
                </a:solidFill>
              </a:rPr>
              <a:t>replay</a:t>
            </a:r>
            <a:r>
              <a:rPr lang="fr-FR" sz="1400" b="0" dirty="0">
                <a:solidFill>
                  <a:schemeClr val="accent6"/>
                </a:solidFill>
              </a:rPr>
              <a:t> : </a:t>
            </a:r>
            <a:r>
              <a:rPr lang="fr-FR" sz="1400" dirty="0">
                <a:hlinkClick r:id="rId2"/>
              </a:rPr>
              <a:t>https://info.vyv3.fr/evenements/votre-1-4-heure-rps</a:t>
            </a:r>
            <a:r>
              <a:rPr lang="fr-FR" sz="1400" dirty="0" smtClean="0">
                <a:hlinkClick r:id="rId2"/>
              </a:rPr>
              <a:t>/</a:t>
            </a:r>
            <a:endParaRPr lang="fr-FR" sz="1400" dirty="0" smtClean="0"/>
          </a:p>
          <a:p>
            <a:endParaRPr lang="fr-FR" sz="1400" dirty="0"/>
          </a:p>
          <a:p>
            <a:r>
              <a:rPr lang="fr-FR" sz="2400" dirty="0"/>
              <a:t>Episode </a:t>
            </a:r>
            <a:r>
              <a:rPr lang="fr-FR" sz="2400" dirty="0" smtClean="0"/>
              <a:t>#10 </a:t>
            </a:r>
            <a:r>
              <a:rPr lang="fr-FR" sz="2400" dirty="0"/>
              <a:t>: </a:t>
            </a:r>
            <a:r>
              <a:rPr lang="fr-FR" sz="2400" dirty="0" smtClean="0"/>
              <a:t>Reconnaissance et Feedback</a:t>
            </a:r>
            <a:endParaRPr lang="fr-FR" sz="2400" dirty="0"/>
          </a:p>
        </p:txBody>
      </p:sp>
      <p:sp>
        <p:nvSpPr>
          <p:cNvPr id="4" name="Espace réservé du numéro de diapositive 3"/>
          <p:cNvSpPr>
            <a:spLocks noGrp="1"/>
          </p:cNvSpPr>
          <p:nvPr>
            <p:ph type="sldNum" sz="quarter" idx="11"/>
          </p:nvPr>
        </p:nvSpPr>
        <p:spPr/>
        <p:txBody>
          <a:bodyPr/>
          <a:lstStyle/>
          <a:p>
            <a:pPr defTabSz="457189"/>
            <a:fld id="{91F5E9D1-A7A6-4183-9D13-3F3B5B7D4789}" type="slidenum">
              <a:rPr lang="en-US" altLang="fr-FR">
                <a:solidFill>
                  <a:prstClr val="white"/>
                </a:solidFill>
              </a:rPr>
              <a:pPr defTabSz="457189"/>
              <a:t>2</a:t>
            </a:fld>
            <a:endParaRPr lang="en-US" altLang="fr-FR" dirty="0">
              <a:solidFill>
                <a:prstClr val="white"/>
              </a:solidFill>
            </a:endParaRPr>
          </a:p>
        </p:txBody>
      </p:sp>
    </p:spTree>
    <p:extLst>
      <p:ext uri="{BB962C8B-B14F-4D97-AF65-F5344CB8AC3E}">
        <p14:creationId xmlns:p14="http://schemas.microsoft.com/office/powerpoint/2010/main" val="3834418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000" y="1089210"/>
            <a:ext cx="8229600" cy="3178800"/>
          </a:xfrm>
        </p:spPr>
        <p:txBody>
          <a:bodyPr/>
          <a:lstStyle/>
          <a:p>
            <a:r>
              <a:rPr lang="fr-FR" dirty="0" smtClean="0"/>
              <a:t>La reconnaissance, c’est surtout une question de salaire</a:t>
            </a:r>
          </a:p>
          <a:p>
            <a:r>
              <a:rPr lang="fr-FR" dirty="0" smtClean="0"/>
              <a:t> </a:t>
            </a:r>
          </a:p>
          <a:p>
            <a:pPr marL="342900" indent="-342900">
              <a:buFont typeface="Wingdings" panose="05000000000000000000" pitchFamily="2" charset="2"/>
              <a:buChar char="q"/>
            </a:pPr>
            <a:r>
              <a:rPr lang="fr-FR" dirty="0" smtClean="0"/>
              <a:t>Vrai</a:t>
            </a:r>
          </a:p>
          <a:p>
            <a:pPr marL="342900" indent="-342900">
              <a:buFont typeface="Wingdings" panose="05000000000000000000" pitchFamily="2" charset="2"/>
              <a:buChar char="q"/>
            </a:pPr>
            <a:r>
              <a:rPr lang="fr-FR" dirty="0" smtClean="0"/>
              <a:t>Faux</a:t>
            </a:r>
            <a:endParaRPr lang="fr-FR"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3</a:t>
            </a:fld>
            <a:endParaRPr lang="en-US" altLang="fr-FR" dirty="0"/>
          </a:p>
        </p:txBody>
      </p:sp>
    </p:spTree>
    <p:extLst>
      <p:ext uri="{BB962C8B-B14F-4D97-AF65-F5344CB8AC3E}">
        <p14:creationId xmlns:p14="http://schemas.microsoft.com/office/powerpoint/2010/main" val="112763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z="2400" dirty="0"/>
              <a:t>La reconnaissance, c’est surtout une question de </a:t>
            </a:r>
            <a:r>
              <a:rPr lang="fr-FR" sz="2400" dirty="0" smtClean="0"/>
              <a:t>salaire</a:t>
            </a:r>
            <a:endParaRPr lang="fr-FR" sz="2400" dirty="0"/>
          </a:p>
        </p:txBody>
      </p:sp>
      <p:sp>
        <p:nvSpPr>
          <p:cNvPr id="7" name="Espace réservé du contenu 6"/>
          <p:cNvSpPr>
            <a:spLocks noGrp="1"/>
          </p:cNvSpPr>
          <p:nvPr>
            <p:ph idx="1"/>
          </p:nvPr>
        </p:nvSpPr>
        <p:spPr/>
        <p:txBody>
          <a:bodyPr/>
          <a:lstStyle/>
          <a:p>
            <a:r>
              <a:rPr lang="fr-FR" dirty="0" smtClean="0"/>
              <a:t>Faux :</a:t>
            </a:r>
          </a:p>
          <a:p>
            <a:r>
              <a:rPr lang="fr-FR" sz="1800" b="0" dirty="0" smtClean="0"/>
              <a:t>Le </a:t>
            </a:r>
            <a:r>
              <a:rPr lang="fr-FR" sz="1800" b="0" dirty="0"/>
              <a:t>salaire est une forme de reconnaissance, mais pas suffisante. </a:t>
            </a:r>
            <a:endParaRPr lang="fr-FR" sz="1800" b="0" dirty="0" smtClean="0"/>
          </a:p>
          <a:p>
            <a:r>
              <a:rPr lang="fr-FR" sz="1800" b="0" dirty="0" smtClean="0"/>
              <a:t>La </a:t>
            </a:r>
            <a:r>
              <a:rPr lang="fr-FR" sz="1800" b="0" dirty="0"/>
              <a:t>reconnaissance quotidienne passe par les gestes</a:t>
            </a:r>
            <a:r>
              <a:rPr lang="fr-FR" sz="1800" b="0"/>
              <a:t>, </a:t>
            </a:r>
            <a:r>
              <a:rPr lang="fr-FR" sz="1800" b="0" smtClean="0"/>
              <a:t>parole, </a:t>
            </a:r>
            <a:r>
              <a:rPr lang="fr-FR" sz="1800" b="0" dirty="0"/>
              <a:t>attentions, et la valorisation du travail réel.</a:t>
            </a:r>
          </a:p>
          <a:p>
            <a:endParaRPr lang="fr-FR" dirty="0"/>
          </a:p>
        </p:txBody>
      </p:sp>
      <p:sp>
        <p:nvSpPr>
          <p:cNvPr id="4" name="Espace réservé du numéro de diapositive 3"/>
          <p:cNvSpPr>
            <a:spLocks noGrp="1"/>
          </p:cNvSpPr>
          <p:nvPr>
            <p:ph type="sldNum" sz="quarter" idx="4294967295"/>
          </p:nvPr>
        </p:nvSpPr>
        <p:spPr>
          <a:xfrm>
            <a:off x="8743950" y="4765675"/>
            <a:ext cx="400050" cy="274638"/>
          </a:xfrm>
        </p:spPr>
        <p:txBody>
          <a:bodyPr/>
          <a:lstStyle/>
          <a:p>
            <a:fld id="{91F5E9D1-A7A6-4183-9D13-3F3B5B7D4789}" type="slidenum">
              <a:rPr lang="en-US" altLang="fr-FR" smtClean="0"/>
              <a:pPr/>
              <a:t>4</a:t>
            </a:fld>
            <a:endParaRPr lang="en-US" altLang="fr-FR" dirty="0"/>
          </a:p>
        </p:txBody>
      </p:sp>
    </p:spTree>
    <p:extLst>
      <p:ext uri="{BB962C8B-B14F-4D97-AF65-F5344CB8AC3E}">
        <p14:creationId xmlns:p14="http://schemas.microsoft.com/office/powerpoint/2010/main" val="2663726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000" y="1089210"/>
            <a:ext cx="8229600" cy="3178800"/>
          </a:xfrm>
        </p:spPr>
        <p:txBody>
          <a:bodyPr/>
          <a:lstStyle/>
          <a:p>
            <a:r>
              <a:rPr lang="fr-FR" dirty="0"/>
              <a:t>Les signes de reconnaissances doivent se donner en nombre </a:t>
            </a:r>
            <a:r>
              <a:rPr lang="fr-FR" dirty="0" smtClean="0"/>
              <a:t>limité</a:t>
            </a:r>
          </a:p>
          <a:p>
            <a:r>
              <a:rPr lang="fr-FR" dirty="0" smtClean="0"/>
              <a:t> </a:t>
            </a:r>
          </a:p>
          <a:p>
            <a:pPr marL="342900" indent="-342900">
              <a:buFont typeface="Wingdings" panose="05000000000000000000" pitchFamily="2" charset="2"/>
              <a:buChar char="q"/>
            </a:pPr>
            <a:r>
              <a:rPr lang="fr-FR" dirty="0" smtClean="0"/>
              <a:t>Vrai</a:t>
            </a:r>
          </a:p>
          <a:p>
            <a:pPr marL="342900" indent="-342900">
              <a:buFont typeface="Wingdings" panose="05000000000000000000" pitchFamily="2" charset="2"/>
              <a:buChar char="q"/>
            </a:pPr>
            <a:r>
              <a:rPr lang="fr-FR" dirty="0" smtClean="0"/>
              <a:t>Faux</a:t>
            </a:r>
            <a:endParaRPr lang="fr-FR"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5</a:t>
            </a:fld>
            <a:endParaRPr lang="en-US" altLang="fr-FR" dirty="0"/>
          </a:p>
        </p:txBody>
      </p:sp>
    </p:spTree>
    <p:extLst>
      <p:ext uri="{BB962C8B-B14F-4D97-AF65-F5344CB8AC3E}">
        <p14:creationId xmlns:p14="http://schemas.microsoft.com/office/powerpoint/2010/main" val="3777798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08526" y="102220"/>
            <a:ext cx="8334900" cy="891000"/>
          </a:xfrm>
        </p:spPr>
        <p:txBody>
          <a:bodyPr/>
          <a:lstStyle/>
          <a:p>
            <a:r>
              <a:rPr lang="fr-FR" sz="2400" dirty="0"/>
              <a:t>Les signes de reconnaissances doivent se donner en nombre limité</a:t>
            </a:r>
          </a:p>
        </p:txBody>
      </p:sp>
      <p:sp>
        <p:nvSpPr>
          <p:cNvPr id="2" name="Espace réservé du contenu 1"/>
          <p:cNvSpPr>
            <a:spLocks noGrp="1"/>
          </p:cNvSpPr>
          <p:nvPr>
            <p:ph idx="1"/>
          </p:nvPr>
        </p:nvSpPr>
        <p:spPr>
          <a:xfrm>
            <a:off x="308526" y="1090469"/>
            <a:ext cx="8334900" cy="3375000"/>
          </a:xfrm>
        </p:spPr>
        <p:txBody>
          <a:bodyPr/>
          <a:lstStyle/>
          <a:p>
            <a:r>
              <a:rPr lang="fr-FR" sz="1800" dirty="0" smtClean="0"/>
              <a:t>Faux :</a:t>
            </a:r>
          </a:p>
          <a:p>
            <a:r>
              <a:rPr lang="fr-FR" sz="1800" dirty="0">
                <a:solidFill>
                  <a:schemeClr val="accent5"/>
                </a:solidFill>
              </a:rPr>
              <a:t>Le manque de reconnaissance est l’un des premiers facteurs de démotivation et de mal-être au travail</a:t>
            </a:r>
            <a:r>
              <a:rPr lang="fr-FR" sz="1800" b="0" dirty="0">
                <a:solidFill>
                  <a:schemeClr val="accent5"/>
                </a:solidFill>
              </a:rPr>
              <a:t> (INRS, 2022) =&gt; source de RPS </a:t>
            </a:r>
          </a:p>
          <a:p>
            <a:r>
              <a:rPr lang="fr-FR" sz="1800" b="0" dirty="0" smtClean="0"/>
              <a:t>Ce </a:t>
            </a:r>
            <a:r>
              <a:rPr lang="fr-FR" sz="1800" b="0" dirty="0"/>
              <a:t>qui compte, c’est </a:t>
            </a:r>
            <a:r>
              <a:rPr lang="fr-FR" sz="1800" b="0" dirty="0" smtClean="0"/>
              <a:t>que la reconnaissance soit sincère </a:t>
            </a:r>
            <a:r>
              <a:rPr lang="fr-FR" sz="1800" b="0" dirty="0"/>
              <a:t>et </a:t>
            </a:r>
            <a:r>
              <a:rPr lang="fr-FR" sz="1800" b="0" dirty="0" smtClean="0"/>
              <a:t>précise. </a:t>
            </a:r>
          </a:p>
          <a:p>
            <a:r>
              <a:rPr lang="fr-FR" sz="1800" b="0" dirty="0" smtClean="0"/>
              <a:t>Une </a:t>
            </a:r>
            <a:r>
              <a:rPr lang="fr-FR" sz="1800" b="0" dirty="0"/>
              <a:t>reconnaissance régulière et ciblée renforce l’engagement. </a:t>
            </a:r>
            <a:r>
              <a:rPr lang="fr-FR" sz="1800" dirty="0"/>
              <a:t>Ce n’est pas une flatterie</a:t>
            </a:r>
            <a:r>
              <a:rPr lang="fr-FR" sz="1800" b="0" dirty="0"/>
              <a:t>, mais une reconnaissance du réel</a:t>
            </a:r>
            <a:r>
              <a:rPr lang="fr-FR" sz="1800" b="0" dirty="0" smtClean="0"/>
              <a:t>.</a:t>
            </a:r>
          </a:p>
          <a:p>
            <a:r>
              <a:rPr lang="fr-FR" sz="1800" b="0" dirty="0" smtClean="0"/>
              <a:t>Les </a:t>
            </a:r>
            <a:r>
              <a:rPr lang="fr-FR" sz="1800" b="0" dirty="0"/>
              <a:t>mots seuls ne suffisent pas. Ils doivent être accompagnés d’une présence managériale, d’écoute, et d’une reconnaissance du sens du travail. </a:t>
            </a:r>
            <a:endParaRPr lang="fr-FR" sz="1800" b="0" dirty="0" smtClean="0"/>
          </a:p>
          <a:p>
            <a:endParaRPr lang="fr-FR" sz="1800" b="0" i="1" dirty="0" smtClean="0"/>
          </a:p>
          <a:p>
            <a:r>
              <a:rPr lang="fr-FR" sz="1800" b="0" i="1" dirty="0" smtClean="0"/>
              <a:t>Ex: « Bravo </a:t>
            </a:r>
            <a:r>
              <a:rPr lang="fr-FR" sz="1800" b="0" i="1" dirty="0"/>
              <a:t>à </a:t>
            </a:r>
            <a:r>
              <a:rPr lang="fr-FR" sz="1800" b="0" i="1" dirty="0" smtClean="0"/>
              <a:t>tous » </a:t>
            </a:r>
            <a:r>
              <a:rPr lang="fr-FR" sz="1800" b="0" i="1" dirty="0"/>
              <a:t>dit chaque jour sans lien avec un fait précis </a:t>
            </a:r>
            <a:r>
              <a:rPr lang="fr-FR" sz="1800" b="0" i="1" dirty="0" smtClean="0"/>
              <a:t>= </a:t>
            </a:r>
            <a:r>
              <a:rPr lang="fr-FR" sz="1800" b="0" i="1" dirty="0"/>
              <a:t>perte de </a:t>
            </a:r>
            <a:r>
              <a:rPr lang="fr-FR" sz="1800" b="0" i="1" dirty="0" smtClean="0"/>
              <a:t>sens</a:t>
            </a:r>
            <a:endParaRPr lang="fr-FR" sz="1800" b="0" i="1" dirty="0"/>
          </a:p>
          <a:p>
            <a:endParaRPr lang="fr-FR" sz="1800" dirty="0"/>
          </a:p>
          <a:p>
            <a:endParaRPr lang="fr-FR" sz="1800" dirty="0"/>
          </a:p>
        </p:txBody>
      </p:sp>
      <p:sp>
        <p:nvSpPr>
          <p:cNvPr id="6" name="Espace réservé du numéro de diapositive 5"/>
          <p:cNvSpPr>
            <a:spLocks noGrp="1"/>
          </p:cNvSpPr>
          <p:nvPr>
            <p:ph type="sldNum" sz="quarter" idx="12"/>
          </p:nvPr>
        </p:nvSpPr>
        <p:spPr/>
        <p:txBody>
          <a:bodyPr/>
          <a:lstStyle/>
          <a:p>
            <a:fld id="{6E5ECA27-C843-48AF-A28C-FE3C7E24162B}" type="slidenum">
              <a:rPr lang="fr-FR" smtClean="0"/>
              <a:t>6</a:t>
            </a:fld>
            <a:endParaRPr lang="fr-FR"/>
          </a:p>
        </p:txBody>
      </p:sp>
    </p:spTree>
    <p:extLst>
      <p:ext uri="{BB962C8B-B14F-4D97-AF65-F5344CB8AC3E}">
        <p14:creationId xmlns:p14="http://schemas.microsoft.com/office/powerpoint/2010/main" val="821118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000" y="1089210"/>
            <a:ext cx="8229600" cy="3178800"/>
          </a:xfrm>
        </p:spPr>
        <p:txBody>
          <a:bodyPr/>
          <a:lstStyle/>
          <a:p>
            <a:r>
              <a:rPr lang="fr-FR" dirty="0" smtClean="0"/>
              <a:t>Tout </a:t>
            </a:r>
            <a:r>
              <a:rPr lang="fr-FR" dirty="0"/>
              <a:t>le monde n’a pas besoin de reconnaissance au </a:t>
            </a:r>
            <a:r>
              <a:rPr lang="fr-FR" dirty="0" smtClean="0"/>
              <a:t>travail</a:t>
            </a:r>
          </a:p>
          <a:p>
            <a:r>
              <a:rPr lang="fr-FR" dirty="0" smtClean="0"/>
              <a:t> </a:t>
            </a:r>
          </a:p>
          <a:p>
            <a:pPr marL="342900" indent="-342900">
              <a:buFont typeface="Wingdings" panose="05000000000000000000" pitchFamily="2" charset="2"/>
              <a:buChar char="q"/>
            </a:pPr>
            <a:r>
              <a:rPr lang="fr-FR" dirty="0" smtClean="0"/>
              <a:t>Vrai</a:t>
            </a:r>
          </a:p>
          <a:p>
            <a:pPr marL="342900" indent="-342900">
              <a:buFont typeface="Wingdings" panose="05000000000000000000" pitchFamily="2" charset="2"/>
              <a:buChar char="q"/>
            </a:pPr>
            <a:r>
              <a:rPr lang="fr-FR" dirty="0" smtClean="0"/>
              <a:t>Faux</a:t>
            </a:r>
            <a:endParaRPr lang="fr-FR"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7</a:t>
            </a:fld>
            <a:endParaRPr lang="en-US" altLang="fr-FR" dirty="0"/>
          </a:p>
        </p:txBody>
      </p:sp>
    </p:spTree>
    <p:extLst>
      <p:ext uri="{BB962C8B-B14F-4D97-AF65-F5344CB8AC3E}">
        <p14:creationId xmlns:p14="http://schemas.microsoft.com/office/powerpoint/2010/main" val="371785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400" dirty="0"/>
              <a:t>Tout le monde n’a pas besoin de reconnaissance au travail</a:t>
            </a:r>
          </a:p>
        </p:txBody>
      </p:sp>
      <p:sp>
        <p:nvSpPr>
          <p:cNvPr id="2" name="Espace réservé du contenu 1"/>
          <p:cNvSpPr>
            <a:spLocks noGrp="1"/>
          </p:cNvSpPr>
          <p:nvPr>
            <p:ph idx="1"/>
          </p:nvPr>
        </p:nvSpPr>
        <p:spPr/>
        <p:txBody>
          <a:bodyPr/>
          <a:lstStyle/>
          <a:p>
            <a:r>
              <a:rPr lang="fr-FR" sz="2000" dirty="0" smtClean="0"/>
              <a:t>Faux :</a:t>
            </a:r>
          </a:p>
          <a:p>
            <a:r>
              <a:rPr lang="fr-FR" sz="1800" b="0" dirty="0"/>
              <a:t>Même si chacun a un seuil ou une forme différente d’attente, la reconnaissance est </a:t>
            </a:r>
            <a:r>
              <a:rPr lang="fr-FR" sz="1800" dirty="0"/>
              <a:t>un besoin universel </a:t>
            </a:r>
            <a:r>
              <a:rPr lang="fr-FR" sz="1800" b="0" dirty="0"/>
              <a:t>pour se sentir utile, intégré et respecté dans une équipe</a:t>
            </a:r>
            <a:r>
              <a:rPr lang="fr-FR" sz="1800" b="0" dirty="0" smtClean="0"/>
              <a:t>.</a:t>
            </a:r>
          </a:p>
          <a:p>
            <a:r>
              <a:rPr lang="fr-FR" sz="1800" dirty="0" smtClean="0"/>
              <a:t>La </a:t>
            </a:r>
            <a:r>
              <a:rPr lang="fr-FR" sz="1800" dirty="0"/>
              <a:t>reconnaissance doit être authentique et fondée sur des faits</a:t>
            </a:r>
            <a:r>
              <a:rPr lang="fr-FR" sz="1800" b="0" dirty="0"/>
              <a:t>. Mais il est aussi important de reconnaître les efforts, la progression, l’intention, pas seulement les résultats parfaits.</a:t>
            </a:r>
          </a:p>
          <a:p>
            <a:endParaRPr lang="fr-FR" sz="2000" b="0" dirty="0"/>
          </a:p>
          <a:p>
            <a:endParaRPr lang="fr-FR" b="0" dirty="0"/>
          </a:p>
          <a:p>
            <a:endParaRPr lang="fr-FR" dirty="0"/>
          </a:p>
          <a:p>
            <a:endParaRPr lang="fr-FR" dirty="0"/>
          </a:p>
        </p:txBody>
      </p:sp>
      <p:sp>
        <p:nvSpPr>
          <p:cNvPr id="6" name="Espace réservé du numéro de diapositive 5"/>
          <p:cNvSpPr>
            <a:spLocks noGrp="1"/>
          </p:cNvSpPr>
          <p:nvPr>
            <p:ph type="sldNum" sz="quarter" idx="12"/>
          </p:nvPr>
        </p:nvSpPr>
        <p:spPr/>
        <p:txBody>
          <a:bodyPr/>
          <a:lstStyle/>
          <a:p>
            <a:fld id="{6E5ECA27-C843-48AF-A28C-FE3C7E24162B}" type="slidenum">
              <a:rPr lang="fr-FR" smtClean="0"/>
              <a:t>8</a:t>
            </a:fld>
            <a:endParaRPr lang="fr-FR"/>
          </a:p>
        </p:txBody>
      </p:sp>
    </p:spTree>
    <p:extLst>
      <p:ext uri="{BB962C8B-B14F-4D97-AF65-F5344CB8AC3E}">
        <p14:creationId xmlns:p14="http://schemas.microsoft.com/office/powerpoint/2010/main" val="3874542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400" dirty="0" smtClean="0"/>
              <a:t>Les 4 formes de reconnaissances au travail</a:t>
            </a:r>
            <a:endParaRPr lang="fr-FR" sz="2400" dirty="0"/>
          </a:p>
        </p:txBody>
      </p:sp>
      <p:graphicFrame>
        <p:nvGraphicFramePr>
          <p:cNvPr id="11" name="Espace réservé du contenu 10"/>
          <p:cNvGraphicFramePr>
            <a:graphicFrameLocks noGrp="1"/>
          </p:cNvGraphicFramePr>
          <p:nvPr>
            <p:ph idx="1"/>
            <p:extLst>
              <p:ext uri="{D42A27DB-BD31-4B8C-83A1-F6EECF244321}">
                <p14:modId xmlns:p14="http://schemas.microsoft.com/office/powerpoint/2010/main" val="33475905"/>
              </p:ext>
            </p:extLst>
          </p:nvPr>
        </p:nvGraphicFramePr>
        <p:xfrm>
          <a:off x="-908064" y="1286312"/>
          <a:ext cx="7422115" cy="337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p:cNvSpPr>
            <a:spLocks noGrp="1"/>
          </p:cNvSpPr>
          <p:nvPr>
            <p:ph type="sldNum" sz="quarter" idx="12"/>
          </p:nvPr>
        </p:nvSpPr>
        <p:spPr/>
        <p:txBody>
          <a:bodyPr/>
          <a:lstStyle/>
          <a:p>
            <a:fld id="{D20695E2-BFCA-4B18-9E5A-192070118646}" type="slidenum">
              <a:rPr lang="fr-FR" smtClean="0"/>
              <a:pPr/>
              <a:t>9</a:t>
            </a:fld>
            <a:endParaRPr lang="fr-FR" dirty="0"/>
          </a:p>
        </p:txBody>
      </p:sp>
      <p:sp>
        <p:nvSpPr>
          <p:cNvPr id="12" name="Rectangle 11"/>
          <p:cNvSpPr/>
          <p:nvPr/>
        </p:nvSpPr>
        <p:spPr>
          <a:xfrm>
            <a:off x="5530569" y="1479504"/>
            <a:ext cx="3383747" cy="307777"/>
          </a:xfrm>
          <a:prstGeom prst="rect">
            <a:avLst/>
          </a:prstGeom>
        </p:spPr>
        <p:txBody>
          <a:bodyPr wrap="none">
            <a:spAutoFit/>
          </a:bodyPr>
          <a:lstStyle/>
          <a:p>
            <a:r>
              <a:rPr lang="fr-FR" sz="1400" i="1" dirty="0"/>
              <a:t>ex. « Merci pour ton implication </a:t>
            </a:r>
            <a:r>
              <a:rPr lang="fr-FR" sz="1400" i="1" dirty="0" smtClean="0"/>
              <a:t>régulière ».</a:t>
            </a:r>
            <a:endParaRPr lang="fr-FR" sz="1400" i="1" dirty="0"/>
          </a:p>
        </p:txBody>
      </p:sp>
      <p:sp>
        <p:nvSpPr>
          <p:cNvPr id="13" name="Rectangle 12"/>
          <p:cNvSpPr/>
          <p:nvPr/>
        </p:nvSpPr>
        <p:spPr>
          <a:xfrm>
            <a:off x="5539046" y="2351746"/>
            <a:ext cx="3114250" cy="307777"/>
          </a:xfrm>
          <a:prstGeom prst="rect">
            <a:avLst/>
          </a:prstGeom>
        </p:spPr>
        <p:txBody>
          <a:bodyPr wrap="none">
            <a:spAutoFit/>
          </a:bodyPr>
          <a:lstStyle/>
          <a:p>
            <a:r>
              <a:rPr lang="fr-FR" sz="1400" i="1" dirty="0" smtClean="0"/>
              <a:t>ex</a:t>
            </a:r>
            <a:r>
              <a:rPr lang="fr-FR" sz="1400" i="1" dirty="0"/>
              <a:t>. « Ton compte-rendu était très clair. »</a:t>
            </a:r>
          </a:p>
        </p:txBody>
      </p:sp>
      <p:sp>
        <p:nvSpPr>
          <p:cNvPr id="14" name="Rectangle 13"/>
          <p:cNvSpPr/>
          <p:nvPr/>
        </p:nvSpPr>
        <p:spPr>
          <a:xfrm>
            <a:off x="5542848" y="3262289"/>
            <a:ext cx="3544881" cy="307777"/>
          </a:xfrm>
          <a:prstGeom prst="rect">
            <a:avLst/>
          </a:prstGeom>
        </p:spPr>
        <p:txBody>
          <a:bodyPr wrap="none">
            <a:spAutoFit/>
          </a:bodyPr>
          <a:lstStyle/>
          <a:p>
            <a:r>
              <a:rPr lang="fr-FR" sz="1400" i="1" dirty="0"/>
              <a:t>ex. « Je sais que ce n'était pas simple, bravo. »</a:t>
            </a:r>
          </a:p>
        </p:txBody>
      </p:sp>
      <p:sp>
        <p:nvSpPr>
          <p:cNvPr id="15" name="Rectangle 14"/>
          <p:cNvSpPr/>
          <p:nvPr/>
        </p:nvSpPr>
        <p:spPr>
          <a:xfrm>
            <a:off x="5599338" y="4195670"/>
            <a:ext cx="3488391" cy="307777"/>
          </a:xfrm>
          <a:prstGeom prst="rect">
            <a:avLst/>
          </a:prstGeom>
        </p:spPr>
        <p:txBody>
          <a:bodyPr wrap="none">
            <a:spAutoFit/>
          </a:bodyPr>
          <a:lstStyle/>
          <a:p>
            <a:r>
              <a:rPr lang="fr-FR" sz="1400" i="1" dirty="0"/>
              <a:t>ex. « Grâce à ton action, on a gagné 2 jours. »</a:t>
            </a:r>
          </a:p>
        </p:txBody>
      </p:sp>
    </p:spTree>
    <p:extLst>
      <p:ext uri="{BB962C8B-B14F-4D97-AF65-F5344CB8AC3E}">
        <p14:creationId xmlns:p14="http://schemas.microsoft.com/office/powerpoint/2010/main" val="1062183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dJ">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ubriqu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Couleurs VYV">
      <a:dk1>
        <a:srgbClr val="000000"/>
      </a:dk1>
      <a:lt1>
        <a:srgbClr val="FFFFFF"/>
      </a:lt1>
      <a:dk2>
        <a:srgbClr val="472583"/>
      </a:dk2>
      <a:lt2>
        <a:srgbClr val="ECECEC"/>
      </a:lt2>
      <a:accent1>
        <a:srgbClr val="FFDD00"/>
      </a:accent1>
      <a:accent2>
        <a:srgbClr val="009EC9"/>
      </a:accent2>
      <a:accent3>
        <a:srgbClr val="CE1052"/>
      </a:accent3>
      <a:accent4>
        <a:srgbClr val="E42312"/>
      </a:accent4>
      <a:accent5>
        <a:srgbClr val="1D8839"/>
      </a:accent5>
      <a:accent6>
        <a:srgbClr val="A61680"/>
      </a:accent6>
      <a:hlink>
        <a:srgbClr val="E56B84"/>
      </a:hlink>
      <a:folHlink>
        <a:srgbClr val="009EC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2" id="{BF3C5788-16A7-46BC-819F-2C9C87E149F5}" vid="{46AE7B38-E7AD-49F4-9B26-4F340E7C57FE}"/>
    </a:ext>
  </a:extLst>
</a:theme>
</file>

<file path=ppt/theme/theme4.xml><?xml version="1.0" encoding="utf-8"?>
<a:theme xmlns:a="http://schemas.openxmlformats.org/drawingml/2006/main" name="1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07DC98812EDD44A808AF5AE16036EF" ma:contentTypeVersion="13" ma:contentTypeDescription="Crée un document." ma:contentTypeScope="" ma:versionID="36fa1a6a45d31f7b16882f8363f86f34">
  <xsd:schema xmlns:xsd="http://www.w3.org/2001/XMLSchema" xmlns:xs="http://www.w3.org/2001/XMLSchema" xmlns:p="http://schemas.microsoft.com/office/2006/metadata/properties" xmlns:ns2="b7fc1b99-8ebe-4374-9cc1-f5204f903109" xmlns:ns3="14d88cad-2694-4fc8-ba0f-2537f7b00320" targetNamespace="http://schemas.microsoft.com/office/2006/metadata/properties" ma:root="true" ma:fieldsID="7a9adaffc937d833d99b7660c8242533" ns2:_="" ns3:_="">
    <xsd:import namespace="b7fc1b99-8ebe-4374-9cc1-f5204f903109"/>
    <xsd:import namespace="14d88cad-2694-4fc8-ba0f-2537f7b0032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c1b99-8ebe-4374-9cc1-f5204f903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d88cad-2694-4fc8-ba0f-2537f7b00320"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dcmitype/"/>
    <ds:schemaRef ds:uri="http://www.w3.org/XML/1998/namespace"/>
    <ds:schemaRef ds:uri="http://schemas.microsoft.com/office/2006/metadata/properties"/>
    <ds:schemaRef ds:uri="http://purl.org/dc/elements/1.1/"/>
    <ds:schemaRef ds:uri="14d88cad-2694-4fc8-ba0f-2537f7b00320"/>
    <ds:schemaRef ds:uri="http://schemas.microsoft.com/office/2006/documentManagement/types"/>
    <ds:schemaRef ds:uri="b7fc1b99-8ebe-4374-9cc1-f5204f903109"/>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B57DE4F-1DFE-4439-9EBE-1182102876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c1b99-8ebe-4374-9cc1-f5204f903109"/>
    <ds:schemaRef ds:uri="14d88cad-2694-4fc8-ba0f-2537f7b003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12926</TotalTime>
  <Words>1239</Words>
  <Application>Microsoft Office PowerPoint</Application>
  <PresentationFormat>Affichage à l'écran (16:9)</PresentationFormat>
  <Paragraphs>196</Paragraphs>
  <Slides>17</Slides>
  <Notes>0</Notes>
  <HiddenSlides>0</HiddenSlides>
  <MMClips>0</MMClips>
  <ScaleCrop>false</ScaleCrop>
  <HeadingPairs>
    <vt:vector size="6" baseType="variant">
      <vt:variant>
        <vt:lpstr>Polices utilisées</vt:lpstr>
      </vt:variant>
      <vt:variant>
        <vt:i4>13</vt:i4>
      </vt:variant>
      <vt:variant>
        <vt:lpstr>Thème</vt:lpstr>
      </vt:variant>
      <vt:variant>
        <vt:i4>4</vt:i4>
      </vt:variant>
      <vt:variant>
        <vt:lpstr>Titres des diapositives</vt:lpstr>
      </vt:variant>
      <vt:variant>
        <vt:i4>17</vt:i4>
      </vt:variant>
    </vt:vector>
  </HeadingPairs>
  <TitlesOfParts>
    <vt:vector size="34" baseType="lpstr">
      <vt:lpstr>ＭＳ Ｐゴシック</vt:lpstr>
      <vt:lpstr>ＭＳ Ｐゴシック</vt:lpstr>
      <vt:lpstr>Aptos</vt:lpstr>
      <vt:lpstr>Aptos Display</vt:lpstr>
      <vt:lpstr>Aptos Light</vt:lpstr>
      <vt:lpstr>Arial</vt:lpstr>
      <vt:lpstr>Calibri</vt:lpstr>
      <vt:lpstr>Helvetica</vt:lpstr>
      <vt:lpstr>Symbol</vt:lpstr>
      <vt:lpstr>Tahoma</vt:lpstr>
      <vt:lpstr>Times New Roman</vt:lpstr>
      <vt:lpstr>Ubuntu</vt:lpstr>
      <vt:lpstr>Wingdings</vt:lpstr>
      <vt:lpstr>OdJ</vt:lpstr>
      <vt:lpstr>Rubriques</vt:lpstr>
      <vt:lpstr>Thème Office</vt:lpstr>
      <vt:lpstr>1_Theme</vt:lpstr>
      <vt:lpstr>1/4h RPS  Episode #10</vt:lpstr>
      <vt:lpstr>Les 1/4h RPS ?</vt:lpstr>
      <vt:lpstr>Présentation PowerPoint</vt:lpstr>
      <vt:lpstr>La reconnaissance, c’est surtout une question de salaire</vt:lpstr>
      <vt:lpstr>Présentation PowerPoint</vt:lpstr>
      <vt:lpstr>Les signes de reconnaissances doivent se donner en nombre limité</vt:lpstr>
      <vt:lpstr>Présentation PowerPoint</vt:lpstr>
      <vt:lpstr>Tout le monde n’a pas besoin de reconnaissance au travail</vt:lpstr>
      <vt:lpstr>Les 4 formes de reconnaissances au travail</vt:lpstr>
      <vt:lpstr>Présentation PowerPoint</vt:lpstr>
      <vt:lpstr>La reconnaissance, ça peut être un feedback négatif</vt:lpstr>
      <vt:lpstr>Formuler un Feedback constructif – Méthode DESC</vt:lpstr>
      <vt:lpstr>Feedback de valorisation et d’amélioration - Méthode CIA</vt:lpstr>
      <vt:lpstr>Les erreurs à ne pas faire</vt:lpstr>
      <vt:lpstr>Des questions à se poser sur sa pratique du feedback </vt:lpstr>
      <vt:lpstr>Présentation PowerPoint</vt:lpstr>
      <vt:lpstr>Planning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DirCom_VYV</dc:creator>
  <cp:lastModifiedBy>MILLER JONES Lena</cp:lastModifiedBy>
  <cp:revision>661</cp:revision>
  <dcterms:created xsi:type="dcterms:W3CDTF">2010-04-12T23:12:02Z</dcterms:created>
  <dcterms:modified xsi:type="dcterms:W3CDTF">2025-06-30T09:33:15Z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0x0101009107DC98812EDD44A808AF5AE16036EF</vt:lpwstr>
  </property>
  <property fmtid="{D5CDD505-2E9C-101B-9397-08002B2CF9AE}" pid="3" name="Order">
    <vt:r8>11478000</vt:r8>
  </property>
</Properties>
</file>