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5701"/>
  </p:normalViewPr>
  <p:slideViewPr>
    <p:cSldViewPr snapToGrid="0" snapToObjects="1">
      <p:cViewPr varScale="1">
        <p:scale>
          <a:sx n="66" d="100"/>
          <a:sy n="66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D8FF5-3A03-5E4F-AC20-94D7DFFCF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626263-81C7-BA43-8CD3-AD25CA657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9D2CD7-3C8B-BF46-A248-6F3C9A9F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3812BF-EA79-DB43-BBD3-8E273A09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68B5E7-1DFD-904E-82AA-EE9FA0BA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48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AF66D4-D91F-8643-B48C-55A042E7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372E62-CD36-3A48-A289-A1E73B4A9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1F3F1F-46A8-E247-831B-C1E4F0B5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194AD0-7B58-A349-BDFF-7BB48541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72D0FD-50F7-2244-A19E-CA922794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98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BA5E494-C59C-BA4C-9886-2EF62BE99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872439-3720-9D41-9523-DD58AD4D9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DEC31D-51DA-184C-B8D2-DD6DAECE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2102D4-7857-A344-A8DC-9AA73EBD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7573DC-3D0D-EB48-B1C5-16C2AF94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19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49E4DF-0B1B-E249-B0E7-94B1ED3C4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B288D2-189C-574F-AD3B-A1BB014E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DA3E16-0721-1843-9A34-D5BE0CE62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6342FE-56C0-C34A-9A6F-EA6A804A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3CB14F-7388-6841-A3A4-A3323F71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62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4D86D2-27A5-684E-8BF6-E10B6032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B14C95-F992-A647-954A-E26D0F399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21928-BB79-EC42-9CEA-C22C2376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6CFAD2-5962-254D-B046-39543EFE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E047F-B099-5443-8F2A-53DE1D98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70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3981B-CD38-0743-858D-A493ED64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88B0C6-500E-4640-8855-215F9D2C19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4F893F-3F49-E746-9C10-902F8CFCB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83C545-C113-F04A-BFE7-9276066E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A38AED-5A12-1D46-9CA6-707AF74B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371A74-A684-CE44-A657-68691E5D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0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87AA1-FC55-6045-ACED-4570343B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0DCBF0-B56B-7C40-A1AE-55B5412D9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EA5E97-06FE-7F45-ACF2-EF6146FC5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29DE20-FEAC-7E49-B731-8156914DC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66C5A3-E706-934B-A030-AB59F6049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1A923B-EB58-054B-BFE1-66BD862A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E6B127-4181-DA41-8BC1-905636851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A5756F7-C0D6-6644-BCAC-18433B36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16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4804D9-8FE0-8845-B875-86569FD8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4C8AB9-6A88-D644-974E-7ECA05B6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D7766D-2D64-874D-958B-5568D4B6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D984EA-EF37-8F4A-A51C-E2193D80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14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9FC553-DE25-4E4E-9BF5-D97532D8A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418CE5-6DF7-1743-A23E-7BA14B33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6A9E2F3-83FA-7B4A-9662-774A5D46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3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F61C8-A1CF-5F4C-9F2C-CF8A17B3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D8DE0C-481B-BD4A-956C-5CFD559A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22033B-B2A5-8546-B6B7-48194EBFE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336EA3-302B-4147-A95B-27901341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2B856F-2E4E-D14A-8467-6E51B6AE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137624-38EC-5F46-A66E-ECCD88AA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96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A3503E-B43E-8F48-82B8-3A52D664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D0F1F4-2881-C646-A20C-4DC6B6995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034CE3-3FDB-814A-90DB-67CD2A778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D9D2A3-9E8E-B645-BAAB-6543D122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118090-5E49-2F42-9AA3-38044347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BCCE9E-FA04-2944-8AC3-C4E31115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18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63E7971-F1A0-0A4B-A0F7-3148E35DC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F10DC9-E90E-B54C-A919-147673AB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234AD2-EDEF-D64C-BECD-ED24F3D43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BE52-B4DD-ED43-BEE8-B0DA3288304E}" type="datetimeFigureOut">
              <a:rPr lang="fr-FR" smtClean="0"/>
              <a:t>25/10/2024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11E21C-0AFA-9E44-8670-306659873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0CB6FE-34CA-904D-87E2-52C14B66F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CEBB-296C-EE4E-A249-7C989B67B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04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FD2D50-72C8-C343-B3FA-27B3B73CC9ED}"/>
              </a:ext>
            </a:extLst>
          </p:cNvPr>
          <p:cNvSpPr/>
          <p:nvPr/>
        </p:nvSpPr>
        <p:spPr>
          <a:xfrm>
            <a:off x="577850" y="-439738"/>
            <a:ext cx="10961688" cy="1866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8850" name="Image 12" descr="::Capture d’écran 2014-10-02 à 07.32.32.png">
            <a:extLst>
              <a:ext uri="{FF2B5EF4-FFF2-40B4-BE49-F238E27FC236}">
                <a16:creationId xmlns:a16="http://schemas.microsoft.com/office/drawing/2014/main" id="{FB2F2161-4133-8447-A34E-BE0CEA3B1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2936876"/>
            <a:ext cx="9779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1" name="Image 11" descr="::Capture d’écran 2014-10-02 à 07.39.02.png">
            <a:extLst>
              <a:ext uri="{FF2B5EF4-FFF2-40B4-BE49-F238E27FC236}">
                <a16:creationId xmlns:a16="http://schemas.microsoft.com/office/drawing/2014/main" id="{2DA37DFA-1751-6D43-BEEF-AF455A137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1" y="2663826"/>
            <a:ext cx="77311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2" name="Image 10" descr="::Capture d’écran 2014-10-02 à 07.37.46.png">
            <a:extLst>
              <a:ext uri="{FF2B5EF4-FFF2-40B4-BE49-F238E27FC236}">
                <a16:creationId xmlns:a16="http://schemas.microsoft.com/office/drawing/2014/main" id="{359FE44F-505F-4744-A8F6-7824DEE24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6" y="2663825"/>
            <a:ext cx="74771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ZoneTexte 3">
            <a:extLst>
              <a:ext uri="{FF2B5EF4-FFF2-40B4-BE49-F238E27FC236}">
                <a16:creationId xmlns:a16="http://schemas.microsoft.com/office/drawing/2014/main" id="{2E34FF2F-F24A-6946-A4C5-CB50FA67E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0"/>
            <a:ext cx="16194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Ø"/>
              <a:defRPr sz="14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chemeClr val="tx1"/>
                </a:solidFill>
                <a:latin typeface="Calibri" panose="020F0502020204030204" pitchFamily="34" charset="0"/>
              </a:rPr>
              <a:t>Unité de Travail : </a:t>
            </a:r>
          </a:p>
        </p:txBody>
      </p:sp>
      <p:sp>
        <p:nvSpPr>
          <p:cNvPr id="78854" name="ZoneTexte 4">
            <a:extLst>
              <a:ext uri="{FF2B5EF4-FFF2-40B4-BE49-F238E27FC236}">
                <a16:creationId xmlns:a16="http://schemas.microsoft.com/office/drawing/2014/main" id="{DAA2B94F-0B16-5B48-96B1-C7195E205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564" y="0"/>
            <a:ext cx="7239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Ø"/>
              <a:defRPr sz="14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chemeClr val="tx1"/>
                </a:solidFill>
                <a:latin typeface="Calibri" panose="020F0502020204030204" pitchFamily="34" charset="0"/>
              </a:rPr>
              <a:t>Date : 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A57094E9-73D3-D440-A3D3-C0887365C058}"/>
              </a:ext>
            </a:extLst>
          </p:cNvPr>
          <p:cNvGraphicFramePr>
            <a:graphicFrameLocks noGrp="1"/>
          </p:cNvGraphicFramePr>
          <p:nvPr/>
        </p:nvGraphicFramePr>
        <p:xfrm>
          <a:off x="1179514" y="508000"/>
          <a:ext cx="9820275" cy="16446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82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5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La situation de travail qui pose problème au collectif : </a:t>
                      </a: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1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Fréquence d’apparition de la situation :</a:t>
                      </a:r>
                      <a:endParaRPr kumimoji="0" lang="fr-FR" alt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E612B0A7-6324-BE45-82AD-8B3230BD4DA5}"/>
              </a:ext>
            </a:extLst>
          </p:cNvPr>
          <p:cNvGraphicFramePr>
            <a:graphicFrameLocks noGrp="1"/>
          </p:cNvGraphicFramePr>
          <p:nvPr/>
        </p:nvGraphicFramePr>
        <p:xfrm>
          <a:off x="1185864" y="2249488"/>
          <a:ext cx="9820275" cy="45926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1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1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7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30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Conséquences avérées</a:t>
                      </a:r>
                      <a:endParaRPr kumimoji="0" lang="fr-FR" altLang="fr-FR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Causes/explications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            = conditions de travail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                   « contraintes »</a:t>
                      </a:r>
                      <a:endParaRPr kumimoji="0" lang="fr-FR" alt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Mesures existantes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          = conditions de travail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                    « ressources »</a:t>
                      </a:r>
                      <a:endParaRPr kumimoji="0" lang="fr-FR" alt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30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Mesures proposées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= amélioration des conditions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de travail / de l’organisation</a:t>
                      </a:r>
                      <a:endParaRPr kumimoji="0" lang="fr-FR" alt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Sur le résultat du travail 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Sur le collectif de travail 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Sur les individus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kumimoji="0" lang="fr-FR" alt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kumimoji="0" lang="fr-FR" alt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sz="12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>
                          <a:solidFill>
                            <a:srgbClr val="28B8CE"/>
                          </a:solidFill>
                          <a:latin typeface="Helvetica" pitchFamily="2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kumimoji="0" lang="fr-FR" alt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8879" name="Image 2">
            <a:extLst>
              <a:ext uri="{FF2B5EF4-FFF2-40B4-BE49-F238E27FC236}">
                <a16:creationId xmlns:a16="http://schemas.microsoft.com/office/drawing/2014/main" id="{365606F4-6388-0C4F-AE67-5B16C0EA6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" b="24611"/>
          <a:stretch>
            <a:fillRect/>
          </a:stretch>
        </p:blipFill>
        <p:spPr bwMode="auto">
          <a:xfrm>
            <a:off x="1436688" y="889000"/>
            <a:ext cx="2540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81" name="Espace réservé du numéro de diapositive 5">
            <a:extLst>
              <a:ext uri="{FF2B5EF4-FFF2-40B4-BE49-F238E27FC236}">
                <a16:creationId xmlns:a16="http://schemas.microsoft.com/office/drawing/2014/main" id="{8185B853-C2E3-C540-BC5B-E9AFDBD5B26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242300" y="6356351"/>
            <a:ext cx="2311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5"/>
              </a:buBlip>
              <a:defRPr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Ø"/>
              <a:defRPr sz="14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28B8CE"/>
                </a:solidFill>
                <a:latin typeface="Helvetica" pitchFamily="2" charset="0"/>
                <a:ea typeface="ＭＳ Ｐゴシック" panose="020B0600070205080204" pitchFamily="34" charset="-128"/>
                <a:cs typeface="Helvetica" pitchFamily="2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7C9D34D2-6B87-FC4D-A931-219545259431}" type="slidenum">
              <a:rPr lang="fr-FR" altLang="fr-FR" sz="1800">
                <a:solidFill>
                  <a:schemeClr val="accent2"/>
                </a:solidFill>
                <a:latin typeface="Ubuntu" panose="020B0504030602030204" pitchFamily="34" charset="0"/>
              </a:rPr>
              <a:pPr algn="l"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800">
              <a:solidFill>
                <a:schemeClr val="accent2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084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Grand écran</PresentationFormat>
  <Paragraphs>85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Helvetica</vt:lpstr>
      <vt:lpstr>Ubuntu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MILLER JONES Lena</cp:lastModifiedBy>
  <cp:revision>2</cp:revision>
  <dcterms:created xsi:type="dcterms:W3CDTF">2020-05-27T14:26:59Z</dcterms:created>
  <dcterms:modified xsi:type="dcterms:W3CDTF">2024-10-25T08:24:53Z</dcterms:modified>
</cp:coreProperties>
</file>