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FF7F70-B99F-0EA5-A677-388DA39037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0F320DFD-D643-C45F-0ED0-90937F10A607}"/>
              </a:ext>
            </a:extLst>
          </p:cNvPr>
          <p:cNvSpPr/>
          <p:nvPr userDrawn="1"/>
        </p:nvSpPr>
        <p:spPr>
          <a:xfrm>
            <a:off x="1" y="3676605"/>
            <a:ext cx="5464361" cy="3181396"/>
          </a:xfrm>
          <a:custGeom>
            <a:avLst/>
            <a:gdLst>
              <a:gd name="connsiteX0" fmla="*/ 1175759 w 5464361"/>
              <a:gd name="connsiteY0" fmla="*/ 1174 h 3181396"/>
              <a:gd name="connsiteX1" fmla="*/ 1784136 w 5464361"/>
              <a:gd name="connsiteY1" fmla="*/ 387603 h 3181396"/>
              <a:gd name="connsiteX2" fmla="*/ 1516933 w 5464361"/>
              <a:gd name="connsiteY2" fmla="*/ 1392683 h 3181396"/>
              <a:gd name="connsiteX3" fmla="*/ 3822361 w 5464361"/>
              <a:gd name="connsiteY3" fmla="*/ 547000 h 3181396"/>
              <a:gd name="connsiteX4" fmla="*/ 3947401 w 5464361"/>
              <a:gd name="connsiteY4" fmla="*/ 695488 h 3181396"/>
              <a:gd name="connsiteX5" fmla="*/ 3516594 w 5464361"/>
              <a:gd name="connsiteY5" fmla="*/ 1670495 h 3181396"/>
              <a:gd name="connsiteX6" fmla="*/ 5313202 w 5464361"/>
              <a:gd name="connsiteY6" fmla="*/ 2338398 h 3181396"/>
              <a:gd name="connsiteX7" fmla="*/ 5312875 w 5464361"/>
              <a:gd name="connsiteY7" fmla="*/ 2338775 h 3181396"/>
              <a:gd name="connsiteX8" fmla="*/ 5427357 w 5464361"/>
              <a:gd name="connsiteY8" fmla="*/ 3126031 h 3181396"/>
              <a:gd name="connsiteX9" fmla="*/ 5406907 w 5464361"/>
              <a:gd name="connsiteY9" fmla="*/ 3181396 h 3181396"/>
              <a:gd name="connsiteX10" fmla="*/ 0 w 5464361"/>
              <a:gd name="connsiteY10" fmla="*/ 3181396 h 3181396"/>
              <a:gd name="connsiteX11" fmla="*/ 0 w 5464361"/>
              <a:gd name="connsiteY11" fmla="*/ 512508 h 3181396"/>
              <a:gd name="connsiteX12" fmla="*/ 37008 w 5464361"/>
              <a:gd name="connsiteY12" fmla="*/ 477629 h 3181396"/>
              <a:gd name="connsiteX13" fmla="*/ 1175759 w 5464361"/>
              <a:gd name="connsiteY13" fmla="*/ 1174 h 318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464361" h="3181396">
                <a:moveTo>
                  <a:pt x="1175759" y="1174"/>
                </a:moveTo>
                <a:cubicBezTo>
                  <a:pt x="1458674" y="14965"/>
                  <a:pt x="1681655" y="149998"/>
                  <a:pt x="1784136" y="387603"/>
                </a:cubicBezTo>
                <a:cubicBezTo>
                  <a:pt x="1892510" y="637704"/>
                  <a:pt x="1808248" y="955241"/>
                  <a:pt x="1516933" y="1392683"/>
                </a:cubicBezTo>
                <a:cubicBezTo>
                  <a:pt x="2212933" y="641545"/>
                  <a:pt x="3314797" y="105838"/>
                  <a:pt x="3822361" y="547000"/>
                </a:cubicBezTo>
                <a:cubicBezTo>
                  <a:pt x="3869602" y="588060"/>
                  <a:pt x="3911739" y="637292"/>
                  <a:pt x="3947401" y="695488"/>
                </a:cubicBezTo>
                <a:cubicBezTo>
                  <a:pt x="4073045" y="898239"/>
                  <a:pt x="4033386" y="1285059"/>
                  <a:pt x="3516594" y="1670495"/>
                </a:cubicBezTo>
                <a:cubicBezTo>
                  <a:pt x="4279094" y="1585535"/>
                  <a:pt x="5028615" y="1847556"/>
                  <a:pt x="5313202" y="2338398"/>
                </a:cubicBezTo>
                <a:lnTo>
                  <a:pt x="5312875" y="2338775"/>
                </a:lnTo>
                <a:cubicBezTo>
                  <a:pt x="5470089" y="2609889"/>
                  <a:pt x="5498755" y="2876151"/>
                  <a:pt x="5427357" y="3126031"/>
                </a:cubicBezTo>
                <a:lnTo>
                  <a:pt x="5406907" y="3181396"/>
                </a:lnTo>
                <a:lnTo>
                  <a:pt x="0" y="3181396"/>
                </a:lnTo>
                <a:lnTo>
                  <a:pt x="0" y="512508"/>
                </a:lnTo>
                <a:lnTo>
                  <a:pt x="37008" y="477629"/>
                </a:lnTo>
                <a:cubicBezTo>
                  <a:pt x="434049" y="134021"/>
                  <a:pt x="845692" y="-14915"/>
                  <a:pt x="1175759" y="1174"/>
                </a:cubicBezTo>
                <a:close/>
              </a:path>
            </a:pathLst>
          </a:custGeom>
          <a:gradFill flip="none" rotWithShape="1">
            <a:gsLst>
              <a:gs pos="0">
                <a:srgbClr val="E42312"/>
              </a:gs>
              <a:gs pos="10000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0B6F1-4C99-A1BA-4602-CF58A473C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400" y="1042860"/>
            <a:ext cx="11113200" cy="2387600"/>
          </a:xfrm>
          <a:prstGeom prst="rect">
            <a:avLst/>
          </a:prstGeom>
        </p:spPr>
        <p:txBody>
          <a:bodyPr anchor="b"/>
          <a:lstStyle>
            <a:lvl1pPr algn="r">
              <a:defRPr sz="6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D66151-053F-92FE-49BE-21A2C5C32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4102860"/>
            <a:ext cx="7385400" cy="13680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2800" b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9A278C-A573-67A9-95E4-D6AA5B57B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8000" y="151888"/>
            <a:ext cx="684000" cy="126000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BE52EB-53F1-5793-CF34-72F3DE2B5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8802" y="151888"/>
            <a:ext cx="5555999" cy="126000"/>
          </a:xfrm>
        </p:spPr>
        <p:txBody>
          <a:bodyPr/>
          <a:lstStyle>
            <a:lvl1pPr algn="r"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7E35A042-21C6-686B-35B3-340E7161AF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677" y="5816351"/>
            <a:ext cx="6251575" cy="540000"/>
          </a:xfrm>
        </p:spPr>
        <p:txBody>
          <a:bodyPr anchor="b" anchorCtr="0"/>
          <a:lstStyle>
            <a:lvl1pPr algn="r">
              <a:spcBef>
                <a:spcPts val="0"/>
              </a:spcBef>
              <a:defRPr sz="1200" b="0">
                <a:solidFill>
                  <a:schemeClr val="bg1"/>
                </a:solidFill>
                <a:latin typeface="Aptos Light" panose="020B0004020202020204" pitchFamily="34" charset="0"/>
              </a:defRPr>
            </a:lvl1pPr>
          </a:lstStyle>
          <a:p>
            <a:pPr lvl="0"/>
            <a:r>
              <a:rPr lang="fr-FR" dirty="0"/>
              <a:t>Prénom Nom </a:t>
            </a:r>
            <a:r>
              <a:rPr lang="fr-FR" dirty="0" err="1"/>
              <a:t>Nom</a:t>
            </a:r>
            <a:r>
              <a:rPr lang="fr-FR" dirty="0"/>
              <a:t> de la direction</a:t>
            </a:r>
          </a:p>
        </p:txBody>
      </p:sp>
      <p:pic>
        <p:nvPicPr>
          <p:cNvPr id="11" name="Image 10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C4A95947-3BEF-31B0-CD88-BFCFF81F4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" y="4586400"/>
            <a:ext cx="2652533" cy="1990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F9FF406-4E68-275C-ADF0-E8ABD85D7BE3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10985848" y="3927164"/>
            <a:ext cx="666403" cy="66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66567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4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635F0-CF11-EBCE-2F1C-EE45DC90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C5374-4717-D036-AF6A-C42414D6E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28000"/>
            <a:ext cx="2628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4047A-C140-83F3-962C-C0C48A70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14/10/2024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15ED4-BC75-95AD-D337-D5CBFB6B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E983F-6A3C-B12F-F171-C248CFDF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CA27-C843-48AF-A28C-FE3C7E24162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7D71F700-C46E-3E3E-AF3E-1C07644DA2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023999" y="1728000"/>
            <a:ext cx="2628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CA085BE9-8FCE-A06A-08C4-1EE73A1FCFF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368000" y="1728000"/>
            <a:ext cx="2628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A396C4DE-7F4F-E63A-EC2F-30FD5809B4C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196000" y="1744369"/>
            <a:ext cx="2628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08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635F0-CF11-EBCE-2F1C-EE45DC90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C5374-4717-D036-AF6A-C42414D6E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28000"/>
            <a:ext cx="5400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4047A-C140-83F3-962C-C0C48A70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14/10/2024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15ED4-BC75-95AD-D337-D5CBFB6B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Aller dans Insertion &gt; Pied de page pour compléter ce champ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E983F-6A3C-B12F-F171-C248CFDF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CA27-C843-48AF-A28C-FE3C7E24162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7D71F700-C46E-3E3E-AF3E-1C07644DA2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999" y="1728000"/>
            <a:ext cx="5400000" cy="4500000"/>
          </a:xfrm>
          <a:solidFill>
            <a:schemeClr val="tx2"/>
          </a:solidFill>
        </p:spPr>
        <p:txBody>
          <a:bodyPr lIns="180000" tIns="180000" rIns="180000" bIns="180000"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3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 - 1 colonne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B55348-C2ED-B02F-9269-7F7C86704D13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D7E12D-7602-BF3B-7B4E-AB9DA63A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2B8B16-C24C-3A99-8D86-F4B4E11E5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5B42E0-2B45-08E1-0787-ADCAAC9D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8E2DFA-74B6-5D32-5690-CE7D0579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DAD889-A9DB-4C4F-C163-77ACCD1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25573-C914-4EED-A883-C53AF064187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0E680EF-2E80-8BAB-8E4A-2F1CC8BD999F}"/>
              </a:ext>
            </a:extLst>
          </p:cNvPr>
          <p:cNvSpPr/>
          <p:nvPr userDrawn="1"/>
        </p:nvSpPr>
        <p:spPr>
          <a:xfrm>
            <a:off x="10870661" y="2"/>
            <a:ext cx="1321340" cy="769919"/>
          </a:xfrm>
          <a:custGeom>
            <a:avLst/>
            <a:gdLst>
              <a:gd name="connsiteX0" fmla="*/ 206987 w 1321340"/>
              <a:gd name="connsiteY0" fmla="*/ 0 h 769919"/>
              <a:gd name="connsiteX1" fmla="*/ 1321340 w 1321340"/>
              <a:gd name="connsiteY1" fmla="*/ 0 h 769919"/>
              <a:gd name="connsiteX2" fmla="*/ 1321340 w 1321340"/>
              <a:gd name="connsiteY2" fmla="*/ 317673 h 769919"/>
              <a:gd name="connsiteX3" fmla="*/ 1303283 w 1321340"/>
              <a:gd name="connsiteY3" fmla="*/ 362072 h 769919"/>
              <a:gd name="connsiteX4" fmla="*/ 504888 w 1321340"/>
              <a:gd name="connsiteY4" fmla="*/ 743494 h 769919"/>
              <a:gd name="connsiteX5" fmla="*/ 62986 w 1321340"/>
              <a:gd name="connsiteY5" fmla="*/ 132601 h 769919"/>
              <a:gd name="connsiteX6" fmla="*/ 397945 w 1321340"/>
              <a:gd name="connsiteY6" fmla="*/ 103133 h 769919"/>
              <a:gd name="connsiteX7" fmla="*/ 285215 w 1321340"/>
              <a:gd name="connsiteY7" fmla="*/ 48350 h 769919"/>
              <a:gd name="connsiteX8" fmla="*/ 206987 w 1321340"/>
              <a:gd name="connsiteY8" fmla="*/ 0 h 7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1340" h="769919">
                <a:moveTo>
                  <a:pt x="206987" y="0"/>
                </a:moveTo>
                <a:lnTo>
                  <a:pt x="1321340" y="0"/>
                </a:lnTo>
                <a:lnTo>
                  <a:pt x="1321340" y="317673"/>
                </a:lnTo>
                <a:lnTo>
                  <a:pt x="1303283" y="362072"/>
                </a:lnTo>
                <a:cubicBezTo>
                  <a:pt x="1165877" y="658211"/>
                  <a:pt x="856629" y="841085"/>
                  <a:pt x="504888" y="743494"/>
                </a:cubicBezTo>
                <a:cubicBezTo>
                  <a:pt x="54063" y="618465"/>
                  <a:pt x="-99526" y="285458"/>
                  <a:pt x="62986" y="132601"/>
                </a:cubicBezTo>
                <a:cubicBezTo>
                  <a:pt x="127078" y="72112"/>
                  <a:pt x="232885" y="62753"/>
                  <a:pt x="397945" y="103133"/>
                </a:cubicBezTo>
                <a:cubicBezTo>
                  <a:pt x="359820" y="87027"/>
                  <a:pt x="322021" y="68622"/>
                  <a:pt x="285215" y="48350"/>
                </a:cubicBezTo>
                <a:lnTo>
                  <a:pt x="206987" y="0"/>
                </a:lnTo>
                <a:close/>
              </a:path>
            </a:pathLst>
          </a:custGeom>
          <a:gradFill flip="none" rotWithShape="1">
            <a:gsLst>
              <a:gs pos="100000">
                <a:srgbClr val="E42312"/>
              </a:gs>
              <a:gs pos="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pic>
        <p:nvPicPr>
          <p:cNvPr id="8" name="Image 7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A1FE8647-BA9D-AF4D-CAC5-715C3940EF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80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2 colonne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B55348-C2ED-B02F-9269-7F7C86704D13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D7E12D-7602-BF3B-7B4E-AB9DA63A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5B42E0-2B45-08E1-0787-ADCAAC9D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8E2DFA-74B6-5D32-5690-CE7D0579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DAD889-A9DB-4C4F-C163-77ACCD1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25573-C914-4EED-A883-C53AF064187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778215CF-0031-FE6F-B971-EFA67467A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728000"/>
            <a:ext cx="5400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FDBDFA6D-215C-F1E2-E997-330A7B80DF4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51999" y="1728000"/>
            <a:ext cx="5400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DEC5003-1E0E-0A45-7437-E686DF9C7277}"/>
              </a:ext>
            </a:extLst>
          </p:cNvPr>
          <p:cNvSpPr/>
          <p:nvPr userDrawn="1"/>
        </p:nvSpPr>
        <p:spPr>
          <a:xfrm>
            <a:off x="10870661" y="2"/>
            <a:ext cx="1321340" cy="769919"/>
          </a:xfrm>
          <a:custGeom>
            <a:avLst/>
            <a:gdLst>
              <a:gd name="connsiteX0" fmla="*/ 206987 w 1321340"/>
              <a:gd name="connsiteY0" fmla="*/ 0 h 769919"/>
              <a:gd name="connsiteX1" fmla="*/ 1321340 w 1321340"/>
              <a:gd name="connsiteY1" fmla="*/ 0 h 769919"/>
              <a:gd name="connsiteX2" fmla="*/ 1321340 w 1321340"/>
              <a:gd name="connsiteY2" fmla="*/ 317673 h 769919"/>
              <a:gd name="connsiteX3" fmla="*/ 1303283 w 1321340"/>
              <a:gd name="connsiteY3" fmla="*/ 362072 h 769919"/>
              <a:gd name="connsiteX4" fmla="*/ 504888 w 1321340"/>
              <a:gd name="connsiteY4" fmla="*/ 743494 h 769919"/>
              <a:gd name="connsiteX5" fmla="*/ 62986 w 1321340"/>
              <a:gd name="connsiteY5" fmla="*/ 132601 h 769919"/>
              <a:gd name="connsiteX6" fmla="*/ 397945 w 1321340"/>
              <a:gd name="connsiteY6" fmla="*/ 103133 h 769919"/>
              <a:gd name="connsiteX7" fmla="*/ 285215 w 1321340"/>
              <a:gd name="connsiteY7" fmla="*/ 48350 h 769919"/>
              <a:gd name="connsiteX8" fmla="*/ 206987 w 1321340"/>
              <a:gd name="connsiteY8" fmla="*/ 0 h 7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1340" h="769919">
                <a:moveTo>
                  <a:pt x="206987" y="0"/>
                </a:moveTo>
                <a:lnTo>
                  <a:pt x="1321340" y="0"/>
                </a:lnTo>
                <a:lnTo>
                  <a:pt x="1321340" y="317673"/>
                </a:lnTo>
                <a:lnTo>
                  <a:pt x="1303283" y="362072"/>
                </a:lnTo>
                <a:cubicBezTo>
                  <a:pt x="1165877" y="658211"/>
                  <a:pt x="856629" y="841085"/>
                  <a:pt x="504888" y="743494"/>
                </a:cubicBezTo>
                <a:cubicBezTo>
                  <a:pt x="54063" y="618465"/>
                  <a:pt x="-99526" y="285458"/>
                  <a:pt x="62986" y="132601"/>
                </a:cubicBezTo>
                <a:cubicBezTo>
                  <a:pt x="127078" y="72112"/>
                  <a:pt x="232885" y="62753"/>
                  <a:pt x="397945" y="103133"/>
                </a:cubicBezTo>
                <a:cubicBezTo>
                  <a:pt x="359820" y="87027"/>
                  <a:pt x="322021" y="68622"/>
                  <a:pt x="285215" y="48350"/>
                </a:cubicBezTo>
                <a:lnTo>
                  <a:pt x="206987" y="0"/>
                </a:lnTo>
                <a:close/>
              </a:path>
            </a:pathLst>
          </a:custGeom>
          <a:gradFill flip="none" rotWithShape="1">
            <a:gsLst>
              <a:gs pos="100000">
                <a:srgbClr val="E42312"/>
              </a:gs>
              <a:gs pos="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pic>
        <p:nvPicPr>
          <p:cNvPr id="3" name="Image 2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0356BC96-D50A-B16D-B99D-97487BED39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78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3 colonne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B55348-C2ED-B02F-9269-7F7C86704D13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D7E12D-7602-BF3B-7B4E-AB9DA63A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5B42E0-2B45-08E1-0787-ADCAAC9D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8E2DFA-74B6-5D32-5690-CE7D0579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DAD889-A9DB-4C4F-C163-77ACCD1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25573-C914-4EED-A883-C53AF064187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A9DC2F-F365-E8AA-C63C-716A6992E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728000"/>
            <a:ext cx="3528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48EA16BC-795B-934F-5E7F-85F03BF6932A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23999" y="1728000"/>
            <a:ext cx="3528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B40955C9-FC59-6D77-D874-FDA0C7AC2033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331999" y="1728000"/>
            <a:ext cx="3528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C877539E-B238-1D67-8AE3-CC0E983197F8}"/>
              </a:ext>
            </a:extLst>
          </p:cNvPr>
          <p:cNvSpPr/>
          <p:nvPr userDrawn="1"/>
        </p:nvSpPr>
        <p:spPr>
          <a:xfrm>
            <a:off x="10870661" y="2"/>
            <a:ext cx="1321340" cy="769919"/>
          </a:xfrm>
          <a:custGeom>
            <a:avLst/>
            <a:gdLst>
              <a:gd name="connsiteX0" fmla="*/ 206987 w 1321340"/>
              <a:gd name="connsiteY0" fmla="*/ 0 h 769919"/>
              <a:gd name="connsiteX1" fmla="*/ 1321340 w 1321340"/>
              <a:gd name="connsiteY1" fmla="*/ 0 h 769919"/>
              <a:gd name="connsiteX2" fmla="*/ 1321340 w 1321340"/>
              <a:gd name="connsiteY2" fmla="*/ 317673 h 769919"/>
              <a:gd name="connsiteX3" fmla="*/ 1303283 w 1321340"/>
              <a:gd name="connsiteY3" fmla="*/ 362072 h 769919"/>
              <a:gd name="connsiteX4" fmla="*/ 504888 w 1321340"/>
              <a:gd name="connsiteY4" fmla="*/ 743494 h 769919"/>
              <a:gd name="connsiteX5" fmla="*/ 62986 w 1321340"/>
              <a:gd name="connsiteY5" fmla="*/ 132601 h 769919"/>
              <a:gd name="connsiteX6" fmla="*/ 397945 w 1321340"/>
              <a:gd name="connsiteY6" fmla="*/ 103133 h 769919"/>
              <a:gd name="connsiteX7" fmla="*/ 285215 w 1321340"/>
              <a:gd name="connsiteY7" fmla="*/ 48350 h 769919"/>
              <a:gd name="connsiteX8" fmla="*/ 206987 w 1321340"/>
              <a:gd name="connsiteY8" fmla="*/ 0 h 7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1340" h="769919">
                <a:moveTo>
                  <a:pt x="206987" y="0"/>
                </a:moveTo>
                <a:lnTo>
                  <a:pt x="1321340" y="0"/>
                </a:lnTo>
                <a:lnTo>
                  <a:pt x="1321340" y="317673"/>
                </a:lnTo>
                <a:lnTo>
                  <a:pt x="1303283" y="362072"/>
                </a:lnTo>
                <a:cubicBezTo>
                  <a:pt x="1165877" y="658211"/>
                  <a:pt x="856629" y="841085"/>
                  <a:pt x="504888" y="743494"/>
                </a:cubicBezTo>
                <a:cubicBezTo>
                  <a:pt x="54063" y="618465"/>
                  <a:pt x="-99526" y="285458"/>
                  <a:pt x="62986" y="132601"/>
                </a:cubicBezTo>
                <a:cubicBezTo>
                  <a:pt x="127078" y="72112"/>
                  <a:pt x="232885" y="62753"/>
                  <a:pt x="397945" y="103133"/>
                </a:cubicBezTo>
                <a:cubicBezTo>
                  <a:pt x="359820" y="87027"/>
                  <a:pt x="322021" y="68622"/>
                  <a:pt x="285215" y="48350"/>
                </a:cubicBezTo>
                <a:lnTo>
                  <a:pt x="206987" y="0"/>
                </a:lnTo>
                <a:close/>
              </a:path>
            </a:pathLst>
          </a:custGeom>
          <a:gradFill flip="none" rotWithShape="1">
            <a:gsLst>
              <a:gs pos="100000">
                <a:srgbClr val="E42312"/>
              </a:gs>
              <a:gs pos="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pic>
        <p:nvPicPr>
          <p:cNvPr id="8" name="Image 7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AEFE93F3-C14E-E2A0-7519-91E1CAD08B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59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4 colonne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B55348-C2ED-B02F-9269-7F7C86704D13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BD7E12D-7602-BF3B-7B4E-AB9DA63A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5B42E0-2B45-08E1-0787-ADCAAC9D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8E2DFA-74B6-5D32-5690-CE7D0579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DAD889-A9DB-4C4F-C163-77ACCD1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25573-C914-4EED-A883-C53AF064187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27EE497F-F832-3F59-6643-902FC6E1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728000"/>
            <a:ext cx="2520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D422FBB1-B714-3CF0-2AAD-69D41224E6E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400901" y="1728000"/>
            <a:ext cx="2520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86580775-87B6-458D-C354-435352B0A87A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261803" y="1728000"/>
            <a:ext cx="2520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5A77899F-F5CF-2DFA-E1E0-5D7BAF9AD262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9122705" y="1728000"/>
            <a:ext cx="2520000" cy="45000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0A838E43-07F8-F73A-0657-62B5DCC0080A}"/>
              </a:ext>
            </a:extLst>
          </p:cNvPr>
          <p:cNvSpPr/>
          <p:nvPr userDrawn="1"/>
        </p:nvSpPr>
        <p:spPr>
          <a:xfrm>
            <a:off x="10870661" y="2"/>
            <a:ext cx="1321340" cy="769919"/>
          </a:xfrm>
          <a:custGeom>
            <a:avLst/>
            <a:gdLst>
              <a:gd name="connsiteX0" fmla="*/ 206987 w 1321340"/>
              <a:gd name="connsiteY0" fmla="*/ 0 h 769919"/>
              <a:gd name="connsiteX1" fmla="*/ 1321340 w 1321340"/>
              <a:gd name="connsiteY1" fmla="*/ 0 h 769919"/>
              <a:gd name="connsiteX2" fmla="*/ 1321340 w 1321340"/>
              <a:gd name="connsiteY2" fmla="*/ 317673 h 769919"/>
              <a:gd name="connsiteX3" fmla="*/ 1303283 w 1321340"/>
              <a:gd name="connsiteY3" fmla="*/ 362072 h 769919"/>
              <a:gd name="connsiteX4" fmla="*/ 504888 w 1321340"/>
              <a:gd name="connsiteY4" fmla="*/ 743494 h 769919"/>
              <a:gd name="connsiteX5" fmla="*/ 62986 w 1321340"/>
              <a:gd name="connsiteY5" fmla="*/ 132601 h 769919"/>
              <a:gd name="connsiteX6" fmla="*/ 397945 w 1321340"/>
              <a:gd name="connsiteY6" fmla="*/ 103133 h 769919"/>
              <a:gd name="connsiteX7" fmla="*/ 285215 w 1321340"/>
              <a:gd name="connsiteY7" fmla="*/ 48350 h 769919"/>
              <a:gd name="connsiteX8" fmla="*/ 206987 w 1321340"/>
              <a:gd name="connsiteY8" fmla="*/ 0 h 7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1340" h="769919">
                <a:moveTo>
                  <a:pt x="206987" y="0"/>
                </a:moveTo>
                <a:lnTo>
                  <a:pt x="1321340" y="0"/>
                </a:lnTo>
                <a:lnTo>
                  <a:pt x="1321340" y="317673"/>
                </a:lnTo>
                <a:lnTo>
                  <a:pt x="1303283" y="362072"/>
                </a:lnTo>
                <a:cubicBezTo>
                  <a:pt x="1165877" y="658211"/>
                  <a:pt x="856629" y="841085"/>
                  <a:pt x="504888" y="743494"/>
                </a:cubicBezTo>
                <a:cubicBezTo>
                  <a:pt x="54063" y="618465"/>
                  <a:pt x="-99526" y="285458"/>
                  <a:pt x="62986" y="132601"/>
                </a:cubicBezTo>
                <a:cubicBezTo>
                  <a:pt x="127078" y="72112"/>
                  <a:pt x="232885" y="62753"/>
                  <a:pt x="397945" y="103133"/>
                </a:cubicBezTo>
                <a:cubicBezTo>
                  <a:pt x="359820" y="87027"/>
                  <a:pt x="322021" y="68622"/>
                  <a:pt x="285215" y="48350"/>
                </a:cubicBezTo>
                <a:lnTo>
                  <a:pt x="206987" y="0"/>
                </a:lnTo>
                <a:close/>
              </a:path>
            </a:pathLst>
          </a:custGeom>
          <a:gradFill flip="none" rotWithShape="1">
            <a:gsLst>
              <a:gs pos="100000">
                <a:srgbClr val="E42312"/>
              </a:gs>
              <a:gs pos="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pic>
        <p:nvPicPr>
          <p:cNvPr id="3" name="Image 2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75D7C2D5-F873-7C46-CF94-833EA07248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32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73B395-4B62-67D6-E0F4-DB7BA5A64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31999" y="6482351"/>
            <a:ext cx="72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bg2">
                    <a:lumMod val="50000"/>
                  </a:schemeClr>
                </a:solidFill>
                <a:latin typeface="Aptos Light" panose="020B0004020202020204" pitchFamily="34" charset="0"/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C0EBE6-0DFC-3027-F680-872D9DF96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60002" y="6482351"/>
            <a:ext cx="9671999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chemeClr val="bg2">
                    <a:lumMod val="50000"/>
                  </a:schemeClr>
                </a:solidFill>
                <a:latin typeface="Aptos Light" panose="020B0004020202020204" pitchFamily="34" charset="0"/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EA2CAFF-EFF0-45DE-5A8D-B5BE08BA2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0000" y="6482351"/>
            <a:ext cx="72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6995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E6D523-DE95-94A7-6D16-025B084A8FCA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7C2D0D93-29DE-D1EF-6DC3-1539256BAE92}"/>
              </a:ext>
            </a:extLst>
          </p:cNvPr>
          <p:cNvSpPr/>
          <p:nvPr userDrawn="1"/>
        </p:nvSpPr>
        <p:spPr>
          <a:xfrm>
            <a:off x="10870661" y="2"/>
            <a:ext cx="1321340" cy="769919"/>
          </a:xfrm>
          <a:custGeom>
            <a:avLst/>
            <a:gdLst>
              <a:gd name="connsiteX0" fmla="*/ 206987 w 1321340"/>
              <a:gd name="connsiteY0" fmla="*/ 0 h 769919"/>
              <a:gd name="connsiteX1" fmla="*/ 1321340 w 1321340"/>
              <a:gd name="connsiteY1" fmla="*/ 0 h 769919"/>
              <a:gd name="connsiteX2" fmla="*/ 1321340 w 1321340"/>
              <a:gd name="connsiteY2" fmla="*/ 317673 h 769919"/>
              <a:gd name="connsiteX3" fmla="*/ 1303283 w 1321340"/>
              <a:gd name="connsiteY3" fmla="*/ 362072 h 769919"/>
              <a:gd name="connsiteX4" fmla="*/ 504888 w 1321340"/>
              <a:gd name="connsiteY4" fmla="*/ 743494 h 769919"/>
              <a:gd name="connsiteX5" fmla="*/ 62986 w 1321340"/>
              <a:gd name="connsiteY5" fmla="*/ 132601 h 769919"/>
              <a:gd name="connsiteX6" fmla="*/ 397945 w 1321340"/>
              <a:gd name="connsiteY6" fmla="*/ 103133 h 769919"/>
              <a:gd name="connsiteX7" fmla="*/ 285215 w 1321340"/>
              <a:gd name="connsiteY7" fmla="*/ 48350 h 769919"/>
              <a:gd name="connsiteX8" fmla="*/ 206987 w 1321340"/>
              <a:gd name="connsiteY8" fmla="*/ 0 h 7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1340" h="769919">
                <a:moveTo>
                  <a:pt x="206987" y="0"/>
                </a:moveTo>
                <a:lnTo>
                  <a:pt x="1321340" y="0"/>
                </a:lnTo>
                <a:lnTo>
                  <a:pt x="1321340" y="317673"/>
                </a:lnTo>
                <a:lnTo>
                  <a:pt x="1303283" y="362072"/>
                </a:lnTo>
                <a:cubicBezTo>
                  <a:pt x="1165877" y="658211"/>
                  <a:pt x="856629" y="841085"/>
                  <a:pt x="504888" y="743494"/>
                </a:cubicBezTo>
                <a:cubicBezTo>
                  <a:pt x="54063" y="618465"/>
                  <a:pt x="-99526" y="285458"/>
                  <a:pt x="62986" y="132601"/>
                </a:cubicBezTo>
                <a:cubicBezTo>
                  <a:pt x="127078" y="72112"/>
                  <a:pt x="232885" y="62753"/>
                  <a:pt x="397945" y="103133"/>
                </a:cubicBezTo>
                <a:cubicBezTo>
                  <a:pt x="359820" y="87027"/>
                  <a:pt x="322021" y="68622"/>
                  <a:pt x="285215" y="48350"/>
                </a:cubicBezTo>
                <a:lnTo>
                  <a:pt x="206987" y="0"/>
                </a:lnTo>
                <a:close/>
              </a:path>
            </a:pathLst>
          </a:custGeom>
          <a:gradFill flip="none" rotWithShape="1">
            <a:gsLst>
              <a:gs pos="100000">
                <a:srgbClr val="E42312"/>
              </a:gs>
              <a:gs pos="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73B395-4B62-67D6-E0F4-DB7BA5A64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31999" y="6482351"/>
            <a:ext cx="72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bg1"/>
                </a:solidFill>
                <a:latin typeface="Aptos Light" panose="020B0004020202020204" pitchFamily="34" charset="0"/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C0EBE6-0DFC-3027-F680-872D9DF96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60002" y="6482351"/>
            <a:ext cx="9671999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chemeClr val="bg1"/>
                </a:solidFill>
                <a:latin typeface="Aptos Light" panose="020B0004020202020204" pitchFamily="34" charset="0"/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EA2CAFF-EFF0-45DE-5A8D-B5BE08BA2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0000" y="6482351"/>
            <a:ext cx="72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D3916676-E895-B8F4-3404-003C8EB6A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96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433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433"/>
          </a:xfrm>
        </p:spPr>
        <p:txBody>
          <a:bodyPr>
            <a:normAutofit/>
          </a:bodyPr>
          <a:lstStyle>
            <a:lvl1pPr algn="l" defTabSz="1219140" rtl="0" eaLnBrk="1" latinLnBrk="0" hangingPunct="1">
              <a:spcBef>
                <a:spcPct val="20000"/>
              </a:spcBef>
              <a:defRPr lang="fr-FR" sz="2667" kern="1200" dirty="0" smtClean="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1pPr>
            <a:lvl2pPr algn="l" defTabSz="1219140" rtl="0" eaLnBrk="1" latinLnBrk="0" hangingPunct="1">
              <a:spcBef>
                <a:spcPct val="20000"/>
              </a:spcBef>
              <a:defRPr lang="fr-FR" sz="2400" kern="1200" dirty="0" smtClean="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2pPr>
            <a:lvl3pPr algn="l" defTabSz="1219140" rtl="0" eaLnBrk="1" latinLnBrk="0" hangingPunct="1">
              <a:spcBef>
                <a:spcPct val="20000"/>
              </a:spcBef>
              <a:defRPr lang="fr-FR" sz="2133" kern="1200" dirty="0" smtClean="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3pPr>
            <a:lvl4pPr algn="l" defTabSz="1219140" rtl="0" eaLnBrk="1" latinLnBrk="0" hangingPunct="1">
              <a:spcBef>
                <a:spcPct val="20000"/>
              </a:spcBef>
              <a:defRPr lang="fr-FR" sz="1867" kern="1200" dirty="0" smtClean="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4pPr>
            <a:lvl5pPr algn="l" defTabSz="1219140" rtl="0" eaLnBrk="1" latinLnBrk="0" hangingPunct="1">
              <a:spcBef>
                <a:spcPct val="20000"/>
              </a:spcBef>
              <a:defRPr lang="fr-FR" sz="1600" kern="1200" dirty="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1A3-A582-4280-AADC-985C6D7059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726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001" y="579483"/>
            <a:ext cx="10955867" cy="566309"/>
          </a:xfrm>
        </p:spPr>
        <p:txBody>
          <a:bodyPr>
            <a:spAutoFit/>
          </a:bodyPr>
          <a:lstStyle/>
          <a:p>
            <a:r>
              <a:rPr lang="en-US" altLang="fr-FR" dirty="0" err="1"/>
              <a:t>Titre</a:t>
            </a:r>
            <a:r>
              <a:rPr lang="en-US" altLang="fr-FR" dirty="0"/>
              <a:t> de la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0000" y="1752000"/>
            <a:ext cx="10972800" cy="4238400"/>
          </a:xfrm>
          <a:solidFill>
            <a:srgbClr val="482683"/>
          </a:solidFill>
        </p:spPr>
        <p:txBody>
          <a:bodyPr lIns="90000" tIns="90000" rIns="90000" bIns="90000"/>
          <a:lstStyle>
            <a:lvl1pPr marL="0" indent="0">
              <a:defRPr sz="2933">
                <a:solidFill>
                  <a:schemeClr val="bg1"/>
                </a:solidFill>
              </a:defRPr>
            </a:lvl1pPr>
            <a:lvl2pPr marL="0" indent="0">
              <a:defRPr>
                <a:solidFill>
                  <a:schemeClr val="bg1"/>
                </a:solidFill>
              </a:defRPr>
            </a:lvl2pPr>
            <a:lvl3pPr marL="0" indent="0">
              <a:defRPr>
                <a:solidFill>
                  <a:schemeClr val="bg1"/>
                </a:solidFill>
              </a:defRPr>
            </a:lvl3pPr>
            <a:lvl4pPr marL="118528" indent="-118528">
              <a:buClr>
                <a:srgbClr val="EF7937"/>
              </a:buClr>
              <a:defRPr>
                <a:solidFill>
                  <a:schemeClr val="bg1"/>
                </a:solidFill>
              </a:defRPr>
            </a:lvl4pPr>
            <a:lvl5pPr marL="0" indent="0"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1040533" y="6355202"/>
            <a:ext cx="532800" cy="366183"/>
          </a:xfrm>
        </p:spPr>
        <p:txBody>
          <a:bodyPr lIns="0" tIns="0" bIns="0" anchor="b" anchorCtr="0"/>
          <a:lstStyle>
            <a:lvl1pPr algn="r">
              <a:defRPr sz="1067"/>
            </a:lvl1pPr>
          </a:lstStyle>
          <a:p>
            <a:fld id="{91F5E9D1-A7A6-4183-9D13-3F3B5B7D4789}" type="slidenum">
              <a:rPr lang="en-US" altLang="fr-FR" smtClean="0"/>
              <a:pPr/>
              <a:t>‹N°›</a:t>
            </a:fld>
            <a:endParaRPr lang="en-US" altLang="fr-F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815668" y="328086"/>
            <a:ext cx="4766733" cy="165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fr-FR" dirty="0" err="1"/>
              <a:t>Prénom</a:t>
            </a:r>
            <a:r>
              <a:rPr lang="en-US" altLang="fr-FR" dirty="0"/>
              <a:t> NOM - Direction / </a:t>
            </a:r>
            <a:r>
              <a:rPr lang="en-US" altLang="fr-FR" dirty="0" err="1"/>
              <a:t>Dernière</a:t>
            </a:r>
            <a:r>
              <a:rPr lang="en-US" altLang="fr-FR" dirty="0"/>
              <a:t> </a:t>
            </a:r>
            <a:r>
              <a:rPr lang="en-US" altLang="fr-FR" dirty="0" err="1"/>
              <a:t>mise</a:t>
            </a:r>
            <a:r>
              <a:rPr lang="en-US" altLang="fr-FR" dirty="0"/>
              <a:t> à jour</a:t>
            </a:r>
          </a:p>
        </p:txBody>
      </p:sp>
    </p:spTree>
    <p:extLst>
      <p:ext uri="{BB962C8B-B14F-4D97-AF65-F5344CB8AC3E}">
        <p14:creationId xmlns:p14="http://schemas.microsoft.com/office/powerpoint/2010/main" val="37733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ête de chap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5B62455-AA22-E518-9395-C542DDF282F7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gradFill flip="none" rotWithShape="1">
            <a:gsLst>
              <a:gs pos="0">
                <a:srgbClr val="0074B0"/>
              </a:gs>
              <a:gs pos="82000">
                <a:srgbClr val="A3D8E6"/>
              </a:gs>
            </a:gsLst>
            <a:lin ang="1800000" scaled="0"/>
            <a:tileRect/>
          </a:gra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57F8A5D0-90E8-F3AC-40CD-95FF87746D18}"/>
              </a:ext>
            </a:extLst>
          </p:cNvPr>
          <p:cNvSpPr/>
          <p:nvPr userDrawn="1"/>
        </p:nvSpPr>
        <p:spPr>
          <a:xfrm rot="1347167">
            <a:off x="436201" y="-613941"/>
            <a:ext cx="10753499" cy="8612340"/>
          </a:xfrm>
          <a:custGeom>
            <a:avLst/>
            <a:gdLst>
              <a:gd name="connsiteX0" fmla="*/ 718495 w 10753499"/>
              <a:gd name="connsiteY0" fmla="*/ 2236109 h 8612340"/>
              <a:gd name="connsiteX1" fmla="*/ 2141679 w 10753499"/>
              <a:gd name="connsiteY1" fmla="*/ 1647980 h 8612340"/>
              <a:gd name="connsiteX2" fmla="*/ 2223858 w 10753499"/>
              <a:gd name="connsiteY2" fmla="*/ 1673305 h 8612340"/>
              <a:gd name="connsiteX3" fmla="*/ 2330185 w 10753499"/>
              <a:gd name="connsiteY3" fmla="*/ 1718143 h 8612340"/>
              <a:gd name="connsiteX4" fmla="*/ 3158288 w 10753499"/>
              <a:gd name="connsiteY4" fmla="*/ 3407878 h 8612340"/>
              <a:gd name="connsiteX5" fmla="*/ 3662002 w 10753499"/>
              <a:gd name="connsiteY5" fmla="*/ 1056035 h 8612340"/>
              <a:gd name="connsiteX6" fmla="*/ 3682968 w 10753499"/>
              <a:gd name="connsiteY6" fmla="*/ 1011045 h 8612340"/>
              <a:gd name="connsiteX7" fmla="*/ 6129549 w 10753499"/>
              <a:gd name="connsiteY7" fmla="*/ 0 h 8612340"/>
              <a:gd name="connsiteX8" fmla="*/ 6132672 w 10753499"/>
              <a:gd name="connsiteY8" fmla="*/ 5324 h 8612340"/>
              <a:gd name="connsiteX9" fmla="*/ 6218848 w 10753499"/>
              <a:gd name="connsiteY9" fmla="*/ 1413719 h 8612340"/>
              <a:gd name="connsiteX10" fmla="*/ 9465140 w 10753499"/>
              <a:gd name="connsiteY10" fmla="*/ 193301 h 8612340"/>
              <a:gd name="connsiteX11" fmla="*/ 9465140 w 10753499"/>
              <a:gd name="connsiteY11" fmla="*/ 194205 h 8612340"/>
              <a:gd name="connsiteX12" fmla="*/ 8931131 w 10753499"/>
              <a:gd name="connsiteY12" fmla="*/ 6101689 h 8612340"/>
              <a:gd name="connsiteX13" fmla="*/ 8689381 w 10753499"/>
              <a:gd name="connsiteY13" fmla="*/ 6362667 h 8612340"/>
              <a:gd name="connsiteX14" fmla="*/ 3245505 w 10753499"/>
              <a:gd name="connsiteY14" fmla="*/ 8612340 h 8612340"/>
              <a:gd name="connsiteX15" fmla="*/ 2958645 w 10753499"/>
              <a:gd name="connsiteY15" fmla="*/ 8558866 h 8612340"/>
              <a:gd name="connsiteX16" fmla="*/ 29784 w 10753499"/>
              <a:gd name="connsiteY16" fmla="*/ 5255265 h 8612340"/>
              <a:gd name="connsiteX17" fmla="*/ 662530 w 10753499"/>
              <a:gd name="connsiteY17" fmla="*/ 2306717 h 861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753499" h="8612340">
                <a:moveTo>
                  <a:pt x="718495" y="2236109"/>
                </a:moveTo>
                <a:lnTo>
                  <a:pt x="2141679" y="1647980"/>
                </a:lnTo>
                <a:lnTo>
                  <a:pt x="2223858" y="1673305"/>
                </a:lnTo>
                <a:cubicBezTo>
                  <a:pt x="2259557" y="1686303"/>
                  <a:pt x="2295020" y="1701240"/>
                  <a:pt x="2330185" y="1718143"/>
                </a:cubicBezTo>
                <a:cubicBezTo>
                  <a:pt x="2775046" y="1931052"/>
                  <a:pt x="3036885" y="2464708"/>
                  <a:pt x="3158288" y="3407878"/>
                </a:cubicBezTo>
                <a:cubicBezTo>
                  <a:pt x="3184056" y="2597665"/>
                  <a:pt x="3364858" y="1751554"/>
                  <a:pt x="3662002" y="1056035"/>
                </a:cubicBezTo>
                <a:lnTo>
                  <a:pt x="3682968" y="1011045"/>
                </a:lnTo>
                <a:lnTo>
                  <a:pt x="6129549" y="0"/>
                </a:lnTo>
                <a:lnTo>
                  <a:pt x="6132672" y="5324"/>
                </a:lnTo>
                <a:cubicBezTo>
                  <a:pt x="6291437" y="310059"/>
                  <a:pt x="6358486" y="772591"/>
                  <a:pt x="6218848" y="1413719"/>
                </a:cubicBezTo>
                <a:cubicBezTo>
                  <a:pt x="7159297" y="392627"/>
                  <a:pt x="8493880" y="-139212"/>
                  <a:pt x="9465140" y="193301"/>
                </a:cubicBezTo>
                <a:lnTo>
                  <a:pt x="9465140" y="194205"/>
                </a:lnTo>
                <a:cubicBezTo>
                  <a:pt x="11569611" y="914524"/>
                  <a:pt x="10884358" y="3880608"/>
                  <a:pt x="8931131" y="6101689"/>
                </a:cubicBezTo>
                <a:lnTo>
                  <a:pt x="8689381" y="6362667"/>
                </a:lnTo>
                <a:lnTo>
                  <a:pt x="3245505" y="8612340"/>
                </a:lnTo>
                <a:lnTo>
                  <a:pt x="2958645" y="8558866"/>
                </a:lnTo>
                <a:cubicBezTo>
                  <a:pt x="1432793" y="8211114"/>
                  <a:pt x="203403" y="7034245"/>
                  <a:pt x="29784" y="5255265"/>
                </a:cubicBezTo>
                <a:cubicBezTo>
                  <a:pt x="-97512" y="3952401"/>
                  <a:pt x="196266" y="2932895"/>
                  <a:pt x="662530" y="2306717"/>
                </a:cubicBezTo>
                <a:close/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E9A82F-E619-150B-21D3-E7C31F128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620000"/>
            <a:ext cx="8100000" cy="2880000"/>
          </a:xfrm>
          <a:prstGeom prst="rect">
            <a:avLst/>
          </a:prstGeom>
        </p:spPr>
        <p:txBody>
          <a:bodyPr lIns="0" anchor="b"/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E5200E-22BB-5B9D-04E3-DF789D022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00" y="4536000"/>
            <a:ext cx="8100000" cy="1080000"/>
          </a:xfrm>
        </p:spPr>
        <p:txBody>
          <a:bodyPr lIns="0"/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68CC3F-FBD4-22BE-BC09-3A4EE75E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16924-CED2-41A1-B764-103D4210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751A5-C33C-5937-7D78-1E9A0E4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04B21389-34AF-5796-16EE-5FA3799DB0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9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ête de chap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051945D-46A7-8B15-7131-9340C2EA9171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gradFill flip="none" rotWithShape="1">
            <a:gsLst>
              <a:gs pos="0">
                <a:srgbClr val="A61680"/>
              </a:gs>
              <a:gs pos="83000">
                <a:srgbClr val="EBA4A7"/>
              </a:gs>
            </a:gsLst>
            <a:lin ang="2400000" scaled="0"/>
            <a:tileRect/>
          </a:gra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30B0B2A2-89B6-1E30-124D-DE5B99D4623C}"/>
              </a:ext>
            </a:extLst>
          </p:cNvPr>
          <p:cNvSpPr/>
          <p:nvPr userDrawn="1"/>
        </p:nvSpPr>
        <p:spPr>
          <a:xfrm>
            <a:off x="-1" y="2"/>
            <a:ext cx="11580945" cy="6857999"/>
          </a:xfrm>
          <a:custGeom>
            <a:avLst/>
            <a:gdLst>
              <a:gd name="connsiteX0" fmla="*/ 0 w 11580945"/>
              <a:gd name="connsiteY0" fmla="*/ 0 h 6857999"/>
              <a:gd name="connsiteX1" fmla="*/ 1980719 w 11580945"/>
              <a:gd name="connsiteY1" fmla="*/ 0 h 6857999"/>
              <a:gd name="connsiteX2" fmla="*/ 2173334 w 11580945"/>
              <a:gd name="connsiteY2" fmla="*/ 109551 h 6857999"/>
              <a:gd name="connsiteX3" fmla="*/ 3617272 w 11580945"/>
              <a:gd name="connsiteY3" fmla="*/ 1408706 h 6857999"/>
              <a:gd name="connsiteX4" fmla="*/ 3758292 w 11580945"/>
              <a:gd name="connsiteY4" fmla="*/ 99396 h 6857999"/>
              <a:gd name="connsiteX5" fmla="*/ 3792196 w 11580945"/>
              <a:gd name="connsiteY5" fmla="*/ 0 h 6857999"/>
              <a:gd name="connsiteX6" fmla="*/ 6542703 w 11580945"/>
              <a:gd name="connsiteY6" fmla="*/ 0 h 6857999"/>
              <a:gd name="connsiteX7" fmla="*/ 6615508 w 11580945"/>
              <a:gd name="connsiteY7" fmla="*/ 134513 h 6857999"/>
              <a:gd name="connsiteX8" fmla="*/ 7072810 w 11580945"/>
              <a:gd name="connsiteY8" fmla="*/ 2157603 h 6857999"/>
              <a:gd name="connsiteX9" fmla="*/ 8735354 w 11580945"/>
              <a:gd name="connsiteY9" fmla="*/ 16937 h 6857999"/>
              <a:gd name="connsiteX10" fmla="*/ 8784349 w 11580945"/>
              <a:gd name="connsiteY10" fmla="*/ 0 h 6857999"/>
              <a:gd name="connsiteX11" fmla="*/ 10367690 w 11580945"/>
              <a:gd name="connsiteY11" fmla="*/ 0 h 6857999"/>
              <a:gd name="connsiteX12" fmla="*/ 10453790 w 11580945"/>
              <a:gd name="connsiteY12" fmla="*/ 40615 h 6857999"/>
              <a:gd name="connsiteX13" fmla="*/ 10454696 w 11580945"/>
              <a:gd name="connsiteY13" fmla="*/ 39840 h 6857999"/>
              <a:gd name="connsiteX14" fmla="*/ 9332076 w 11580945"/>
              <a:gd name="connsiteY14" fmla="*/ 5366503 h 6857999"/>
              <a:gd name="connsiteX15" fmla="*/ 10718851 w 11580945"/>
              <a:gd name="connsiteY15" fmla="*/ 6792405 h 6857999"/>
              <a:gd name="connsiteX16" fmla="*/ 10752277 w 11580945"/>
              <a:gd name="connsiteY16" fmla="*/ 6857999 h 6857999"/>
              <a:gd name="connsiteX17" fmla="*/ 439930 w 11580945"/>
              <a:gd name="connsiteY17" fmla="*/ 6857999 h 6857999"/>
              <a:gd name="connsiteX18" fmla="*/ 589015 w 11580945"/>
              <a:gd name="connsiteY18" fmla="*/ 6733342 h 6857999"/>
              <a:gd name="connsiteX19" fmla="*/ 1403288 w 11580945"/>
              <a:gd name="connsiteY19" fmla="*/ 6322280 h 6857999"/>
              <a:gd name="connsiteX20" fmla="*/ 112064 w 11580945"/>
              <a:gd name="connsiteY20" fmla="*/ 6208588 h 6857999"/>
              <a:gd name="connsiteX21" fmla="*/ 0 w 11580945"/>
              <a:gd name="connsiteY21" fmla="*/ 6176584 h 6857999"/>
              <a:gd name="connsiteX22" fmla="*/ 0 w 11580945"/>
              <a:gd name="connsiteY22" fmla="*/ 2858839 h 6857999"/>
              <a:gd name="connsiteX23" fmla="*/ 154651 w 11580945"/>
              <a:gd name="connsiteY23" fmla="*/ 2862970 h 6857999"/>
              <a:gd name="connsiteX24" fmla="*/ 993100 w 11580945"/>
              <a:gd name="connsiteY24" fmla="*/ 3062274 h 6857999"/>
              <a:gd name="connsiteX25" fmla="*/ 31106 w 11580945"/>
              <a:gd name="connsiteY25" fmla="*/ 1421987 h 6857999"/>
              <a:gd name="connsiteX26" fmla="*/ 0 w 11580945"/>
              <a:gd name="connsiteY26" fmla="*/ 1316336 h 6857999"/>
              <a:gd name="connsiteX27" fmla="*/ 0 w 11580945"/>
              <a:gd name="connsiteY27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580945" h="6857999">
                <a:moveTo>
                  <a:pt x="0" y="0"/>
                </a:moveTo>
                <a:lnTo>
                  <a:pt x="1980719" y="0"/>
                </a:lnTo>
                <a:lnTo>
                  <a:pt x="2173334" y="109551"/>
                </a:lnTo>
                <a:cubicBezTo>
                  <a:pt x="2673039" y="415076"/>
                  <a:pt x="3182116" y="855267"/>
                  <a:pt x="3617272" y="1408706"/>
                </a:cubicBezTo>
                <a:cubicBezTo>
                  <a:pt x="3590366" y="941415"/>
                  <a:pt x="3640419" y="488820"/>
                  <a:pt x="3758292" y="99396"/>
                </a:cubicBezTo>
                <a:lnTo>
                  <a:pt x="3792196" y="0"/>
                </a:lnTo>
                <a:lnTo>
                  <a:pt x="6542703" y="0"/>
                </a:lnTo>
                <a:lnTo>
                  <a:pt x="6615508" y="134513"/>
                </a:lnTo>
                <a:cubicBezTo>
                  <a:pt x="6913681" y="741282"/>
                  <a:pt x="7077394" y="1483908"/>
                  <a:pt x="7072810" y="2157603"/>
                </a:cubicBezTo>
                <a:cubicBezTo>
                  <a:pt x="7112253" y="1113984"/>
                  <a:pt x="7872289" y="340782"/>
                  <a:pt x="8735354" y="16937"/>
                </a:cubicBezTo>
                <a:lnTo>
                  <a:pt x="8784349" y="0"/>
                </a:lnTo>
                <a:lnTo>
                  <a:pt x="10367690" y="0"/>
                </a:lnTo>
                <a:lnTo>
                  <a:pt x="10453790" y="40615"/>
                </a:lnTo>
                <a:lnTo>
                  <a:pt x="10454696" y="39840"/>
                </a:lnTo>
                <a:cubicBezTo>
                  <a:pt x="12395266" y="1057475"/>
                  <a:pt x="11703712" y="4059594"/>
                  <a:pt x="9332076" y="5366503"/>
                </a:cubicBezTo>
                <a:cubicBezTo>
                  <a:pt x="9332076" y="5366503"/>
                  <a:pt x="10270742" y="5976742"/>
                  <a:pt x="10718851" y="6792405"/>
                </a:cubicBezTo>
                <a:lnTo>
                  <a:pt x="10752277" y="6857999"/>
                </a:lnTo>
                <a:lnTo>
                  <a:pt x="439930" y="6857999"/>
                </a:lnTo>
                <a:lnTo>
                  <a:pt x="589015" y="6733342"/>
                </a:lnTo>
                <a:cubicBezTo>
                  <a:pt x="836034" y="6548805"/>
                  <a:pt x="1113169" y="6405585"/>
                  <a:pt x="1403288" y="6322280"/>
                </a:cubicBezTo>
                <a:cubicBezTo>
                  <a:pt x="906225" y="6345637"/>
                  <a:pt x="477515" y="6301872"/>
                  <a:pt x="112064" y="6208588"/>
                </a:cubicBezTo>
                <a:lnTo>
                  <a:pt x="0" y="6176584"/>
                </a:lnTo>
                <a:lnTo>
                  <a:pt x="0" y="2858839"/>
                </a:lnTo>
                <a:lnTo>
                  <a:pt x="154651" y="2862970"/>
                </a:lnTo>
                <a:cubicBezTo>
                  <a:pt x="427583" y="2884613"/>
                  <a:pt x="712757" y="2950034"/>
                  <a:pt x="993100" y="3062274"/>
                </a:cubicBezTo>
                <a:cubicBezTo>
                  <a:pt x="532017" y="2556977"/>
                  <a:pt x="207835" y="1966012"/>
                  <a:pt x="31106" y="1421987"/>
                </a:cubicBezTo>
                <a:lnTo>
                  <a:pt x="0" y="13163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sz="24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68CC3F-FBD4-22BE-BC09-3A4EE75E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16924-CED2-41A1-B764-103D4210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751A5-C33C-5937-7D78-1E9A0E4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7A06FB3B-9DBB-D2C2-5497-EC92DA37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620000"/>
            <a:ext cx="8100000" cy="2880000"/>
          </a:xfrm>
          <a:prstGeom prst="rect">
            <a:avLst/>
          </a:prstGeom>
        </p:spPr>
        <p:txBody>
          <a:bodyPr lIns="0" anchor="b"/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BFF5BAE-433D-8956-1277-8259350A8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00" y="4536000"/>
            <a:ext cx="8100000" cy="1080000"/>
          </a:xfrm>
        </p:spPr>
        <p:txBody>
          <a:bodyPr lIns="0"/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E41262B4-E41D-4F11-7249-8D7BF4D9E1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7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ête de chapit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D4E8308-EB41-6F9C-B847-99F5F567D9B4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gradFill flip="none" rotWithShape="1">
            <a:gsLst>
              <a:gs pos="6000">
                <a:srgbClr val="E42312"/>
              </a:gs>
              <a:gs pos="90000">
                <a:srgbClr val="FFDD00"/>
              </a:gs>
            </a:gsLst>
            <a:lin ang="1800000" scaled="0"/>
            <a:tileRect/>
          </a:gra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178F096D-441A-3BB0-4F8E-A2424514D744}"/>
              </a:ext>
            </a:extLst>
          </p:cNvPr>
          <p:cNvSpPr/>
          <p:nvPr userDrawn="1"/>
        </p:nvSpPr>
        <p:spPr>
          <a:xfrm>
            <a:off x="2" y="2"/>
            <a:ext cx="11565175" cy="6857999"/>
          </a:xfrm>
          <a:custGeom>
            <a:avLst/>
            <a:gdLst>
              <a:gd name="connsiteX0" fmla="*/ 4172570 w 11565175"/>
              <a:gd name="connsiteY0" fmla="*/ 0 h 6857999"/>
              <a:gd name="connsiteX1" fmla="*/ 5283355 w 11565175"/>
              <a:gd name="connsiteY1" fmla="*/ 0 h 6857999"/>
              <a:gd name="connsiteX2" fmla="*/ 5315067 w 11565175"/>
              <a:gd name="connsiteY2" fmla="*/ 27901 h 6857999"/>
              <a:gd name="connsiteX3" fmla="*/ 11539735 w 11565175"/>
              <a:gd name="connsiteY3" fmla="*/ 3515925 h 6857999"/>
              <a:gd name="connsiteX4" fmla="*/ 9218694 w 11565175"/>
              <a:gd name="connsiteY4" fmla="*/ 5326098 h 6857999"/>
              <a:gd name="connsiteX5" fmla="*/ 10444542 w 11565175"/>
              <a:gd name="connsiteY5" fmla="*/ 6841214 h 6857999"/>
              <a:gd name="connsiteX6" fmla="*/ 10454620 w 11565175"/>
              <a:gd name="connsiteY6" fmla="*/ 6857999 h 6857999"/>
              <a:gd name="connsiteX7" fmla="*/ 842327 w 11565175"/>
              <a:gd name="connsiteY7" fmla="*/ 6857999 h 6857999"/>
              <a:gd name="connsiteX8" fmla="*/ 941802 w 11565175"/>
              <a:gd name="connsiteY8" fmla="*/ 6552504 h 6857999"/>
              <a:gd name="connsiteX9" fmla="*/ 1342618 w 11565175"/>
              <a:gd name="connsiteY9" fmla="*/ 5660156 h 6857999"/>
              <a:gd name="connsiteX10" fmla="*/ 161714 w 11565175"/>
              <a:gd name="connsiteY10" fmla="*/ 6063924 h 6857999"/>
              <a:gd name="connsiteX11" fmla="*/ 0 w 11565175"/>
              <a:gd name="connsiteY11" fmla="*/ 6057046 h 6857999"/>
              <a:gd name="connsiteX12" fmla="*/ 0 w 11565175"/>
              <a:gd name="connsiteY12" fmla="*/ 2731459 h 6857999"/>
              <a:gd name="connsiteX13" fmla="*/ 16919 w 11565175"/>
              <a:gd name="connsiteY13" fmla="*/ 2717462 h 6857999"/>
              <a:gd name="connsiteX14" fmla="*/ 3719512 w 11565175"/>
              <a:gd name="connsiteY14" fmla="*/ 309413 h 6857999"/>
              <a:gd name="connsiteX15" fmla="*/ 4172570 w 11565175"/>
              <a:gd name="connsiteY1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565175" h="6857999">
                <a:moveTo>
                  <a:pt x="4172570" y="0"/>
                </a:moveTo>
                <a:lnTo>
                  <a:pt x="5283355" y="0"/>
                </a:lnTo>
                <a:lnTo>
                  <a:pt x="5315067" y="27901"/>
                </a:lnTo>
                <a:cubicBezTo>
                  <a:pt x="7951455" y="2232843"/>
                  <a:pt x="11175516" y="1610424"/>
                  <a:pt x="11539735" y="3515925"/>
                </a:cubicBezTo>
                <a:cubicBezTo>
                  <a:pt x="11733360" y="4531759"/>
                  <a:pt x="10808448" y="5468414"/>
                  <a:pt x="9218694" y="5326098"/>
                </a:cubicBezTo>
                <a:cubicBezTo>
                  <a:pt x="9680009" y="5780638"/>
                  <a:pt x="10103816" y="6304313"/>
                  <a:pt x="10444542" y="6841214"/>
                </a:cubicBezTo>
                <a:lnTo>
                  <a:pt x="10454620" y="6857999"/>
                </a:lnTo>
                <a:lnTo>
                  <a:pt x="842327" y="6857999"/>
                </a:lnTo>
                <a:lnTo>
                  <a:pt x="941802" y="6552504"/>
                </a:lnTo>
                <a:cubicBezTo>
                  <a:pt x="1055717" y="6238974"/>
                  <a:pt x="1189433" y="5938559"/>
                  <a:pt x="1342618" y="5660156"/>
                </a:cubicBezTo>
                <a:cubicBezTo>
                  <a:pt x="992098" y="5918283"/>
                  <a:pt x="565866" y="6058352"/>
                  <a:pt x="161714" y="6063924"/>
                </a:cubicBezTo>
                <a:lnTo>
                  <a:pt x="0" y="6057046"/>
                </a:lnTo>
                <a:lnTo>
                  <a:pt x="0" y="2731459"/>
                </a:lnTo>
                <a:lnTo>
                  <a:pt x="16919" y="2717462"/>
                </a:lnTo>
                <a:cubicBezTo>
                  <a:pt x="974152" y="1951682"/>
                  <a:pt x="2357062" y="1213074"/>
                  <a:pt x="3719512" y="309413"/>
                </a:cubicBezTo>
                <a:lnTo>
                  <a:pt x="4172570" y="0"/>
                </a:lnTo>
                <a:close/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lvl="0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68CC3F-FBD4-22BE-BC09-3A4EE75E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16924-CED2-41A1-B764-103D4210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751A5-C33C-5937-7D78-1E9A0E4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A314A098-9093-47F1-E7C6-F1E6DF911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620000"/>
            <a:ext cx="8100000" cy="2880000"/>
          </a:xfrm>
          <a:prstGeom prst="rect">
            <a:avLst/>
          </a:prstGeom>
        </p:spPr>
        <p:txBody>
          <a:bodyPr lIns="0" anchor="b"/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A27C0F7D-6911-7745-C4A1-9BB244515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00" y="4536000"/>
            <a:ext cx="8100000" cy="1080000"/>
          </a:xfrm>
        </p:spPr>
        <p:txBody>
          <a:bodyPr lIns="0"/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75E5E76A-662B-A1E4-52E4-8B49AE0AE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4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ête de chapit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53B547-E12F-28EE-EC8C-9EFF2E370B73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gradFill flip="none" rotWithShape="1">
            <a:gsLst>
              <a:gs pos="10000">
                <a:srgbClr val="CE1052"/>
              </a:gs>
              <a:gs pos="74000">
                <a:srgbClr val="F8B77C"/>
              </a:gs>
            </a:gsLst>
            <a:lin ang="3000000" scaled="0"/>
            <a:tileRect/>
          </a:gra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AD464209-80DB-0C9A-9340-35AECDCAA302}"/>
              </a:ext>
            </a:extLst>
          </p:cNvPr>
          <p:cNvSpPr/>
          <p:nvPr userDrawn="1"/>
        </p:nvSpPr>
        <p:spPr>
          <a:xfrm>
            <a:off x="1" y="2"/>
            <a:ext cx="11247543" cy="6857999"/>
          </a:xfrm>
          <a:custGeom>
            <a:avLst/>
            <a:gdLst>
              <a:gd name="connsiteX0" fmla="*/ 3029059 w 11247542"/>
              <a:gd name="connsiteY0" fmla="*/ 0 h 6857998"/>
              <a:gd name="connsiteX1" fmla="*/ 7575157 w 11247542"/>
              <a:gd name="connsiteY1" fmla="*/ 0 h 6857998"/>
              <a:gd name="connsiteX2" fmla="*/ 7592128 w 11247542"/>
              <a:gd name="connsiteY2" fmla="*/ 220942 h 6857998"/>
              <a:gd name="connsiteX3" fmla="*/ 8937624 w 11247542"/>
              <a:gd name="connsiteY3" fmla="*/ 2156756 h 6857998"/>
              <a:gd name="connsiteX4" fmla="*/ 8939047 w 11247542"/>
              <a:gd name="connsiteY4" fmla="*/ 2157338 h 6857998"/>
              <a:gd name="connsiteX5" fmla="*/ 10977194 w 11247542"/>
              <a:gd name="connsiteY5" fmla="*/ 6707378 h 6857998"/>
              <a:gd name="connsiteX6" fmla="*/ 10911483 w 11247542"/>
              <a:gd name="connsiteY6" fmla="*/ 6857998 h 6857998"/>
              <a:gd name="connsiteX7" fmla="*/ 8898302 w 11247542"/>
              <a:gd name="connsiteY7" fmla="*/ 6857998 h 6857998"/>
              <a:gd name="connsiteX8" fmla="*/ 8760629 w 11247542"/>
              <a:gd name="connsiteY8" fmla="*/ 6788012 h 6857998"/>
              <a:gd name="connsiteX9" fmla="*/ 7282311 w 11247542"/>
              <a:gd name="connsiteY9" fmla="*/ 6814943 h 6857998"/>
              <a:gd name="connsiteX10" fmla="*/ 7190827 w 11247542"/>
              <a:gd name="connsiteY10" fmla="*/ 6857998 h 6857998"/>
              <a:gd name="connsiteX11" fmla="*/ 1302808 w 11247542"/>
              <a:gd name="connsiteY11" fmla="*/ 6857998 h 6857998"/>
              <a:gd name="connsiteX12" fmla="*/ 1304730 w 11247542"/>
              <a:gd name="connsiteY12" fmla="*/ 6827745 h 6857998"/>
              <a:gd name="connsiteX13" fmla="*/ 1188448 w 11247542"/>
              <a:gd name="connsiteY13" fmla="*/ 5663040 h 6857998"/>
              <a:gd name="connsiteX14" fmla="*/ 194424 w 11247542"/>
              <a:gd name="connsiteY14" fmla="*/ 4316578 h 6857998"/>
              <a:gd name="connsiteX15" fmla="*/ 0 w 11247542"/>
              <a:gd name="connsiteY15" fmla="*/ 4124389 h 6857998"/>
              <a:gd name="connsiteX16" fmla="*/ 0 w 11247542"/>
              <a:gd name="connsiteY16" fmla="*/ 221737 h 6857998"/>
              <a:gd name="connsiteX17" fmla="*/ 86486 w 11247542"/>
              <a:gd name="connsiteY17" fmla="*/ 232074 h 6857998"/>
              <a:gd name="connsiteX18" fmla="*/ 2885514 w 11247542"/>
              <a:gd name="connsiteY18" fmla="*/ 65087 h 6857998"/>
              <a:gd name="connsiteX19" fmla="*/ 3029059 w 11247542"/>
              <a:gd name="connsiteY19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247542" h="6857998">
                <a:moveTo>
                  <a:pt x="3029059" y="0"/>
                </a:moveTo>
                <a:lnTo>
                  <a:pt x="7575157" y="0"/>
                </a:lnTo>
                <a:lnTo>
                  <a:pt x="7592128" y="220942"/>
                </a:lnTo>
                <a:cubicBezTo>
                  <a:pt x="7674150" y="918681"/>
                  <a:pt x="7995105" y="1559268"/>
                  <a:pt x="8937624" y="2156756"/>
                </a:cubicBezTo>
                <a:lnTo>
                  <a:pt x="8939047" y="2157338"/>
                </a:lnTo>
                <a:cubicBezTo>
                  <a:pt x="10449677" y="3114959"/>
                  <a:pt x="11852803" y="4526724"/>
                  <a:pt x="10977194" y="6707378"/>
                </a:cubicBezTo>
                <a:lnTo>
                  <a:pt x="10911483" y="6857998"/>
                </a:lnTo>
                <a:lnTo>
                  <a:pt x="8898302" y="6857998"/>
                </a:lnTo>
                <a:lnTo>
                  <a:pt x="8760629" y="6788012"/>
                </a:lnTo>
                <a:cubicBezTo>
                  <a:pt x="8323789" y="6597456"/>
                  <a:pt x="7814436" y="6591546"/>
                  <a:pt x="7282311" y="6814943"/>
                </a:cubicBezTo>
                <a:lnTo>
                  <a:pt x="7190827" y="6857998"/>
                </a:lnTo>
                <a:lnTo>
                  <a:pt x="1302808" y="6857998"/>
                </a:lnTo>
                <a:lnTo>
                  <a:pt x="1304730" y="6827745"/>
                </a:lnTo>
                <a:cubicBezTo>
                  <a:pt x="1329039" y="6355592"/>
                  <a:pt x="1307347" y="5946252"/>
                  <a:pt x="1188448" y="5663040"/>
                </a:cubicBezTo>
                <a:cubicBezTo>
                  <a:pt x="996333" y="5205428"/>
                  <a:pt x="624501" y="4756092"/>
                  <a:pt x="194424" y="4316578"/>
                </a:cubicBezTo>
                <a:lnTo>
                  <a:pt x="0" y="4124389"/>
                </a:lnTo>
                <a:lnTo>
                  <a:pt x="0" y="221737"/>
                </a:lnTo>
                <a:lnTo>
                  <a:pt x="86486" y="232074"/>
                </a:lnTo>
                <a:cubicBezTo>
                  <a:pt x="918445" y="338449"/>
                  <a:pt x="1874293" y="489619"/>
                  <a:pt x="2885514" y="65087"/>
                </a:cubicBezTo>
                <a:lnTo>
                  <a:pt x="30290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sz="24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68CC3F-FBD4-22BE-BC09-3A4EE75E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16924-CED2-41A1-B764-103D4210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751A5-C33C-5937-7D78-1E9A0E4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05E92D03-A19E-57A7-56DE-8F3445432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620000"/>
            <a:ext cx="8100000" cy="2880000"/>
          </a:xfrm>
          <a:prstGeom prst="rect">
            <a:avLst/>
          </a:prstGeom>
        </p:spPr>
        <p:txBody>
          <a:bodyPr lIns="0" anchor="b"/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B1C379C4-96F1-2268-7D6E-283A702DE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00" y="4536000"/>
            <a:ext cx="8100000" cy="1080000"/>
          </a:xfrm>
        </p:spPr>
        <p:txBody>
          <a:bodyPr lIns="0"/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EF44F27F-8A78-B46C-0298-5F86197BCD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ête de chapitr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F95CF20-4503-303D-CDFF-58A1AA4CBC71}"/>
              </a:ext>
            </a:extLst>
          </p:cNvPr>
          <p:cNvSpPr/>
          <p:nvPr userDrawn="1"/>
        </p:nvSpPr>
        <p:spPr>
          <a:xfrm>
            <a:off x="0" y="2"/>
            <a:ext cx="12192000" cy="6857999"/>
          </a:xfrm>
          <a:prstGeom prst="rect">
            <a:avLst/>
          </a:prstGeom>
          <a:gradFill flip="none" rotWithShape="1">
            <a:gsLst>
              <a:gs pos="9000">
                <a:srgbClr val="1D8839"/>
              </a:gs>
              <a:gs pos="86000">
                <a:srgbClr val="D1DD77"/>
              </a:gs>
            </a:gsLst>
            <a:lin ang="4200000" scaled="0"/>
            <a:tileRect/>
          </a:gra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B0EFE2B5-5960-15ED-1F62-1BB66F978068}"/>
              </a:ext>
            </a:extLst>
          </p:cNvPr>
          <p:cNvSpPr/>
          <p:nvPr userDrawn="1"/>
        </p:nvSpPr>
        <p:spPr>
          <a:xfrm>
            <a:off x="1" y="0"/>
            <a:ext cx="11879889" cy="6858000"/>
          </a:xfrm>
          <a:custGeom>
            <a:avLst/>
            <a:gdLst>
              <a:gd name="connsiteX0" fmla="*/ 3111978 w 11879889"/>
              <a:gd name="connsiteY0" fmla="*/ 0 h 6870700"/>
              <a:gd name="connsiteX1" fmla="*/ 5866638 w 11879889"/>
              <a:gd name="connsiteY1" fmla="*/ 0 h 6870700"/>
              <a:gd name="connsiteX2" fmla="*/ 5874256 w 11879889"/>
              <a:gd name="connsiteY2" fmla="*/ 230115 h 6870700"/>
              <a:gd name="connsiteX3" fmla="*/ 5815136 w 11879889"/>
              <a:gd name="connsiteY3" fmla="*/ 1182219 h 6870700"/>
              <a:gd name="connsiteX4" fmla="*/ 8478333 w 11879889"/>
              <a:gd name="connsiteY4" fmla="*/ 546414 h 6870700"/>
              <a:gd name="connsiteX5" fmla="*/ 8463842 w 11879889"/>
              <a:gd name="connsiteY5" fmla="*/ 1839863 h 6870700"/>
              <a:gd name="connsiteX6" fmla="*/ 10495467 w 11879889"/>
              <a:gd name="connsiteY6" fmla="*/ 1439302 h 6870700"/>
              <a:gd name="connsiteX7" fmla="*/ 10287707 w 11879889"/>
              <a:gd name="connsiteY7" fmla="*/ 2910606 h 6870700"/>
              <a:gd name="connsiteX8" fmla="*/ 10234546 w 11879889"/>
              <a:gd name="connsiteY8" fmla="*/ 3198001 h 6870700"/>
              <a:gd name="connsiteX9" fmla="*/ 11879770 w 11879889"/>
              <a:gd name="connsiteY9" fmla="*/ 4267313 h 6870700"/>
              <a:gd name="connsiteX10" fmla="*/ 11872030 w 11879889"/>
              <a:gd name="connsiteY10" fmla="*/ 4399843 h 6870700"/>
              <a:gd name="connsiteX11" fmla="*/ 9558614 w 11879889"/>
              <a:gd name="connsiteY11" fmla="*/ 4916516 h 6870700"/>
              <a:gd name="connsiteX12" fmla="*/ 9784275 w 11879889"/>
              <a:gd name="connsiteY12" fmla="*/ 6668309 h 6870700"/>
              <a:gd name="connsiteX13" fmla="*/ 7871778 w 11879889"/>
              <a:gd name="connsiteY13" fmla="*/ 5953995 h 6870700"/>
              <a:gd name="connsiteX14" fmla="*/ 7784477 w 11879889"/>
              <a:gd name="connsiteY14" fmla="*/ 6668962 h 6870700"/>
              <a:gd name="connsiteX15" fmla="*/ 7747125 w 11879889"/>
              <a:gd name="connsiteY15" fmla="*/ 6870700 h 6870700"/>
              <a:gd name="connsiteX16" fmla="*/ 4606979 w 11879889"/>
              <a:gd name="connsiteY16" fmla="*/ 6870700 h 6870700"/>
              <a:gd name="connsiteX17" fmla="*/ 4468245 w 11879889"/>
              <a:gd name="connsiteY17" fmla="*/ 6648817 h 6870700"/>
              <a:gd name="connsiteX18" fmla="*/ 4326220 w 11879889"/>
              <a:gd name="connsiteY18" fmla="*/ 6400943 h 6870700"/>
              <a:gd name="connsiteX19" fmla="*/ 3362740 w 11879889"/>
              <a:gd name="connsiteY19" fmla="*/ 6467279 h 6870700"/>
              <a:gd name="connsiteX20" fmla="*/ 3361845 w 11879889"/>
              <a:gd name="connsiteY20" fmla="*/ 6466176 h 6870700"/>
              <a:gd name="connsiteX21" fmla="*/ 2941431 w 11879889"/>
              <a:gd name="connsiteY21" fmla="*/ 6820743 h 6870700"/>
              <a:gd name="connsiteX22" fmla="*/ 2863227 w 11879889"/>
              <a:gd name="connsiteY22" fmla="*/ 6870700 h 6870700"/>
              <a:gd name="connsiteX23" fmla="*/ 1394209 w 11879889"/>
              <a:gd name="connsiteY23" fmla="*/ 6870700 h 6870700"/>
              <a:gd name="connsiteX24" fmla="*/ 1388380 w 11879889"/>
              <a:gd name="connsiteY24" fmla="*/ 6865974 h 6870700"/>
              <a:gd name="connsiteX25" fmla="*/ 877778 w 11879889"/>
              <a:gd name="connsiteY25" fmla="*/ 4101421 h 6870700"/>
              <a:gd name="connsiteX26" fmla="*/ 5439 w 11879889"/>
              <a:gd name="connsiteY26" fmla="*/ 3825397 h 6870700"/>
              <a:gd name="connsiteX27" fmla="*/ 0 w 11879889"/>
              <a:gd name="connsiteY27" fmla="*/ 3822603 h 6870700"/>
              <a:gd name="connsiteX28" fmla="*/ 0 w 11879889"/>
              <a:gd name="connsiteY28" fmla="*/ 680593 h 6870700"/>
              <a:gd name="connsiteX29" fmla="*/ 82613 w 11879889"/>
              <a:gd name="connsiteY29" fmla="*/ 665752 h 6870700"/>
              <a:gd name="connsiteX30" fmla="*/ 1370498 w 11879889"/>
              <a:gd name="connsiteY30" fmla="*/ 689070 h 6870700"/>
              <a:gd name="connsiteX31" fmla="*/ 3081424 w 11879889"/>
              <a:gd name="connsiteY31" fmla="*/ 29112 h 6870700"/>
              <a:gd name="connsiteX32" fmla="*/ 3111978 w 11879889"/>
              <a:gd name="connsiteY32" fmla="*/ 0 h 687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879889" h="6870700">
                <a:moveTo>
                  <a:pt x="3111978" y="0"/>
                </a:moveTo>
                <a:lnTo>
                  <a:pt x="5866638" y="0"/>
                </a:lnTo>
                <a:lnTo>
                  <a:pt x="5874256" y="230115"/>
                </a:lnTo>
                <a:cubicBezTo>
                  <a:pt x="5875228" y="527498"/>
                  <a:pt x="5851726" y="849947"/>
                  <a:pt x="5815136" y="1182219"/>
                </a:cubicBezTo>
                <a:cubicBezTo>
                  <a:pt x="7541266" y="-222890"/>
                  <a:pt x="8267031" y="-72564"/>
                  <a:pt x="8478333" y="546414"/>
                </a:cubicBezTo>
                <a:cubicBezTo>
                  <a:pt x="8632442" y="996809"/>
                  <a:pt x="8463842" y="1839863"/>
                  <a:pt x="8463842" y="1839863"/>
                </a:cubicBezTo>
                <a:cubicBezTo>
                  <a:pt x="9001289" y="1373605"/>
                  <a:pt x="10081404" y="1069920"/>
                  <a:pt x="10495467" y="1439302"/>
                </a:cubicBezTo>
                <a:cubicBezTo>
                  <a:pt x="10827254" y="1735472"/>
                  <a:pt x="10799935" y="2230610"/>
                  <a:pt x="10287707" y="2910606"/>
                </a:cubicBezTo>
                <a:cubicBezTo>
                  <a:pt x="10184681" y="3046344"/>
                  <a:pt x="10199986" y="3141877"/>
                  <a:pt x="10234546" y="3198001"/>
                </a:cubicBezTo>
                <a:cubicBezTo>
                  <a:pt x="10410238" y="3479936"/>
                  <a:pt x="11895176" y="2945678"/>
                  <a:pt x="11879770" y="4267313"/>
                </a:cubicBezTo>
                <a:cubicBezTo>
                  <a:pt x="11879293" y="4310699"/>
                  <a:pt x="11876713" y="4354876"/>
                  <a:pt x="11872030" y="4399843"/>
                </a:cubicBezTo>
                <a:cubicBezTo>
                  <a:pt x="11797731" y="5113323"/>
                  <a:pt x="11182580" y="5879573"/>
                  <a:pt x="9558614" y="4916516"/>
                </a:cubicBezTo>
                <a:cubicBezTo>
                  <a:pt x="10189659" y="5763043"/>
                  <a:pt x="10076260" y="6405784"/>
                  <a:pt x="9784275" y="6668309"/>
                </a:cubicBezTo>
                <a:cubicBezTo>
                  <a:pt x="9410807" y="7005178"/>
                  <a:pt x="8475379" y="6714835"/>
                  <a:pt x="7871778" y="5953995"/>
                </a:cubicBezTo>
                <a:cubicBezTo>
                  <a:pt x="7849634" y="6173913"/>
                  <a:pt x="7823479" y="6419613"/>
                  <a:pt x="7784477" y="6668962"/>
                </a:cubicBezTo>
                <a:lnTo>
                  <a:pt x="7747125" y="6870700"/>
                </a:lnTo>
                <a:lnTo>
                  <a:pt x="4606979" y="6870700"/>
                </a:lnTo>
                <a:lnTo>
                  <a:pt x="4468245" y="6648817"/>
                </a:lnTo>
                <a:cubicBezTo>
                  <a:pt x="4419820" y="6567927"/>
                  <a:pt x="4372430" y="6485238"/>
                  <a:pt x="4326220" y="6400943"/>
                </a:cubicBezTo>
                <a:cubicBezTo>
                  <a:pt x="4026652" y="5853582"/>
                  <a:pt x="3937822" y="5891807"/>
                  <a:pt x="3362740" y="6467279"/>
                </a:cubicBezTo>
                <a:lnTo>
                  <a:pt x="3361845" y="6466176"/>
                </a:lnTo>
                <a:cubicBezTo>
                  <a:pt x="3220422" y="6607510"/>
                  <a:pt x="3079798" y="6725392"/>
                  <a:pt x="2941431" y="6820743"/>
                </a:cubicBezTo>
                <a:lnTo>
                  <a:pt x="2863227" y="6870700"/>
                </a:lnTo>
                <a:lnTo>
                  <a:pt x="1394209" y="6870700"/>
                </a:lnTo>
                <a:lnTo>
                  <a:pt x="1388380" y="6865974"/>
                </a:lnTo>
                <a:cubicBezTo>
                  <a:pt x="900681" y="6425286"/>
                  <a:pt x="656794" y="5457206"/>
                  <a:pt x="877778" y="4101421"/>
                </a:cubicBezTo>
                <a:cubicBezTo>
                  <a:pt x="552846" y="4037091"/>
                  <a:pt x="261368" y="3943077"/>
                  <a:pt x="5439" y="3825397"/>
                </a:cubicBezTo>
                <a:lnTo>
                  <a:pt x="0" y="3822603"/>
                </a:lnTo>
                <a:lnTo>
                  <a:pt x="0" y="680593"/>
                </a:lnTo>
                <a:lnTo>
                  <a:pt x="82613" y="665752"/>
                </a:lnTo>
                <a:cubicBezTo>
                  <a:pt x="449770" y="612082"/>
                  <a:pt x="882979" y="620120"/>
                  <a:pt x="1370498" y="689070"/>
                </a:cubicBezTo>
                <a:cubicBezTo>
                  <a:pt x="2076242" y="788858"/>
                  <a:pt x="2614172" y="454622"/>
                  <a:pt x="3081424" y="29112"/>
                </a:cubicBezTo>
                <a:lnTo>
                  <a:pt x="311197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sz="24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68CC3F-FBD4-22BE-BC09-3A4EE75E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16924-CED2-41A1-B764-103D4210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751A5-C33C-5937-7D78-1E9A0E4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CFF56743-9FDC-ADC4-683E-75D1BD7E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620000"/>
            <a:ext cx="8100000" cy="2880000"/>
          </a:xfrm>
          <a:prstGeom prst="rect">
            <a:avLst/>
          </a:prstGeom>
        </p:spPr>
        <p:txBody>
          <a:bodyPr lIns="0" anchor="b"/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446E169-B009-D599-94CD-CE4277FB4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00" y="4536000"/>
            <a:ext cx="8100000" cy="1080000"/>
          </a:xfrm>
        </p:spPr>
        <p:txBody>
          <a:bodyPr lIns="0"/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3" name="Image 2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690174B5-7093-DBE9-36A7-977D1714A2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54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 -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635F0-CF11-EBCE-2F1C-EE45DC90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C5374-4717-D036-AF6A-C42414D6E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4047A-C140-83F3-962C-C0C48A70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14/10/2024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15ED4-BC75-95AD-D337-D5CBFB6B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Aller dans Insertion &gt; Pied de page pour compléter ce champ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E983F-6A3C-B12F-F171-C248CFDF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CA27-C843-48AF-A28C-FE3C7E241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87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635F0-CF11-EBCE-2F1C-EE45DC90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C5374-4717-D036-AF6A-C42414D6E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28000"/>
            <a:ext cx="5400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4047A-C140-83F3-962C-C0C48A70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14/10/2024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15ED4-BC75-95AD-D337-D5CBFB6B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Aller dans Insertion &gt; Pied de page pour compléter ce champ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E983F-6A3C-B12F-F171-C248CFDF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CA27-C843-48AF-A28C-FE3C7E24162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7D71F700-C46E-3E3E-AF3E-1C07644DA2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999" y="1728000"/>
            <a:ext cx="5400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0802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635F0-CF11-EBCE-2F1C-EE45DC90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C5374-4717-D036-AF6A-C42414D6E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28000"/>
            <a:ext cx="3564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4047A-C140-83F3-962C-C0C48A70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14/10/2024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15ED4-BC75-95AD-D337-D5CBFB6B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Aller dans Insertion &gt; Pied de page pour compléter ce champ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E983F-6A3C-B12F-F171-C248CFDF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CA27-C843-48AF-A28C-FE3C7E24162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7D71F700-C46E-3E3E-AF3E-1C07644DA2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051999" y="1728000"/>
            <a:ext cx="3600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CA085BE9-8FCE-A06A-08C4-1EE73A1FCFF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5999" y="1728000"/>
            <a:ext cx="3600000" cy="4500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444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65D862E8-4914-FFA3-CF22-F98069B0B5E3}"/>
              </a:ext>
            </a:extLst>
          </p:cNvPr>
          <p:cNvSpPr/>
          <p:nvPr userDrawn="1"/>
        </p:nvSpPr>
        <p:spPr>
          <a:xfrm>
            <a:off x="10870661" y="2"/>
            <a:ext cx="1321340" cy="769919"/>
          </a:xfrm>
          <a:custGeom>
            <a:avLst/>
            <a:gdLst>
              <a:gd name="connsiteX0" fmla="*/ 206987 w 1321340"/>
              <a:gd name="connsiteY0" fmla="*/ 0 h 769919"/>
              <a:gd name="connsiteX1" fmla="*/ 1321340 w 1321340"/>
              <a:gd name="connsiteY1" fmla="*/ 0 h 769919"/>
              <a:gd name="connsiteX2" fmla="*/ 1321340 w 1321340"/>
              <a:gd name="connsiteY2" fmla="*/ 317673 h 769919"/>
              <a:gd name="connsiteX3" fmla="*/ 1303283 w 1321340"/>
              <a:gd name="connsiteY3" fmla="*/ 362072 h 769919"/>
              <a:gd name="connsiteX4" fmla="*/ 504888 w 1321340"/>
              <a:gd name="connsiteY4" fmla="*/ 743494 h 769919"/>
              <a:gd name="connsiteX5" fmla="*/ 62986 w 1321340"/>
              <a:gd name="connsiteY5" fmla="*/ 132601 h 769919"/>
              <a:gd name="connsiteX6" fmla="*/ 397945 w 1321340"/>
              <a:gd name="connsiteY6" fmla="*/ 103133 h 769919"/>
              <a:gd name="connsiteX7" fmla="*/ 285215 w 1321340"/>
              <a:gd name="connsiteY7" fmla="*/ 48350 h 769919"/>
              <a:gd name="connsiteX8" fmla="*/ 206987 w 1321340"/>
              <a:gd name="connsiteY8" fmla="*/ 0 h 7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1340" h="769919">
                <a:moveTo>
                  <a:pt x="206987" y="0"/>
                </a:moveTo>
                <a:lnTo>
                  <a:pt x="1321340" y="0"/>
                </a:lnTo>
                <a:lnTo>
                  <a:pt x="1321340" y="317673"/>
                </a:lnTo>
                <a:lnTo>
                  <a:pt x="1303283" y="362072"/>
                </a:lnTo>
                <a:cubicBezTo>
                  <a:pt x="1165877" y="658211"/>
                  <a:pt x="856629" y="841085"/>
                  <a:pt x="504888" y="743494"/>
                </a:cubicBezTo>
                <a:cubicBezTo>
                  <a:pt x="54063" y="618465"/>
                  <a:pt x="-99526" y="285458"/>
                  <a:pt x="62986" y="132601"/>
                </a:cubicBezTo>
                <a:cubicBezTo>
                  <a:pt x="127078" y="72112"/>
                  <a:pt x="232885" y="62753"/>
                  <a:pt x="397945" y="103133"/>
                </a:cubicBezTo>
                <a:cubicBezTo>
                  <a:pt x="359820" y="87027"/>
                  <a:pt x="322021" y="68622"/>
                  <a:pt x="285215" y="48350"/>
                </a:cubicBezTo>
                <a:lnTo>
                  <a:pt x="206987" y="0"/>
                </a:lnTo>
                <a:close/>
              </a:path>
            </a:pathLst>
          </a:custGeom>
          <a:gradFill flip="none" rotWithShape="1">
            <a:gsLst>
              <a:gs pos="100000">
                <a:srgbClr val="E42312"/>
              </a:gs>
              <a:gs pos="0">
                <a:srgbClr val="FFDD00"/>
              </a:gs>
            </a:gsLst>
            <a:lin ang="18900000" scaled="1"/>
            <a:tileRect/>
          </a:gradFill>
          <a:ln w="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4BC8043-2F9B-0572-C9D1-E1214255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0000"/>
            <a:ext cx="11113200" cy="1188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053D5E-64D1-546B-8F32-2D255E9F1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728000"/>
            <a:ext cx="111132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5E9883-174C-DB48-B8FB-C7C9E9A28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31999" y="6482351"/>
            <a:ext cx="72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bg2">
                    <a:lumMod val="50000"/>
                  </a:schemeClr>
                </a:solidFill>
                <a:latin typeface="Aptos Light" panose="020B0004020202020204" pitchFamily="34" charset="0"/>
              </a:defRPr>
            </a:lvl1pPr>
          </a:lstStyle>
          <a:p>
            <a:r>
              <a:rPr lang="fr-FR"/>
              <a:t>14/10/2024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4E573B-5A74-0D35-190B-DC632EEF7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60002" y="6482351"/>
            <a:ext cx="9671999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chemeClr val="bg2">
                    <a:lumMod val="50000"/>
                  </a:schemeClr>
                </a:solidFill>
                <a:latin typeface="Aptos Light" panose="020B0004020202020204" pitchFamily="34" charset="0"/>
              </a:defRPr>
            </a:lvl1pPr>
          </a:lstStyle>
          <a:p>
            <a:r>
              <a:rPr lang="fr-FR"/>
              <a:t>Aller dans Insertion &gt; Pied de page pour compléter ce champ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9CD0C3-D1AD-C96E-2A22-496028C4A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0000" y="6482351"/>
            <a:ext cx="72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20695E2-BFCA-4B18-9E5A-19207011864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D2FE0324-D64E-3A37-5F91-8A734FA7F2D8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4400" y="118800"/>
            <a:ext cx="777053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600" b="1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200"/>
        </a:spcBef>
        <a:buFontTx/>
        <a:buNone/>
        <a:defRPr sz="2800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251994" indent="-251994" algn="l" defTabSz="914377" rtl="0" eaLnBrk="1" latinLnBrk="0" hangingPunct="1">
        <a:lnSpc>
          <a:spcPct val="90000"/>
        </a:lnSpc>
        <a:spcBef>
          <a:spcPts val="800"/>
        </a:spcBef>
        <a:buFont typeface="Aptos" panose="020B0004020202020204" pitchFamily="34" charset="0"/>
        <a:buChar char="&gt;"/>
        <a:defRPr sz="2200" b="0" kern="1200">
          <a:solidFill>
            <a:schemeClr val="accent2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500"/>
        </a:spcBef>
        <a:buFontTx/>
        <a:buNone/>
        <a:defRPr sz="1900" b="0" u="none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39987" indent="-179996" algn="l" defTabSz="914377" rtl="0" eaLnBrk="1" latinLnBrk="0" hangingPunct="1">
        <a:lnSpc>
          <a:spcPct val="100000"/>
        </a:lnSpc>
        <a:spcBef>
          <a:spcPts val="500"/>
        </a:spcBef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19982" indent="-179996" algn="l" defTabSz="914377" rtl="0" eaLnBrk="1" latinLnBrk="0" hangingPunct="1">
        <a:lnSpc>
          <a:spcPct val="100000"/>
        </a:lnSpc>
        <a:spcBef>
          <a:spcPts val="500"/>
        </a:spcBef>
        <a:buFont typeface="Aptos" panose="020B0004020202020204" pitchFamily="34" charset="0"/>
        <a:buChar char="–"/>
        <a:defRPr sz="1500" i="1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112" y="3185108"/>
            <a:ext cx="11113200" cy="523640"/>
          </a:xfrm>
        </p:spPr>
        <p:txBody>
          <a:bodyPr/>
          <a:lstStyle/>
          <a:p>
            <a:r>
              <a:rPr lang="fr-FR" sz="3200" dirty="0"/>
              <a:t>Planning 2025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640220"/>
              </p:ext>
            </p:extLst>
          </p:nvPr>
        </p:nvGraphicFramePr>
        <p:xfrm>
          <a:off x="276113" y="3679972"/>
          <a:ext cx="11639771" cy="26077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58161">
                  <a:extLst>
                    <a:ext uri="{9D8B030D-6E8A-4147-A177-3AD203B41FA5}">
                      <a16:colId xmlns:a16="http://schemas.microsoft.com/office/drawing/2014/main" val="2115006941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2979580286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4102947288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4175889436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4276847828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2471644466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2207371754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2150424601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3929261401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3811876723"/>
                    </a:ext>
                  </a:extLst>
                </a:gridCol>
                <a:gridCol w="1058161">
                  <a:extLst>
                    <a:ext uri="{9D8B030D-6E8A-4147-A177-3AD203B41FA5}">
                      <a16:colId xmlns:a16="http://schemas.microsoft.com/office/drawing/2014/main" val="1197783844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Episode</a:t>
                      </a:r>
                      <a:endParaRPr lang="fr-FR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#5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#6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#7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#8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#9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#10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#11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#12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#13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#14</a:t>
                      </a:r>
                      <a:endParaRPr lang="fr-FR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70006476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Date</a:t>
                      </a:r>
                      <a:endParaRPr lang="fr-FR" sz="12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20/01</a:t>
                      </a:r>
                      <a:endParaRPr lang="fr-FR" sz="1200" dirty="0" smtClean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17/02</a:t>
                      </a:r>
                      <a:endParaRPr lang="fr-FR" sz="1200" dirty="0" smtClean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17/03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14/04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12/05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30/06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15/09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20/10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17/11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8/12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56320394"/>
                  </a:ext>
                </a:extLst>
              </a:tr>
              <a:tr h="934720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 smtClean="0"/>
                        <a:t>Thématique</a:t>
                      </a:r>
                      <a:endParaRPr lang="fr-FR" sz="11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Questions &amp; Réponses</a:t>
                      </a:r>
                      <a:endParaRPr lang="fr-FR" sz="12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Comment repérer et accompagner les salariés fragilisés ?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L’entretien de soutien affectif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Entretien de résolution de problèmes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Gestions de conflit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 smtClean="0"/>
                        <a:t>Reconnais-sance</a:t>
                      </a:r>
                      <a:r>
                        <a:rPr lang="fr-FR" sz="1100" dirty="0" smtClean="0"/>
                        <a:t> et Feedback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Entretien</a:t>
                      </a:r>
                      <a:r>
                        <a:rPr lang="fr-FR" sz="1100" baseline="0" dirty="0" smtClean="0"/>
                        <a:t> de retour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Réguler</a:t>
                      </a:r>
                      <a:r>
                        <a:rPr lang="fr-FR" sz="1100" baseline="0" dirty="0" smtClean="0"/>
                        <a:t> la charge de travail</a:t>
                      </a:r>
                      <a:endParaRPr lang="fr-FR" sz="1100" dirty="0" smtClean="0"/>
                    </a:p>
                    <a:p>
                      <a:pPr algn="ctr"/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Favoriser l’inclusion dans</a:t>
                      </a:r>
                      <a:r>
                        <a:rPr lang="fr-FR" sz="1100" baseline="0" dirty="0" smtClean="0"/>
                        <a:t> son équipe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Niveaux de prévention</a:t>
                      </a:r>
                      <a:r>
                        <a:rPr lang="fr-FR" sz="1100" baseline="0" dirty="0" smtClean="0"/>
                        <a:t> et style de management</a:t>
                      </a:r>
                      <a:endParaRPr lang="fr-FR" sz="11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933966197"/>
                  </a:ext>
                </a:extLst>
              </a:tr>
              <a:tr h="69088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Outil</a:t>
                      </a:r>
                      <a:endParaRPr lang="fr-FR" sz="12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Grille d’entretien de soutien</a:t>
                      </a:r>
                      <a:r>
                        <a:rPr lang="fr-FR" sz="900" baseline="0" dirty="0" smtClean="0"/>
                        <a:t> affectif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Grille d’entretien de résolution de problèmes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Grille d’entretien de gestion</a:t>
                      </a:r>
                      <a:r>
                        <a:rPr lang="fr-FR" sz="900" baseline="0" dirty="0" smtClean="0"/>
                        <a:t> de conflit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Grille entretien</a:t>
                      </a:r>
                      <a:r>
                        <a:rPr lang="fr-FR" sz="900" baseline="0" dirty="0" smtClean="0"/>
                        <a:t> de Feedback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Guide</a:t>
                      </a:r>
                      <a:r>
                        <a:rPr lang="fr-FR" sz="900" baseline="0" dirty="0" smtClean="0"/>
                        <a:t> et trame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339378334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0958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5ECA27-C843-48AF-A28C-FE3C7E24162B}" type="slidenum"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l" defTabSz="6095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000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  <p:graphicFrame>
        <p:nvGraphicFramePr>
          <p:cNvPr id="8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256080"/>
              </p:ext>
            </p:extLst>
          </p:nvPr>
        </p:nvGraphicFramePr>
        <p:xfrm>
          <a:off x="1159334" y="618700"/>
          <a:ext cx="9082477" cy="21742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1223">
                  <a:extLst>
                    <a:ext uri="{9D8B030D-6E8A-4147-A177-3AD203B41FA5}">
                      <a16:colId xmlns:a16="http://schemas.microsoft.com/office/drawing/2014/main" val="2115006941"/>
                    </a:ext>
                  </a:extLst>
                </a:gridCol>
                <a:gridCol w="1672205">
                  <a:extLst>
                    <a:ext uri="{9D8B030D-6E8A-4147-A177-3AD203B41FA5}">
                      <a16:colId xmlns:a16="http://schemas.microsoft.com/office/drawing/2014/main" val="2979580286"/>
                    </a:ext>
                  </a:extLst>
                </a:gridCol>
                <a:gridCol w="1851169">
                  <a:extLst>
                    <a:ext uri="{9D8B030D-6E8A-4147-A177-3AD203B41FA5}">
                      <a16:colId xmlns:a16="http://schemas.microsoft.com/office/drawing/2014/main" val="4102947288"/>
                    </a:ext>
                  </a:extLst>
                </a:gridCol>
                <a:gridCol w="1873541">
                  <a:extLst>
                    <a:ext uri="{9D8B030D-6E8A-4147-A177-3AD203B41FA5}">
                      <a16:colId xmlns:a16="http://schemas.microsoft.com/office/drawing/2014/main" val="4175889436"/>
                    </a:ext>
                  </a:extLst>
                </a:gridCol>
                <a:gridCol w="1914339">
                  <a:extLst>
                    <a:ext uri="{9D8B030D-6E8A-4147-A177-3AD203B41FA5}">
                      <a16:colId xmlns:a16="http://schemas.microsoft.com/office/drawing/2014/main" val="4276847828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/>
                        <a:t>Episode</a:t>
                      </a:r>
                      <a:r>
                        <a:rPr lang="fr-FR" sz="1300" baseline="0" dirty="0" smtClean="0"/>
                        <a:t> </a:t>
                      </a:r>
                      <a:endParaRPr lang="fr-FR" sz="13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#1</a:t>
                      </a:r>
                      <a:endParaRPr lang="fr-FR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#2</a:t>
                      </a:r>
                      <a:endParaRPr lang="fr-FR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#3</a:t>
                      </a:r>
                      <a:endParaRPr lang="fr-FR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/>
                        <a:t>#4</a:t>
                      </a:r>
                      <a:endParaRPr lang="fr-FR" sz="15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70006476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Date</a:t>
                      </a:r>
                      <a:endParaRPr lang="fr-FR" sz="12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23/09/24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14/10/24</a:t>
                      </a:r>
                      <a:endParaRPr lang="fr-FR" sz="900" dirty="0" smtClean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25/11/24</a:t>
                      </a:r>
                      <a:endParaRPr lang="fr-FR" sz="900" dirty="0" smtClean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13/12/24</a:t>
                      </a:r>
                      <a:endParaRPr lang="fr-FR" sz="900" dirty="0" smtClean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56320394"/>
                  </a:ext>
                </a:extLst>
              </a:tr>
              <a:tr h="69088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Thématique</a:t>
                      </a:r>
                      <a:endParaRPr lang="fr-FR" sz="12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/>
                        <a:t>C’est quoi les RPS ? Conséquences des RPS ? 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/>
                        <a:t>Quels sont les facteurs de risques ? Les situations de travail facteur de RPS ? stress et souffrance au travail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comment identifier et analyser une situation à RPS ?</a:t>
                      </a:r>
                    </a:p>
                    <a:p>
                      <a:pPr algn="ctr"/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préparer, animer et transformer l’entretien collectif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93396619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Outil</a:t>
                      </a:r>
                      <a:endParaRPr lang="fr-FR" sz="12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FR" sz="9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L’entretien collectif</a:t>
                      </a:r>
                      <a:r>
                        <a:rPr lang="fr-FR" sz="900" baseline="0" dirty="0" smtClean="0"/>
                        <a:t>: </a:t>
                      </a:r>
                      <a:r>
                        <a:rPr lang="fr-FR" sz="900" dirty="0" smtClean="0"/>
                        <a:t>Grille d’analyse d’une situation à RPS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Mémo</a:t>
                      </a:r>
                      <a:r>
                        <a:rPr lang="fr-FR" sz="900" baseline="0" dirty="0" smtClean="0"/>
                        <a:t> pour le manager : posture et outils</a:t>
                      </a:r>
                      <a:endParaRPr lang="fr-FR" sz="9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813348308"/>
                  </a:ext>
                </a:extLst>
              </a:tr>
            </a:tbl>
          </a:graphicData>
        </a:graphic>
      </p:graphicFrame>
      <p:sp>
        <p:nvSpPr>
          <p:cNvPr id="9" name="Titre 1"/>
          <p:cNvSpPr txBox="1">
            <a:spLocks/>
          </p:cNvSpPr>
          <p:nvPr/>
        </p:nvSpPr>
        <p:spPr>
          <a:xfrm>
            <a:off x="4566659" y="83753"/>
            <a:ext cx="2789181" cy="5236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450" b="1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472583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Planning 2024</a:t>
            </a:r>
          </a:p>
        </p:txBody>
      </p:sp>
      <p:sp>
        <p:nvSpPr>
          <p:cNvPr id="10" name="Titre 4"/>
          <p:cNvSpPr txBox="1">
            <a:spLocks/>
          </p:cNvSpPr>
          <p:nvPr/>
        </p:nvSpPr>
        <p:spPr>
          <a:xfrm>
            <a:off x="72459" y="-371854"/>
            <a:ext cx="10955867" cy="9190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733" b="1" i="0" u="none" strike="noStrike" kern="1200" cap="none" spc="0" normalizeH="0" baseline="0" noProof="0" dirty="0" smtClean="0">
                <a:ln>
                  <a:noFill/>
                </a:ln>
                <a:solidFill>
                  <a:srgbClr val="482683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/>
            </a:r>
            <a:br>
              <a:rPr kumimoji="0" lang="fr-FR" sz="3733" b="1" i="0" u="none" strike="noStrike" kern="1200" cap="none" spc="0" normalizeH="0" baseline="0" noProof="0" dirty="0" smtClean="0">
                <a:ln>
                  <a:noFill/>
                </a:ln>
                <a:solidFill>
                  <a:srgbClr val="482683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</a:br>
            <a:r>
              <a:rPr kumimoji="0" lang="fr-FR" sz="3733" b="1" i="0" u="none" strike="noStrike" kern="1200" cap="none" spc="0" normalizeH="0" baseline="0" noProof="0" dirty="0" smtClean="0">
                <a:ln>
                  <a:noFill/>
                </a:ln>
                <a:solidFill>
                  <a:srgbClr val="482683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1/4h RPS</a:t>
            </a:r>
            <a:endParaRPr kumimoji="0" lang="fr-FR" sz="3733" b="1" i="0" u="none" strike="noStrike" kern="1200" cap="none" spc="0" normalizeH="0" baseline="0" noProof="0" dirty="0">
              <a:ln>
                <a:noFill/>
              </a:ln>
              <a:solidFill>
                <a:srgbClr val="482683"/>
              </a:solidFill>
              <a:effectLst/>
              <a:uLnTx/>
              <a:uFillTx/>
              <a:latin typeface="Aptos Display" panose="02110004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107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ouleurs VYV">
      <a:dk1>
        <a:srgbClr val="000000"/>
      </a:dk1>
      <a:lt1>
        <a:srgbClr val="FFFFFF"/>
      </a:lt1>
      <a:dk2>
        <a:srgbClr val="472583"/>
      </a:dk2>
      <a:lt2>
        <a:srgbClr val="ECECEC"/>
      </a:lt2>
      <a:accent1>
        <a:srgbClr val="FFDD00"/>
      </a:accent1>
      <a:accent2>
        <a:srgbClr val="009EC9"/>
      </a:accent2>
      <a:accent3>
        <a:srgbClr val="CE1052"/>
      </a:accent3>
      <a:accent4>
        <a:srgbClr val="E42312"/>
      </a:accent4>
      <a:accent5>
        <a:srgbClr val="1D8839"/>
      </a:accent5>
      <a:accent6>
        <a:srgbClr val="A61680"/>
      </a:accent6>
      <a:hlink>
        <a:srgbClr val="E56B84"/>
      </a:hlink>
      <a:folHlink>
        <a:srgbClr val="009EC9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2" id="{BF3C5788-16A7-46BC-819F-2C9C87E149F5}" vid="{46AE7B38-E7AD-49F4-9B26-4F340E7C57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Grand écran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PGothic</vt:lpstr>
      <vt:lpstr>Aptos</vt:lpstr>
      <vt:lpstr>Aptos Display</vt:lpstr>
      <vt:lpstr>Aptos Light</vt:lpstr>
      <vt:lpstr>Arial</vt:lpstr>
      <vt:lpstr>Calibri</vt:lpstr>
      <vt:lpstr>1_Thème Office</vt:lpstr>
      <vt:lpstr>Planning 2025</vt:lpstr>
    </vt:vector>
  </TitlesOfParts>
  <Company>VYV3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2025</dc:title>
  <dc:creator>MILLER JONES Lena</dc:creator>
  <cp:lastModifiedBy>MILLER JONES Lena</cp:lastModifiedBy>
  <cp:revision>1</cp:revision>
  <dcterms:created xsi:type="dcterms:W3CDTF">2025-02-04T16:42:44Z</dcterms:created>
  <dcterms:modified xsi:type="dcterms:W3CDTF">2025-02-04T16:43:32Z</dcterms:modified>
</cp:coreProperties>
</file>