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704" r:id="rId5"/>
    <p:sldMasterId id="2147493461" r:id="rId6"/>
  </p:sldMasterIdLst>
  <p:notesMasterIdLst>
    <p:notesMasterId r:id="rId21"/>
  </p:notesMasterIdLst>
  <p:handoutMasterIdLst>
    <p:handoutMasterId r:id="rId22"/>
  </p:handoutMasterIdLst>
  <p:sldIdLst>
    <p:sldId id="278" r:id="rId7"/>
    <p:sldId id="296" r:id="rId8"/>
    <p:sldId id="297" r:id="rId9"/>
    <p:sldId id="298" r:id="rId10"/>
    <p:sldId id="299" r:id="rId11"/>
    <p:sldId id="300" r:id="rId12"/>
    <p:sldId id="308" r:id="rId13"/>
    <p:sldId id="301" r:id="rId14"/>
    <p:sldId id="302" r:id="rId15"/>
    <p:sldId id="306" r:id="rId16"/>
    <p:sldId id="303" r:id="rId17"/>
    <p:sldId id="304" r:id="rId18"/>
    <p:sldId id="305" r:id="rId19"/>
    <p:sldId id="309" r:id="rId2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2">
          <p15:clr>
            <a:srgbClr val="A4A3A4"/>
          </p15:clr>
        </p15:guide>
        <p15:guide id="2" orient="horz" pos="3164">
          <p15:clr>
            <a:srgbClr val="A4A3A4"/>
          </p15:clr>
        </p15:guide>
        <p15:guide id="3" orient="horz" pos="2950">
          <p15:clr>
            <a:srgbClr val="A4A3A4"/>
          </p15:clr>
        </p15:guide>
        <p15:guide id="4" orient="horz" pos="2606">
          <p15:clr>
            <a:srgbClr val="A4A3A4"/>
          </p15:clr>
        </p15:guide>
        <p15:guide id="5" orient="horz" pos="220">
          <p15:clr>
            <a:srgbClr val="A4A3A4"/>
          </p15:clr>
        </p15:guide>
        <p15:guide id="6" pos="3337">
          <p15:clr>
            <a:srgbClr val="A4A3A4"/>
          </p15:clr>
        </p15:guide>
        <p15:guide id="7" pos="5465">
          <p15:clr>
            <a:srgbClr val="A4A3A4"/>
          </p15:clr>
        </p15:guide>
        <p15:guide id="8" pos="5021">
          <p15:clr>
            <a:srgbClr val="A4A3A4"/>
          </p15:clr>
        </p15:guide>
        <p15:guide id="9" pos="2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2683"/>
    <a:srgbClr val="9C4092"/>
    <a:srgbClr val="EF7937"/>
    <a:srgbClr val="17CB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328" y="64"/>
      </p:cViewPr>
      <p:guideLst>
        <p:guide orient="horz" pos="2342"/>
        <p:guide orient="horz" pos="3164"/>
        <p:guide orient="horz" pos="2950"/>
        <p:guide orient="horz" pos="2606"/>
        <p:guide orient="horz" pos="220"/>
        <p:guide pos="3337"/>
        <p:guide pos="5465"/>
        <p:guide pos="5021"/>
        <p:guide pos="2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CB48FD-7D66-402F-8C5E-9A0570F8C9AB}" type="datetime2">
              <a:rPr lang="fr-FR" altLang="fr-FR"/>
              <a:pPr/>
              <a:t>jeudi 19 septembre 2024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A1C88E-4020-490D-A484-60CA3808D39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8654337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0B7E5D-E9DD-47D8-9178-6AFA2353E1A1}" type="datetime2">
              <a:rPr lang="fr-FR" altLang="fr-FR"/>
              <a:pPr/>
              <a:t>jeudi 19 septembre 2024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8D8C07-4EC2-4E4A-85AB-FF7BC84CE5D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1598596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E20FAB8-8F5C-2941-B9FA-788A402398B1}" type="slidenum">
              <a:rPr lang="fr-FR"/>
              <a:pPr/>
              <a:t>4</a:t>
            </a:fld>
            <a:endParaRPr lang="fr-FR"/>
          </a:p>
        </p:txBody>
      </p:sp>
      <p:sp>
        <p:nvSpPr>
          <p:cNvPr id="3481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4175" y="685800"/>
            <a:ext cx="6081713" cy="3421063"/>
          </a:xfrm>
          <a:ln/>
        </p:spPr>
      </p:sp>
      <p:sp>
        <p:nvSpPr>
          <p:cNvPr id="348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4995863" cy="4081463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165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30176" y="244033"/>
            <a:ext cx="2339973" cy="108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" y="1770354"/>
            <a:ext cx="6055206" cy="338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3" title="Nom de l'évènement"/>
          <p:cNvSpPr>
            <a:spLocks noGrp="1"/>
          </p:cNvSpPr>
          <p:nvPr>
            <p:ph type="dt" sz="half" idx="12"/>
          </p:nvPr>
        </p:nvSpPr>
        <p:spPr>
          <a:xfrm>
            <a:off x="6743700" y="244033"/>
            <a:ext cx="1930400" cy="15398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rgbClr val="9C4092"/>
                </a:solidFill>
              </a:defRPr>
            </a:lvl1pPr>
          </a:lstStyle>
          <a:p>
            <a:r>
              <a:rPr lang="en-US" altLang="fr-FR" dirty="0"/>
              <a:t>Nom de </a:t>
            </a:r>
            <a:r>
              <a:rPr lang="en-US" altLang="fr-FR" dirty="0" err="1"/>
              <a:t>l’évènement</a:t>
            </a:r>
            <a:endParaRPr lang="en-US" altLang="fr-F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8879" y="2144168"/>
            <a:ext cx="5925221" cy="467820"/>
          </a:xfrm>
        </p:spPr>
        <p:txBody>
          <a:bodyPr anchor="b"/>
          <a:lstStyle>
            <a:lvl1pPr algn="l">
              <a:lnSpc>
                <a:spcPct val="80000"/>
              </a:lnSpc>
              <a:defRPr sz="3800" b="1">
                <a:solidFill>
                  <a:srgbClr val="482683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8878" y="2698835"/>
            <a:ext cx="5925221" cy="261610"/>
          </a:xfrm>
        </p:spPr>
        <p:txBody>
          <a:bodyPr wrap="square">
            <a:spAutoFit/>
          </a:bodyPr>
          <a:lstStyle>
            <a:lvl1pPr marL="0" indent="0" algn="l">
              <a:buNone/>
              <a:defRPr sz="1700">
                <a:solidFill>
                  <a:srgbClr val="9C409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Cliquez</a:t>
            </a:r>
            <a:r>
              <a:rPr lang="en-US" dirty="0"/>
              <a:t> pour modifier le sous-</a:t>
            </a:r>
            <a:r>
              <a:rPr lang="en-US" dirty="0" err="1"/>
              <a:t>titre</a:t>
            </a:r>
            <a:endParaRPr lang="en-US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8337551" y="186607"/>
            <a:ext cx="336549" cy="0"/>
          </a:xfrm>
          <a:prstGeom prst="line">
            <a:avLst/>
          </a:prstGeom>
          <a:ln w="19050">
            <a:solidFill>
              <a:srgbClr val="17CBD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343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 63">
            <a:extLst>
              <a:ext uri="{FF2B5EF4-FFF2-40B4-BE49-F238E27FC236}">
                <a16:creationId xmlns:a16="http://schemas.microsoft.com/office/drawing/2014/main" id="{439484D6-5A1A-4D47-BEA0-C11F8B4C03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284982" cy="51435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CB4269C1-0081-4B22-B071-E346F9AE3AE0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284982" cy="5143500"/>
          </a:xfrm>
          <a:prstGeom prst="rect">
            <a:avLst/>
          </a:prstGeom>
          <a:gradFill flip="none" rotWithShape="1">
            <a:gsLst>
              <a:gs pos="32000">
                <a:schemeClr val="tx1">
                  <a:alpha val="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900" dirty="0"/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AA56CA67-4476-4A99-895F-11590ADEAF0B}"/>
              </a:ext>
            </a:extLst>
          </p:cNvPr>
          <p:cNvSpPr>
            <a:spLocks/>
          </p:cNvSpPr>
          <p:nvPr/>
        </p:nvSpPr>
        <p:spPr bwMode="auto">
          <a:xfrm>
            <a:off x="1414675" y="1658821"/>
            <a:ext cx="2768525" cy="1825859"/>
          </a:xfrm>
          <a:custGeom>
            <a:avLst/>
            <a:gdLst>
              <a:gd name="connsiteX0" fmla="*/ 992188 w 1477963"/>
              <a:gd name="connsiteY0" fmla="*/ 96837 h 974725"/>
              <a:gd name="connsiteX1" fmla="*/ 603250 w 1477963"/>
              <a:gd name="connsiteY1" fmla="*/ 487362 h 974725"/>
              <a:gd name="connsiteX2" fmla="*/ 992188 w 1477963"/>
              <a:gd name="connsiteY2" fmla="*/ 877887 h 974725"/>
              <a:gd name="connsiteX3" fmla="*/ 1381126 w 1477963"/>
              <a:gd name="connsiteY3" fmla="*/ 487362 h 974725"/>
              <a:gd name="connsiteX4" fmla="*/ 992188 w 1477963"/>
              <a:gd name="connsiteY4" fmla="*/ 96837 h 974725"/>
              <a:gd name="connsiteX5" fmla="*/ 486943 w 1477963"/>
              <a:gd name="connsiteY5" fmla="*/ 96837 h 974725"/>
              <a:gd name="connsiteX6" fmla="*/ 96837 w 1477963"/>
              <a:gd name="connsiteY6" fmla="*/ 488244 h 974725"/>
              <a:gd name="connsiteX7" fmla="*/ 486943 w 1477963"/>
              <a:gd name="connsiteY7" fmla="*/ 877887 h 974725"/>
              <a:gd name="connsiteX8" fmla="*/ 655637 w 1477963"/>
              <a:gd name="connsiteY8" fmla="*/ 839099 h 974725"/>
              <a:gd name="connsiteX9" fmla="*/ 504515 w 1477963"/>
              <a:gd name="connsiteY9" fmla="*/ 488244 h 974725"/>
              <a:gd name="connsiteX10" fmla="*/ 655637 w 1477963"/>
              <a:gd name="connsiteY10" fmla="*/ 135625 h 974725"/>
              <a:gd name="connsiteX11" fmla="*/ 486943 w 1477963"/>
              <a:gd name="connsiteY11" fmla="*/ 96837 h 974725"/>
              <a:gd name="connsiteX12" fmla="*/ 486796 w 1477963"/>
              <a:gd name="connsiteY12" fmla="*/ 0 h 974725"/>
              <a:gd name="connsiteX13" fmla="*/ 739860 w 1477963"/>
              <a:gd name="connsiteY13" fmla="*/ 70505 h 974725"/>
              <a:gd name="connsiteX14" fmla="*/ 991167 w 1477963"/>
              <a:gd name="connsiteY14" fmla="*/ 0 h 974725"/>
              <a:gd name="connsiteX15" fmla="*/ 1477963 w 1477963"/>
              <a:gd name="connsiteY15" fmla="*/ 488244 h 974725"/>
              <a:gd name="connsiteX16" fmla="*/ 991167 w 1477963"/>
              <a:gd name="connsiteY16" fmla="*/ 974725 h 974725"/>
              <a:gd name="connsiteX17" fmla="*/ 739860 w 1477963"/>
              <a:gd name="connsiteY17" fmla="*/ 904221 h 974725"/>
              <a:gd name="connsiteX18" fmla="*/ 486796 w 1477963"/>
              <a:gd name="connsiteY18" fmla="*/ 974725 h 974725"/>
              <a:gd name="connsiteX19" fmla="*/ 0 w 1477963"/>
              <a:gd name="connsiteY19" fmla="*/ 488244 h 974725"/>
              <a:gd name="connsiteX20" fmla="*/ 486796 w 1477963"/>
              <a:gd name="connsiteY20" fmla="*/ 0 h 97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77963" h="974725">
                <a:moveTo>
                  <a:pt x="992188" y="96837"/>
                </a:moveTo>
                <a:cubicBezTo>
                  <a:pt x="777383" y="96837"/>
                  <a:pt x="603250" y="271681"/>
                  <a:pt x="603250" y="487362"/>
                </a:cubicBezTo>
                <a:cubicBezTo>
                  <a:pt x="603250" y="703043"/>
                  <a:pt x="777383" y="877887"/>
                  <a:pt x="992188" y="877887"/>
                </a:cubicBezTo>
                <a:cubicBezTo>
                  <a:pt x="1206993" y="877887"/>
                  <a:pt x="1381126" y="703043"/>
                  <a:pt x="1381126" y="487362"/>
                </a:cubicBezTo>
                <a:cubicBezTo>
                  <a:pt x="1381126" y="271681"/>
                  <a:pt x="1206993" y="96837"/>
                  <a:pt x="992188" y="96837"/>
                </a:cubicBezTo>
                <a:close/>
                <a:moveTo>
                  <a:pt x="486943" y="96837"/>
                </a:moveTo>
                <a:cubicBezTo>
                  <a:pt x="270803" y="96837"/>
                  <a:pt x="96837" y="271383"/>
                  <a:pt x="96837" y="488244"/>
                </a:cubicBezTo>
                <a:cubicBezTo>
                  <a:pt x="96837" y="703341"/>
                  <a:pt x="270803" y="877887"/>
                  <a:pt x="486943" y="877887"/>
                </a:cubicBezTo>
                <a:cubicBezTo>
                  <a:pt x="546689" y="877887"/>
                  <a:pt x="604677" y="863782"/>
                  <a:pt x="655637" y="839099"/>
                </a:cubicBezTo>
                <a:cubicBezTo>
                  <a:pt x="562504" y="750944"/>
                  <a:pt x="504515" y="625765"/>
                  <a:pt x="504515" y="488244"/>
                </a:cubicBezTo>
                <a:cubicBezTo>
                  <a:pt x="504515" y="348959"/>
                  <a:pt x="562504" y="223780"/>
                  <a:pt x="655637" y="135625"/>
                </a:cubicBezTo>
                <a:cubicBezTo>
                  <a:pt x="604677" y="110942"/>
                  <a:pt x="546689" y="96837"/>
                  <a:pt x="486943" y="96837"/>
                </a:cubicBezTo>
                <a:close/>
                <a:moveTo>
                  <a:pt x="486796" y="0"/>
                </a:moveTo>
                <a:cubicBezTo>
                  <a:pt x="579938" y="0"/>
                  <a:pt x="666050" y="26439"/>
                  <a:pt x="739860" y="70505"/>
                </a:cubicBezTo>
                <a:cubicBezTo>
                  <a:pt x="813671" y="26439"/>
                  <a:pt x="899782" y="0"/>
                  <a:pt x="991167" y="0"/>
                </a:cubicBezTo>
                <a:cubicBezTo>
                  <a:pt x="1260047" y="0"/>
                  <a:pt x="1477963" y="218564"/>
                  <a:pt x="1477963" y="488244"/>
                </a:cubicBezTo>
                <a:cubicBezTo>
                  <a:pt x="1477963" y="757924"/>
                  <a:pt x="1260047" y="974725"/>
                  <a:pt x="991167" y="974725"/>
                </a:cubicBezTo>
                <a:cubicBezTo>
                  <a:pt x="899782" y="974725"/>
                  <a:pt x="813671" y="950049"/>
                  <a:pt x="739860" y="904221"/>
                </a:cubicBezTo>
                <a:cubicBezTo>
                  <a:pt x="666050" y="950049"/>
                  <a:pt x="579938" y="974725"/>
                  <a:pt x="486796" y="974725"/>
                </a:cubicBezTo>
                <a:cubicBezTo>
                  <a:pt x="217916" y="974725"/>
                  <a:pt x="0" y="757924"/>
                  <a:pt x="0" y="488244"/>
                </a:cubicBezTo>
                <a:cubicBezTo>
                  <a:pt x="0" y="218564"/>
                  <a:pt x="217916" y="0"/>
                  <a:pt x="486796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6350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ACE07426-C8ED-4529-8437-6553F28B5BE2}"/>
              </a:ext>
            </a:extLst>
          </p:cNvPr>
          <p:cNvGrpSpPr/>
          <p:nvPr userDrawn="1"/>
        </p:nvGrpSpPr>
        <p:grpSpPr>
          <a:xfrm>
            <a:off x="6283253" y="364259"/>
            <a:ext cx="2320203" cy="364137"/>
            <a:chOff x="8377671" y="485679"/>
            <a:chExt cx="3093604" cy="485516"/>
          </a:xfrm>
        </p:grpSpPr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D14A5BF4-DE9E-4BD4-AD9D-C18F535D7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7671" y="485679"/>
              <a:ext cx="375117" cy="247392"/>
            </a:xfrm>
            <a:custGeom>
              <a:avLst/>
              <a:gdLst>
                <a:gd name="connsiteX0" fmla="*/ 992188 w 1477963"/>
                <a:gd name="connsiteY0" fmla="*/ 96837 h 974725"/>
                <a:gd name="connsiteX1" fmla="*/ 603250 w 1477963"/>
                <a:gd name="connsiteY1" fmla="*/ 487362 h 974725"/>
                <a:gd name="connsiteX2" fmla="*/ 992188 w 1477963"/>
                <a:gd name="connsiteY2" fmla="*/ 877887 h 974725"/>
                <a:gd name="connsiteX3" fmla="*/ 1381126 w 1477963"/>
                <a:gd name="connsiteY3" fmla="*/ 487362 h 974725"/>
                <a:gd name="connsiteX4" fmla="*/ 992188 w 1477963"/>
                <a:gd name="connsiteY4" fmla="*/ 96837 h 974725"/>
                <a:gd name="connsiteX5" fmla="*/ 486943 w 1477963"/>
                <a:gd name="connsiteY5" fmla="*/ 96837 h 974725"/>
                <a:gd name="connsiteX6" fmla="*/ 96837 w 1477963"/>
                <a:gd name="connsiteY6" fmla="*/ 488244 h 974725"/>
                <a:gd name="connsiteX7" fmla="*/ 486943 w 1477963"/>
                <a:gd name="connsiteY7" fmla="*/ 877887 h 974725"/>
                <a:gd name="connsiteX8" fmla="*/ 655637 w 1477963"/>
                <a:gd name="connsiteY8" fmla="*/ 839099 h 974725"/>
                <a:gd name="connsiteX9" fmla="*/ 504515 w 1477963"/>
                <a:gd name="connsiteY9" fmla="*/ 488244 h 974725"/>
                <a:gd name="connsiteX10" fmla="*/ 655637 w 1477963"/>
                <a:gd name="connsiteY10" fmla="*/ 135625 h 974725"/>
                <a:gd name="connsiteX11" fmla="*/ 486943 w 1477963"/>
                <a:gd name="connsiteY11" fmla="*/ 96837 h 974725"/>
                <a:gd name="connsiteX12" fmla="*/ 486796 w 1477963"/>
                <a:gd name="connsiteY12" fmla="*/ 0 h 974725"/>
                <a:gd name="connsiteX13" fmla="*/ 739860 w 1477963"/>
                <a:gd name="connsiteY13" fmla="*/ 70505 h 974725"/>
                <a:gd name="connsiteX14" fmla="*/ 991167 w 1477963"/>
                <a:gd name="connsiteY14" fmla="*/ 0 h 974725"/>
                <a:gd name="connsiteX15" fmla="*/ 1477963 w 1477963"/>
                <a:gd name="connsiteY15" fmla="*/ 488244 h 974725"/>
                <a:gd name="connsiteX16" fmla="*/ 991167 w 1477963"/>
                <a:gd name="connsiteY16" fmla="*/ 974725 h 974725"/>
                <a:gd name="connsiteX17" fmla="*/ 739860 w 1477963"/>
                <a:gd name="connsiteY17" fmla="*/ 904221 h 974725"/>
                <a:gd name="connsiteX18" fmla="*/ 486796 w 1477963"/>
                <a:gd name="connsiteY18" fmla="*/ 974725 h 974725"/>
                <a:gd name="connsiteX19" fmla="*/ 0 w 1477963"/>
                <a:gd name="connsiteY19" fmla="*/ 488244 h 974725"/>
                <a:gd name="connsiteX20" fmla="*/ 486796 w 1477963"/>
                <a:gd name="connsiteY20" fmla="*/ 0 h 97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77963" h="974725">
                  <a:moveTo>
                    <a:pt x="992188" y="96837"/>
                  </a:moveTo>
                  <a:cubicBezTo>
                    <a:pt x="777383" y="96837"/>
                    <a:pt x="603250" y="271681"/>
                    <a:pt x="603250" y="487362"/>
                  </a:cubicBezTo>
                  <a:cubicBezTo>
                    <a:pt x="603250" y="703043"/>
                    <a:pt x="777383" y="877887"/>
                    <a:pt x="992188" y="877887"/>
                  </a:cubicBezTo>
                  <a:cubicBezTo>
                    <a:pt x="1206993" y="877887"/>
                    <a:pt x="1381126" y="703043"/>
                    <a:pt x="1381126" y="487362"/>
                  </a:cubicBezTo>
                  <a:cubicBezTo>
                    <a:pt x="1381126" y="271681"/>
                    <a:pt x="1206993" y="96837"/>
                    <a:pt x="992188" y="96837"/>
                  </a:cubicBezTo>
                  <a:close/>
                  <a:moveTo>
                    <a:pt x="486943" y="96837"/>
                  </a:moveTo>
                  <a:cubicBezTo>
                    <a:pt x="270803" y="96837"/>
                    <a:pt x="96837" y="271383"/>
                    <a:pt x="96837" y="488244"/>
                  </a:cubicBezTo>
                  <a:cubicBezTo>
                    <a:pt x="96837" y="703341"/>
                    <a:pt x="270803" y="877887"/>
                    <a:pt x="486943" y="877887"/>
                  </a:cubicBezTo>
                  <a:cubicBezTo>
                    <a:pt x="546689" y="877887"/>
                    <a:pt x="604677" y="863782"/>
                    <a:pt x="655637" y="839099"/>
                  </a:cubicBezTo>
                  <a:cubicBezTo>
                    <a:pt x="562504" y="750944"/>
                    <a:pt x="504515" y="625765"/>
                    <a:pt x="504515" y="488244"/>
                  </a:cubicBezTo>
                  <a:cubicBezTo>
                    <a:pt x="504515" y="348959"/>
                    <a:pt x="562504" y="223780"/>
                    <a:pt x="655637" y="135625"/>
                  </a:cubicBezTo>
                  <a:cubicBezTo>
                    <a:pt x="604677" y="110942"/>
                    <a:pt x="546689" y="96837"/>
                    <a:pt x="486943" y="96837"/>
                  </a:cubicBezTo>
                  <a:close/>
                  <a:moveTo>
                    <a:pt x="486796" y="0"/>
                  </a:moveTo>
                  <a:cubicBezTo>
                    <a:pt x="579938" y="0"/>
                    <a:pt x="666050" y="26439"/>
                    <a:pt x="739860" y="70505"/>
                  </a:cubicBezTo>
                  <a:cubicBezTo>
                    <a:pt x="813671" y="26439"/>
                    <a:pt x="899782" y="0"/>
                    <a:pt x="991167" y="0"/>
                  </a:cubicBezTo>
                  <a:cubicBezTo>
                    <a:pt x="1260047" y="0"/>
                    <a:pt x="1477963" y="218564"/>
                    <a:pt x="1477963" y="488244"/>
                  </a:cubicBezTo>
                  <a:cubicBezTo>
                    <a:pt x="1477963" y="757924"/>
                    <a:pt x="1260047" y="974725"/>
                    <a:pt x="991167" y="974725"/>
                  </a:cubicBezTo>
                  <a:cubicBezTo>
                    <a:pt x="899782" y="974725"/>
                    <a:pt x="813671" y="950049"/>
                    <a:pt x="739860" y="904221"/>
                  </a:cubicBezTo>
                  <a:cubicBezTo>
                    <a:pt x="666050" y="950049"/>
                    <a:pt x="579938" y="974725"/>
                    <a:pt x="486796" y="974725"/>
                  </a:cubicBezTo>
                  <a:cubicBezTo>
                    <a:pt x="217916" y="974725"/>
                    <a:pt x="0" y="757924"/>
                    <a:pt x="0" y="488244"/>
                  </a:cubicBezTo>
                  <a:cubicBezTo>
                    <a:pt x="0" y="218564"/>
                    <a:pt x="217916" y="0"/>
                    <a:pt x="4867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860B57C8-E758-4AE2-9C9C-86877F806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5712" y="500990"/>
              <a:ext cx="181313" cy="265523"/>
            </a:xfrm>
            <a:custGeom>
              <a:avLst/>
              <a:gdLst>
                <a:gd name="connsiteX0" fmla="*/ 361653 w 714375"/>
                <a:gd name="connsiteY0" fmla="*/ 107950 h 1046162"/>
                <a:gd name="connsiteX1" fmla="*/ 146050 w 714375"/>
                <a:gd name="connsiteY1" fmla="*/ 443621 h 1046162"/>
                <a:gd name="connsiteX2" fmla="*/ 358147 w 714375"/>
                <a:gd name="connsiteY2" fmla="*/ 781050 h 1046162"/>
                <a:gd name="connsiteX3" fmla="*/ 566738 w 714375"/>
                <a:gd name="connsiteY3" fmla="*/ 438349 h 1046162"/>
                <a:gd name="connsiteX4" fmla="*/ 361653 w 714375"/>
                <a:gd name="connsiteY4" fmla="*/ 107950 h 1046162"/>
                <a:gd name="connsiteX5" fmla="*/ 368597 w 714375"/>
                <a:gd name="connsiteY5" fmla="*/ 0 h 1046162"/>
                <a:gd name="connsiteX6" fmla="*/ 714375 w 714375"/>
                <a:gd name="connsiteY6" fmla="*/ 442065 h 1046162"/>
                <a:gd name="connsiteX7" fmla="*/ 449337 w 714375"/>
                <a:gd name="connsiteY7" fmla="*/ 854190 h 1046162"/>
                <a:gd name="connsiteX8" fmla="*/ 591510 w 714375"/>
                <a:gd name="connsiteY8" fmla="*/ 894698 h 1046162"/>
                <a:gd name="connsiteX9" fmla="*/ 700333 w 714375"/>
                <a:gd name="connsiteY9" fmla="*/ 921116 h 1046162"/>
                <a:gd name="connsiteX10" fmla="*/ 654698 w 714375"/>
                <a:gd name="connsiteY10" fmla="*/ 1046162 h 1046162"/>
                <a:gd name="connsiteX11" fmla="*/ 528322 w 714375"/>
                <a:gd name="connsiteY11" fmla="*/ 993326 h 1046162"/>
                <a:gd name="connsiteX12" fmla="*/ 310674 w 714375"/>
                <a:gd name="connsiteY12" fmla="*/ 910549 h 1046162"/>
                <a:gd name="connsiteX13" fmla="*/ 93027 w 714375"/>
                <a:gd name="connsiteY13" fmla="*/ 774935 h 1046162"/>
                <a:gd name="connsiteX14" fmla="*/ 0 w 714375"/>
                <a:gd name="connsiteY14" fmla="*/ 450871 h 1046162"/>
                <a:gd name="connsiteX15" fmla="*/ 368597 w 714375"/>
                <a:gd name="connsiteY15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4375" h="1046162">
                  <a:moveTo>
                    <a:pt x="361653" y="107950"/>
                  </a:moveTo>
                  <a:cubicBezTo>
                    <a:pt x="230188" y="107950"/>
                    <a:pt x="146050" y="238001"/>
                    <a:pt x="146050" y="443621"/>
                  </a:cubicBezTo>
                  <a:cubicBezTo>
                    <a:pt x="146050" y="659787"/>
                    <a:pt x="223176" y="781050"/>
                    <a:pt x="358147" y="781050"/>
                  </a:cubicBezTo>
                  <a:cubicBezTo>
                    <a:pt x="484353" y="781050"/>
                    <a:pt x="566738" y="643970"/>
                    <a:pt x="566738" y="438349"/>
                  </a:cubicBezTo>
                  <a:cubicBezTo>
                    <a:pt x="566738" y="229213"/>
                    <a:pt x="491365" y="107950"/>
                    <a:pt x="361653" y="107950"/>
                  </a:cubicBezTo>
                  <a:close/>
                  <a:moveTo>
                    <a:pt x="368597" y="0"/>
                  </a:moveTo>
                  <a:cubicBezTo>
                    <a:pt x="586244" y="0"/>
                    <a:pt x="714375" y="162032"/>
                    <a:pt x="714375" y="442065"/>
                  </a:cubicBezTo>
                  <a:cubicBezTo>
                    <a:pt x="714375" y="651650"/>
                    <a:pt x="607307" y="815443"/>
                    <a:pt x="449337" y="854190"/>
                  </a:cubicBezTo>
                  <a:cubicBezTo>
                    <a:pt x="591510" y="894698"/>
                    <a:pt x="591510" y="894698"/>
                    <a:pt x="591510" y="894698"/>
                  </a:cubicBezTo>
                  <a:cubicBezTo>
                    <a:pt x="658208" y="914071"/>
                    <a:pt x="674005" y="917593"/>
                    <a:pt x="700333" y="921116"/>
                  </a:cubicBezTo>
                  <a:lnTo>
                    <a:pt x="654698" y="1046162"/>
                  </a:lnTo>
                  <a:cubicBezTo>
                    <a:pt x="633635" y="1033834"/>
                    <a:pt x="626614" y="1032072"/>
                    <a:pt x="528322" y="993326"/>
                  </a:cubicBezTo>
                  <a:cubicBezTo>
                    <a:pt x="310674" y="910549"/>
                    <a:pt x="310674" y="910549"/>
                    <a:pt x="310674" y="910549"/>
                  </a:cubicBezTo>
                  <a:cubicBezTo>
                    <a:pt x="203606" y="868279"/>
                    <a:pt x="136907" y="827771"/>
                    <a:pt x="93027" y="774935"/>
                  </a:cubicBezTo>
                  <a:cubicBezTo>
                    <a:pt x="35105" y="704486"/>
                    <a:pt x="0" y="582962"/>
                    <a:pt x="0" y="450871"/>
                  </a:cubicBezTo>
                  <a:cubicBezTo>
                    <a:pt x="0" y="183166"/>
                    <a:pt x="149194" y="0"/>
                    <a:pt x="368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68" name="Freeform 10">
              <a:extLst>
                <a:ext uri="{FF2B5EF4-FFF2-40B4-BE49-F238E27FC236}">
                  <a16:creationId xmlns:a16="http://schemas.microsoft.com/office/drawing/2014/main" id="{B50195AE-76CB-456F-A446-0D71D04BF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3761" y="506631"/>
              <a:ext cx="168017" cy="222411"/>
            </a:xfrm>
            <a:custGeom>
              <a:avLst/>
              <a:gdLst>
                <a:gd name="T0" fmla="*/ 89 w 377"/>
                <a:gd name="T1" fmla="*/ 0 h 497"/>
                <a:gd name="T2" fmla="*/ 85 w 377"/>
                <a:gd name="T3" fmla="*/ 74 h 497"/>
                <a:gd name="T4" fmla="*/ 85 w 377"/>
                <a:gd name="T5" fmla="*/ 303 h 497"/>
                <a:gd name="T6" fmla="*/ 110 w 377"/>
                <a:gd name="T7" fmla="*/ 407 h 497"/>
                <a:gd name="T8" fmla="*/ 184 w 377"/>
                <a:gd name="T9" fmla="*/ 439 h 497"/>
                <a:gd name="T10" fmla="*/ 272 w 377"/>
                <a:gd name="T11" fmla="*/ 398 h 497"/>
                <a:gd name="T12" fmla="*/ 296 w 377"/>
                <a:gd name="T13" fmla="*/ 291 h 497"/>
                <a:gd name="T14" fmla="*/ 296 w 377"/>
                <a:gd name="T15" fmla="*/ 74 h 497"/>
                <a:gd name="T16" fmla="*/ 292 w 377"/>
                <a:gd name="T17" fmla="*/ 0 h 497"/>
                <a:gd name="T18" fmla="*/ 377 w 377"/>
                <a:gd name="T19" fmla="*/ 0 h 497"/>
                <a:gd name="T20" fmla="*/ 373 w 377"/>
                <a:gd name="T21" fmla="*/ 75 h 497"/>
                <a:gd name="T22" fmla="*/ 373 w 377"/>
                <a:gd name="T23" fmla="*/ 292 h 497"/>
                <a:gd name="T24" fmla="*/ 325 w 377"/>
                <a:gd name="T25" fmla="*/ 444 h 497"/>
                <a:gd name="T26" fmla="*/ 180 w 377"/>
                <a:gd name="T27" fmla="*/ 497 h 497"/>
                <a:gd name="T28" fmla="*/ 45 w 377"/>
                <a:gd name="T29" fmla="*/ 450 h 497"/>
                <a:gd name="T30" fmla="*/ 4 w 377"/>
                <a:gd name="T31" fmla="*/ 308 h 497"/>
                <a:gd name="T32" fmla="*/ 4 w 377"/>
                <a:gd name="T33" fmla="*/ 74 h 497"/>
                <a:gd name="T34" fmla="*/ 0 w 377"/>
                <a:gd name="T35" fmla="*/ 0 h 497"/>
                <a:gd name="T36" fmla="*/ 89 w 377"/>
                <a:gd name="T37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7" h="497">
                  <a:moveTo>
                    <a:pt x="89" y="0"/>
                  </a:moveTo>
                  <a:cubicBezTo>
                    <a:pt x="86" y="16"/>
                    <a:pt x="85" y="44"/>
                    <a:pt x="85" y="74"/>
                  </a:cubicBezTo>
                  <a:cubicBezTo>
                    <a:pt x="85" y="303"/>
                    <a:pt x="85" y="303"/>
                    <a:pt x="85" y="303"/>
                  </a:cubicBezTo>
                  <a:cubicBezTo>
                    <a:pt x="85" y="356"/>
                    <a:pt x="92" y="386"/>
                    <a:pt x="110" y="407"/>
                  </a:cubicBezTo>
                  <a:cubicBezTo>
                    <a:pt x="126" y="426"/>
                    <a:pt x="155" y="439"/>
                    <a:pt x="184" y="439"/>
                  </a:cubicBezTo>
                  <a:cubicBezTo>
                    <a:pt x="221" y="439"/>
                    <a:pt x="253" y="424"/>
                    <a:pt x="272" y="398"/>
                  </a:cubicBezTo>
                  <a:cubicBezTo>
                    <a:pt x="290" y="373"/>
                    <a:pt x="296" y="346"/>
                    <a:pt x="296" y="291"/>
                  </a:cubicBezTo>
                  <a:cubicBezTo>
                    <a:pt x="296" y="74"/>
                    <a:pt x="296" y="74"/>
                    <a:pt x="296" y="74"/>
                  </a:cubicBezTo>
                  <a:cubicBezTo>
                    <a:pt x="296" y="44"/>
                    <a:pt x="295" y="16"/>
                    <a:pt x="292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75" y="19"/>
                    <a:pt x="373" y="46"/>
                    <a:pt x="373" y="75"/>
                  </a:cubicBezTo>
                  <a:cubicBezTo>
                    <a:pt x="373" y="292"/>
                    <a:pt x="373" y="292"/>
                    <a:pt x="373" y="292"/>
                  </a:cubicBezTo>
                  <a:cubicBezTo>
                    <a:pt x="373" y="369"/>
                    <a:pt x="361" y="408"/>
                    <a:pt x="325" y="444"/>
                  </a:cubicBezTo>
                  <a:cubicBezTo>
                    <a:pt x="289" y="480"/>
                    <a:pt x="241" y="497"/>
                    <a:pt x="180" y="497"/>
                  </a:cubicBezTo>
                  <a:cubicBezTo>
                    <a:pt x="123" y="497"/>
                    <a:pt x="75" y="480"/>
                    <a:pt x="45" y="450"/>
                  </a:cubicBezTo>
                  <a:cubicBezTo>
                    <a:pt x="14" y="419"/>
                    <a:pt x="4" y="384"/>
                    <a:pt x="4" y="308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43"/>
                    <a:pt x="2" y="20"/>
                    <a:pt x="0" y="0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BF3AC340-A4B0-4D27-8C8F-E526140F1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2323" y="506631"/>
              <a:ext cx="203876" cy="217978"/>
            </a:xfrm>
            <a:custGeom>
              <a:avLst/>
              <a:gdLst>
                <a:gd name="connsiteX0" fmla="*/ 402678 w 803275"/>
                <a:gd name="connsiteY0" fmla="*/ 146050 h 858837"/>
                <a:gd name="connsiteX1" fmla="*/ 273050 w 803275"/>
                <a:gd name="connsiteY1" fmla="*/ 517525 h 858837"/>
                <a:gd name="connsiteX2" fmla="*/ 325602 w 803275"/>
                <a:gd name="connsiteY2" fmla="*/ 514004 h 858837"/>
                <a:gd name="connsiteX3" fmla="*/ 399174 w 803275"/>
                <a:gd name="connsiteY3" fmla="*/ 512243 h 858837"/>
                <a:gd name="connsiteX4" fmla="*/ 456981 w 803275"/>
                <a:gd name="connsiteY4" fmla="*/ 514004 h 858837"/>
                <a:gd name="connsiteX5" fmla="*/ 527050 w 803275"/>
                <a:gd name="connsiteY5" fmla="*/ 517525 h 858837"/>
                <a:gd name="connsiteX6" fmla="*/ 333966 w 803275"/>
                <a:gd name="connsiteY6" fmla="*/ 0 h 858837"/>
                <a:gd name="connsiteX7" fmla="*/ 471067 w 803275"/>
                <a:gd name="connsiteY7" fmla="*/ 0 h 858837"/>
                <a:gd name="connsiteX8" fmla="*/ 727694 w 803275"/>
                <a:gd name="connsiteY8" fmla="*/ 686012 h 858837"/>
                <a:gd name="connsiteX9" fmla="*/ 803275 w 803275"/>
                <a:gd name="connsiteY9" fmla="*/ 858837 h 858837"/>
                <a:gd name="connsiteX10" fmla="*/ 629262 w 803275"/>
                <a:gd name="connsiteY10" fmla="*/ 858837 h 858837"/>
                <a:gd name="connsiteX11" fmla="*/ 620473 w 803275"/>
                <a:gd name="connsiteY11" fmla="*/ 812985 h 858837"/>
                <a:gd name="connsiteX12" fmla="*/ 616958 w 803275"/>
                <a:gd name="connsiteY12" fmla="*/ 798877 h 858837"/>
                <a:gd name="connsiteX13" fmla="*/ 597623 w 803275"/>
                <a:gd name="connsiteY13" fmla="*/ 735390 h 858837"/>
                <a:gd name="connsiteX14" fmla="*/ 560711 w 803275"/>
                <a:gd name="connsiteY14" fmla="*/ 624288 h 858837"/>
                <a:gd name="connsiteX15" fmla="*/ 555438 w 803275"/>
                <a:gd name="connsiteY15" fmla="*/ 624288 h 858837"/>
                <a:gd name="connsiteX16" fmla="*/ 523799 w 803275"/>
                <a:gd name="connsiteY16" fmla="*/ 622525 h 858837"/>
                <a:gd name="connsiteX17" fmla="*/ 400759 w 803275"/>
                <a:gd name="connsiteY17" fmla="*/ 618998 h 858837"/>
                <a:gd name="connsiteX18" fmla="*/ 253111 w 803275"/>
                <a:gd name="connsiteY18" fmla="*/ 624288 h 858837"/>
                <a:gd name="connsiteX19" fmla="*/ 237292 w 803275"/>
                <a:gd name="connsiteY19" fmla="*/ 624288 h 858837"/>
                <a:gd name="connsiteX20" fmla="*/ 193349 w 803275"/>
                <a:gd name="connsiteY20" fmla="*/ 745971 h 858837"/>
                <a:gd name="connsiteX21" fmla="*/ 161710 w 803275"/>
                <a:gd name="connsiteY21" fmla="*/ 858837 h 858837"/>
                <a:gd name="connsiteX22" fmla="*/ 0 w 803275"/>
                <a:gd name="connsiteY22" fmla="*/ 858837 h 858837"/>
                <a:gd name="connsiteX23" fmla="*/ 72066 w 803275"/>
                <a:gd name="connsiteY23" fmla="*/ 701883 h 858837"/>
                <a:gd name="connsiteX24" fmla="*/ 281234 w 803275"/>
                <a:gd name="connsiteY24" fmla="*/ 160481 h 858837"/>
                <a:gd name="connsiteX25" fmla="*/ 333966 w 803275"/>
                <a:gd name="connsiteY25" fmla="*/ 0 h 8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03275" h="858837">
                  <a:moveTo>
                    <a:pt x="402678" y="146050"/>
                  </a:moveTo>
                  <a:cubicBezTo>
                    <a:pt x="273050" y="517525"/>
                    <a:pt x="273050" y="517525"/>
                    <a:pt x="273050" y="517525"/>
                  </a:cubicBezTo>
                  <a:cubicBezTo>
                    <a:pt x="292319" y="515765"/>
                    <a:pt x="292319" y="515765"/>
                    <a:pt x="325602" y="514004"/>
                  </a:cubicBezTo>
                  <a:cubicBezTo>
                    <a:pt x="360636" y="514004"/>
                    <a:pt x="390416" y="512243"/>
                    <a:pt x="399174" y="512243"/>
                  </a:cubicBezTo>
                  <a:cubicBezTo>
                    <a:pt x="402678" y="512243"/>
                    <a:pt x="427202" y="512243"/>
                    <a:pt x="456981" y="514004"/>
                  </a:cubicBezTo>
                  <a:cubicBezTo>
                    <a:pt x="500774" y="515765"/>
                    <a:pt x="509533" y="515765"/>
                    <a:pt x="527050" y="517525"/>
                  </a:cubicBezTo>
                  <a:close/>
                  <a:moveTo>
                    <a:pt x="333966" y="0"/>
                  </a:moveTo>
                  <a:lnTo>
                    <a:pt x="471067" y="0"/>
                  </a:lnTo>
                  <a:cubicBezTo>
                    <a:pt x="727694" y="686012"/>
                    <a:pt x="727694" y="686012"/>
                    <a:pt x="727694" y="686012"/>
                  </a:cubicBezTo>
                  <a:cubicBezTo>
                    <a:pt x="757575" y="765370"/>
                    <a:pt x="769879" y="793587"/>
                    <a:pt x="803275" y="858837"/>
                  </a:cubicBezTo>
                  <a:cubicBezTo>
                    <a:pt x="629262" y="858837"/>
                    <a:pt x="629262" y="858837"/>
                    <a:pt x="629262" y="858837"/>
                  </a:cubicBezTo>
                  <a:cubicBezTo>
                    <a:pt x="627504" y="837675"/>
                    <a:pt x="623988" y="825330"/>
                    <a:pt x="620473" y="812985"/>
                  </a:cubicBezTo>
                  <a:cubicBezTo>
                    <a:pt x="616958" y="798877"/>
                    <a:pt x="616958" y="798877"/>
                    <a:pt x="616958" y="798877"/>
                  </a:cubicBezTo>
                  <a:cubicBezTo>
                    <a:pt x="601138" y="747735"/>
                    <a:pt x="599380" y="740681"/>
                    <a:pt x="597623" y="735390"/>
                  </a:cubicBezTo>
                  <a:cubicBezTo>
                    <a:pt x="560711" y="624288"/>
                    <a:pt x="560711" y="624288"/>
                    <a:pt x="560711" y="624288"/>
                  </a:cubicBezTo>
                  <a:cubicBezTo>
                    <a:pt x="555438" y="624288"/>
                    <a:pt x="555438" y="624288"/>
                    <a:pt x="555438" y="624288"/>
                  </a:cubicBezTo>
                  <a:cubicBezTo>
                    <a:pt x="544891" y="624288"/>
                    <a:pt x="555438" y="624288"/>
                    <a:pt x="523799" y="622525"/>
                  </a:cubicBezTo>
                  <a:cubicBezTo>
                    <a:pt x="451733" y="618998"/>
                    <a:pt x="442944" y="618998"/>
                    <a:pt x="400759" y="618998"/>
                  </a:cubicBezTo>
                  <a:cubicBezTo>
                    <a:pt x="348027" y="618998"/>
                    <a:pt x="360331" y="618998"/>
                    <a:pt x="253111" y="624288"/>
                  </a:cubicBezTo>
                  <a:cubicBezTo>
                    <a:pt x="237292" y="624288"/>
                    <a:pt x="237292" y="624288"/>
                    <a:pt x="237292" y="624288"/>
                  </a:cubicBezTo>
                  <a:cubicBezTo>
                    <a:pt x="193349" y="745971"/>
                    <a:pt x="193349" y="745971"/>
                    <a:pt x="193349" y="745971"/>
                  </a:cubicBezTo>
                  <a:cubicBezTo>
                    <a:pt x="181045" y="781242"/>
                    <a:pt x="170498" y="820040"/>
                    <a:pt x="161710" y="858837"/>
                  </a:cubicBezTo>
                  <a:cubicBezTo>
                    <a:pt x="0" y="858837"/>
                    <a:pt x="0" y="858837"/>
                    <a:pt x="0" y="858837"/>
                  </a:cubicBezTo>
                  <a:cubicBezTo>
                    <a:pt x="24608" y="816512"/>
                    <a:pt x="40428" y="779478"/>
                    <a:pt x="72066" y="701883"/>
                  </a:cubicBezTo>
                  <a:cubicBezTo>
                    <a:pt x="281234" y="160481"/>
                    <a:pt x="281234" y="160481"/>
                    <a:pt x="281234" y="160481"/>
                  </a:cubicBezTo>
                  <a:cubicBezTo>
                    <a:pt x="309358" y="84649"/>
                    <a:pt x="321662" y="47615"/>
                    <a:pt x="3339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70" name="Freeform 13">
              <a:extLst>
                <a:ext uri="{FF2B5EF4-FFF2-40B4-BE49-F238E27FC236}">
                  <a16:creationId xmlns:a16="http://schemas.microsoft.com/office/drawing/2014/main" id="{EEF8A4F9-E3A2-4807-A34D-8FBBC9C7E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9235" y="506631"/>
              <a:ext cx="114429" cy="217978"/>
            </a:xfrm>
            <a:custGeom>
              <a:avLst/>
              <a:gdLst>
                <a:gd name="T0" fmla="*/ 90 w 256"/>
                <a:gd name="T1" fmla="*/ 0 h 487"/>
                <a:gd name="T2" fmla="*/ 86 w 256"/>
                <a:gd name="T3" fmla="*/ 73 h 487"/>
                <a:gd name="T4" fmla="*/ 86 w 256"/>
                <a:gd name="T5" fmla="*/ 426 h 487"/>
                <a:gd name="T6" fmla="*/ 190 w 256"/>
                <a:gd name="T7" fmla="*/ 426 h 487"/>
                <a:gd name="T8" fmla="*/ 256 w 256"/>
                <a:gd name="T9" fmla="*/ 423 h 487"/>
                <a:gd name="T10" fmla="*/ 256 w 256"/>
                <a:gd name="T11" fmla="*/ 487 h 487"/>
                <a:gd name="T12" fmla="*/ 0 w 256"/>
                <a:gd name="T13" fmla="*/ 487 h 487"/>
                <a:gd name="T14" fmla="*/ 5 w 256"/>
                <a:gd name="T15" fmla="*/ 414 h 487"/>
                <a:gd name="T16" fmla="*/ 5 w 256"/>
                <a:gd name="T17" fmla="*/ 73 h 487"/>
                <a:gd name="T18" fmla="*/ 0 w 256"/>
                <a:gd name="T19" fmla="*/ 0 h 487"/>
                <a:gd name="T20" fmla="*/ 90 w 256"/>
                <a:gd name="T21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6" h="487">
                  <a:moveTo>
                    <a:pt x="90" y="0"/>
                  </a:moveTo>
                  <a:cubicBezTo>
                    <a:pt x="87" y="16"/>
                    <a:pt x="86" y="44"/>
                    <a:pt x="86" y="73"/>
                  </a:cubicBezTo>
                  <a:cubicBezTo>
                    <a:pt x="86" y="426"/>
                    <a:pt x="86" y="426"/>
                    <a:pt x="86" y="426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227" y="426"/>
                    <a:pt x="245" y="426"/>
                    <a:pt x="256" y="423"/>
                  </a:cubicBezTo>
                  <a:cubicBezTo>
                    <a:pt x="256" y="487"/>
                    <a:pt x="256" y="487"/>
                    <a:pt x="256" y="487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3" y="467"/>
                    <a:pt x="5" y="444"/>
                    <a:pt x="5" y="414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5" y="43"/>
                    <a:pt x="3" y="20"/>
                    <a:pt x="0" y="0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1" name="Freeform 14">
              <a:extLst>
                <a:ext uri="{FF2B5EF4-FFF2-40B4-BE49-F238E27FC236}">
                  <a16:creationId xmlns:a16="http://schemas.microsoft.com/office/drawing/2014/main" id="{5EDF629E-04E6-466A-B80E-0F22A9968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8714" y="506631"/>
              <a:ext cx="40292" cy="217978"/>
            </a:xfrm>
            <a:custGeom>
              <a:avLst/>
              <a:gdLst>
                <a:gd name="T0" fmla="*/ 90 w 90"/>
                <a:gd name="T1" fmla="*/ 0 h 487"/>
                <a:gd name="T2" fmla="*/ 85 w 90"/>
                <a:gd name="T3" fmla="*/ 74 h 487"/>
                <a:gd name="T4" fmla="*/ 85 w 90"/>
                <a:gd name="T5" fmla="*/ 414 h 487"/>
                <a:gd name="T6" fmla="*/ 90 w 90"/>
                <a:gd name="T7" fmla="*/ 487 h 487"/>
                <a:gd name="T8" fmla="*/ 0 w 90"/>
                <a:gd name="T9" fmla="*/ 487 h 487"/>
                <a:gd name="T10" fmla="*/ 4 w 90"/>
                <a:gd name="T11" fmla="*/ 414 h 487"/>
                <a:gd name="T12" fmla="*/ 4 w 90"/>
                <a:gd name="T13" fmla="*/ 74 h 487"/>
                <a:gd name="T14" fmla="*/ 0 w 90"/>
                <a:gd name="T15" fmla="*/ 0 h 487"/>
                <a:gd name="T16" fmla="*/ 90 w 90"/>
                <a:gd name="T17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487">
                  <a:moveTo>
                    <a:pt x="90" y="0"/>
                  </a:moveTo>
                  <a:cubicBezTo>
                    <a:pt x="87" y="16"/>
                    <a:pt x="85" y="44"/>
                    <a:pt x="85" y="74"/>
                  </a:cubicBezTo>
                  <a:cubicBezTo>
                    <a:pt x="85" y="414"/>
                    <a:pt x="85" y="414"/>
                    <a:pt x="85" y="414"/>
                  </a:cubicBezTo>
                  <a:cubicBezTo>
                    <a:pt x="85" y="444"/>
                    <a:pt x="87" y="472"/>
                    <a:pt x="90" y="487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3" y="467"/>
                    <a:pt x="4" y="444"/>
                    <a:pt x="4" y="41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43"/>
                    <a:pt x="3" y="20"/>
                    <a:pt x="0" y="0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2" name="Freeform 15">
              <a:extLst>
                <a:ext uri="{FF2B5EF4-FFF2-40B4-BE49-F238E27FC236}">
                  <a16:creationId xmlns:a16="http://schemas.microsoft.com/office/drawing/2014/main" id="{BE0296F0-B4DD-4CE6-855E-E60DAB737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1052" y="506631"/>
              <a:ext cx="163182" cy="217978"/>
            </a:xfrm>
            <a:custGeom>
              <a:avLst/>
              <a:gdLst>
                <a:gd name="T0" fmla="*/ 96 w 366"/>
                <a:gd name="T1" fmla="*/ 0 h 487"/>
                <a:gd name="T2" fmla="*/ 294 w 366"/>
                <a:gd name="T3" fmla="*/ 381 h 487"/>
                <a:gd name="T4" fmla="*/ 294 w 366"/>
                <a:gd name="T5" fmla="*/ 74 h 487"/>
                <a:gd name="T6" fmla="*/ 288 w 366"/>
                <a:gd name="T7" fmla="*/ 0 h 487"/>
                <a:gd name="T8" fmla="*/ 366 w 366"/>
                <a:gd name="T9" fmla="*/ 0 h 487"/>
                <a:gd name="T10" fmla="*/ 361 w 366"/>
                <a:gd name="T11" fmla="*/ 74 h 487"/>
                <a:gd name="T12" fmla="*/ 361 w 366"/>
                <a:gd name="T13" fmla="*/ 487 h 487"/>
                <a:gd name="T14" fmla="*/ 274 w 366"/>
                <a:gd name="T15" fmla="*/ 487 h 487"/>
                <a:gd name="T16" fmla="*/ 72 w 366"/>
                <a:gd name="T17" fmla="*/ 100 h 487"/>
                <a:gd name="T18" fmla="*/ 72 w 366"/>
                <a:gd name="T19" fmla="*/ 414 h 487"/>
                <a:gd name="T20" fmla="*/ 77 w 366"/>
                <a:gd name="T21" fmla="*/ 487 h 487"/>
                <a:gd name="T22" fmla="*/ 0 w 366"/>
                <a:gd name="T23" fmla="*/ 487 h 487"/>
                <a:gd name="T24" fmla="*/ 4 w 366"/>
                <a:gd name="T25" fmla="*/ 414 h 487"/>
                <a:gd name="T26" fmla="*/ 4 w 366"/>
                <a:gd name="T27" fmla="*/ 74 h 487"/>
                <a:gd name="T28" fmla="*/ 0 w 366"/>
                <a:gd name="T29" fmla="*/ 0 h 487"/>
                <a:gd name="T30" fmla="*/ 96 w 366"/>
                <a:gd name="T31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6" h="487">
                  <a:moveTo>
                    <a:pt x="96" y="0"/>
                  </a:moveTo>
                  <a:cubicBezTo>
                    <a:pt x="294" y="381"/>
                    <a:pt x="294" y="381"/>
                    <a:pt x="294" y="381"/>
                  </a:cubicBezTo>
                  <a:cubicBezTo>
                    <a:pt x="294" y="74"/>
                    <a:pt x="294" y="74"/>
                    <a:pt x="294" y="74"/>
                  </a:cubicBezTo>
                  <a:cubicBezTo>
                    <a:pt x="294" y="48"/>
                    <a:pt x="292" y="23"/>
                    <a:pt x="288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3" y="16"/>
                    <a:pt x="361" y="43"/>
                    <a:pt x="361" y="74"/>
                  </a:cubicBezTo>
                  <a:cubicBezTo>
                    <a:pt x="361" y="487"/>
                    <a:pt x="361" y="487"/>
                    <a:pt x="361" y="487"/>
                  </a:cubicBezTo>
                  <a:cubicBezTo>
                    <a:pt x="274" y="487"/>
                    <a:pt x="274" y="487"/>
                    <a:pt x="274" y="487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2" y="414"/>
                    <a:pt x="72" y="414"/>
                    <a:pt x="72" y="414"/>
                  </a:cubicBezTo>
                  <a:cubicBezTo>
                    <a:pt x="72" y="439"/>
                    <a:pt x="73" y="464"/>
                    <a:pt x="77" y="487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3" y="467"/>
                    <a:pt x="4" y="444"/>
                    <a:pt x="4" y="41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43"/>
                    <a:pt x="3" y="20"/>
                    <a:pt x="0" y="0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3" name="Freeform 16">
              <a:extLst>
                <a:ext uri="{FF2B5EF4-FFF2-40B4-BE49-F238E27FC236}">
                  <a16:creationId xmlns:a16="http://schemas.microsoft.com/office/drawing/2014/main" id="{B0682E28-6841-4EAC-9DC6-B815D3E23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464" y="506631"/>
              <a:ext cx="158347" cy="217978"/>
            </a:xfrm>
            <a:custGeom>
              <a:avLst/>
              <a:gdLst>
                <a:gd name="T0" fmla="*/ 63 w 355"/>
                <a:gd name="T1" fmla="*/ 59 h 487"/>
                <a:gd name="T2" fmla="*/ 0 w 355"/>
                <a:gd name="T3" fmla="*/ 61 h 487"/>
                <a:gd name="T4" fmla="*/ 0 w 355"/>
                <a:gd name="T5" fmla="*/ 0 h 487"/>
                <a:gd name="T6" fmla="*/ 355 w 355"/>
                <a:gd name="T7" fmla="*/ 0 h 487"/>
                <a:gd name="T8" fmla="*/ 355 w 355"/>
                <a:gd name="T9" fmla="*/ 61 h 487"/>
                <a:gd name="T10" fmla="*/ 291 w 355"/>
                <a:gd name="T11" fmla="*/ 59 h 487"/>
                <a:gd name="T12" fmla="*/ 218 w 355"/>
                <a:gd name="T13" fmla="*/ 59 h 487"/>
                <a:gd name="T14" fmla="*/ 218 w 355"/>
                <a:gd name="T15" fmla="*/ 414 h 487"/>
                <a:gd name="T16" fmla="*/ 222 w 355"/>
                <a:gd name="T17" fmla="*/ 487 h 487"/>
                <a:gd name="T18" fmla="*/ 132 w 355"/>
                <a:gd name="T19" fmla="*/ 487 h 487"/>
                <a:gd name="T20" fmla="*/ 137 w 355"/>
                <a:gd name="T21" fmla="*/ 414 h 487"/>
                <a:gd name="T22" fmla="*/ 137 w 355"/>
                <a:gd name="T23" fmla="*/ 59 h 487"/>
                <a:gd name="T24" fmla="*/ 63 w 355"/>
                <a:gd name="T25" fmla="*/ 5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5" h="487">
                  <a:moveTo>
                    <a:pt x="63" y="59"/>
                  </a:moveTo>
                  <a:cubicBezTo>
                    <a:pt x="31" y="59"/>
                    <a:pt x="12" y="59"/>
                    <a:pt x="0" y="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61"/>
                    <a:pt x="355" y="61"/>
                    <a:pt x="355" y="61"/>
                  </a:cubicBezTo>
                  <a:cubicBezTo>
                    <a:pt x="333" y="59"/>
                    <a:pt x="316" y="59"/>
                    <a:pt x="291" y="59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18" y="414"/>
                    <a:pt x="218" y="414"/>
                    <a:pt x="218" y="414"/>
                  </a:cubicBezTo>
                  <a:cubicBezTo>
                    <a:pt x="218" y="445"/>
                    <a:pt x="219" y="470"/>
                    <a:pt x="222" y="487"/>
                  </a:cubicBezTo>
                  <a:cubicBezTo>
                    <a:pt x="132" y="487"/>
                    <a:pt x="132" y="487"/>
                    <a:pt x="132" y="487"/>
                  </a:cubicBezTo>
                  <a:cubicBezTo>
                    <a:pt x="135" y="471"/>
                    <a:pt x="137" y="445"/>
                    <a:pt x="137" y="414"/>
                  </a:cubicBezTo>
                  <a:cubicBezTo>
                    <a:pt x="137" y="59"/>
                    <a:pt x="137" y="59"/>
                    <a:pt x="137" y="59"/>
                  </a:cubicBezTo>
                  <a:lnTo>
                    <a:pt x="63" y="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E6E6DB6A-1B90-4C63-8EBF-B6142786E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7443" y="506631"/>
              <a:ext cx="149080" cy="217978"/>
            </a:xfrm>
            <a:custGeom>
              <a:avLst/>
              <a:gdLst>
                <a:gd name="connsiteX0" fmla="*/ 150812 w 587375"/>
                <a:gd name="connsiteY0" fmla="*/ 98425 h 858837"/>
                <a:gd name="connsiteX1" fmla="*/ 150812 w 587375"/>
                <a:gd name="connsiteY1" fmla="*/ 363537 h 858837"/>
                <a:gd name="connsiteX2" fmla="*/ 219242 w 587375"/>
                <a:gd name="connsiteY2" fmla="*/ 363537 h 858837"/>
                <a:gd name="connsiteX3" fmla="*/ 384175 w 587375"/>
                <a:gd name="connsiteY3" fmla="*/ 222144 h 858837"/>
                <a:gd name="connsiteX4" fmla="*/ 205205 w 587375"/>
                <a:gd name="connsiteY4" fmla="*/ 98425 h 858837"/>
                <a:gd name="connsiteX5" fmla="*/ 150812 w 587375"/>
                <a:gd name="connsiteY5" fmla="*/ 98425 h 858837"/>
                <a:gd name="connsiteX6" fmla="*/ 0 w 587375"/>
                <a:gd name="connsiteY6" fmla="*/ 0 h 858837"/>
                <a:gd name="connsiteX7" fmla="*/ 235653 w 587375"/>
                <a:gd name="connsiteY7" fmla="*/ 0 h 858837"/>
                <a:gd name="connsiteX8" fmla="*/ 522307 w 587375"/>
                <a:gd name="connsiteY8" fmla="*/ 208096 h 858837"/>
                <a:gd name="connsiteX9" fmla="*/ 348204 w 587375"/>
                <a:gd name="connsiteY9" fmla="*/ 412665 h 858837"/>
                <a:gd name="connsiteX10" fmla="*/ 494169 w 587375"/>
                <a:gd name="connsiteY10" fmla="*/ 574909 h 858837"/>
                <a:gd name="connsiteX11" fmla="*/ 543410 w 587375"/>
                <a:gd name="connsiteY11" fmla="*/ 731863 h 858837"/>
                <a:gd name="connsiteX12" fmla="*/ 559237 w 587375"/>
                <a:gd name="connsiteY12" fmla="*/ 779478 h 858837"/>
                <a:gd name="connsiteX13" fmla="*/ 587375 w 587375"/>
                <a:gd name="connsiteY13" fmla="*/ 858837 h 858837"/>
                <a:gd name="connsiteX14" fmla="*/ 430859 w 587375"/>
                <a:gd name="connsiteY14" fmla="*/ 858837 h 858837"/>
                <a:gd name="connsiteX15" fmla="*/ 423824 w 587375"/>
                <a:gd name="connsiteY15" fmla="*/ 820040 h 858837"/>
                <a:gd name="connsiteX16" fmla="*/ 406238 w 587375"/>
                <a:gd name="connsiteY16" fmla="*/ 758316 h 858837"/>
                <a:gd name="connsiteX17" fmla="*/ 364032 w 587375"/>
                <a:gd name="connsiteY17" fmla="*/ 618998 h 858837"/>
                <a:gd name="connsiteX18" fmla="*/ 205757 w 587375"/>
                <a:gd name="connsiteY18" fmla="*/ 465571 h 858837"/>
                <a:gd name="connsiteX19" fmla="*/ 149482 w 587375"/>
                <a:gd name="connsiteY19" fmla="*/ 465571 h 858837"/>
                <a:gd name="connsiteX20" fmla="*/ 149482 w 587375"/>
                <a:gd name="connsiteY20" fmla="*/ 728336 h 858837"/>
                <a:gd name="connsiteX21" fmla="*/ 156516 w 587375"/>
                <a:gd name="connsiteY21" fmla="*/ 858837 h 858837"/>
                <a:gd name="connsiteX22" fmla="*/ 0 w 587375"/>
                <a:gd name="connsiteY22" fmla="*/ 858837 h 858837"/>
                <a:gd name="connsiteX23" fmla="*/ 8793 w 587375"/>
                <a:gd name="connsiteY23" fmla="*/ 728336 h 858837"/>
                <a:gd name="connsiteX24" fmla="*/ 8793 w 587375"/>
                <a:gd name="connsiteY24" fmla="*/ 128737 h 858837"/>
                <a:gd name="connsiteX25" fmla="*/ 0 w 587375"/>
                <a:gd name="connsiteY25" fmla="*/ 0 h 8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7375" h="858837">
                  <a:moveTo>
                    <a:pt x="150812" y="98425"/>
                  </a:moveTo>
                  <a:cubicBezTo>
                    <a:pt x="150812" y="363537"/>
                    <a:pt x="150812" y="363537"/>
                    <a:pt x="150812" y="363537"/>
                  </a:cubicBezTo>
                  <a:lnTo>
                    <a:pt x="219242" y="363537"/>
                  </a:lnTo>
                  <a:cubicBezTo>
                    <a:pt x="328028" y="363537"/>
                    <a:pt x="384175" y="314049"/>
                    <a:pt x="384175" y="222144"/>
                  </a:cubicBezTo>
                  <a:cubicBezTo>
                    <a:pt x="384175" y="132006"/>
                    <a:pt x="335046" y="98425"/>
                    <a:pt x="205205" y="98425"/>
                  </a:cubicBezTo>
                  <a:cubicBezTo>
                    <a:pt x="150812" y="98425"/>
                    <a:pt x="150812" y="98425"/>
                    <a:pt x="150812" y="98425"/>
                  </a:cubicBezTo>
                  <a:close/>
                  <a:moveTo>
                    <a:pt x="0" y="0"/>
                  </a:moveTo>
                  <a:lnTo>
                    <a:pt x="235653" y="0"/>
                  </a:lnTo>
                  <a:cubicBezTo>
                    <a:pt x="425583" y="0"/>
                    <a:pt x="522307" y="70541"/>
                    <a:pt x="522307" y="208096"/>
                  </a:cubicBezTo>
                  <a:cubicBezTo>
                    <a:pt x="522307" y="312144"/>
                    <a:pt x="464272" y="380922"/>
                    <a:pt x="348204" y="412665"/>
                  </a:cubicBezTo>
                  <a:cubicBezTo>
                    <a:pt x="425583" y="428537"/>
                    <a:pt x="458997" y="467334"/>
                    <a:pt x="494169" y="574909"/>
                  </a:cubicBezTo>
                  <a:cubicBezTo>
                    <a:pt x="543410" y="731863"/>
                    <a:pt x="543410" y="731863"/>
                    <a:pt x="543410" y="731863"/>
                  </a:cubicBezTo>
                  <a:cubicBezTo>
                    <a:pt x="559237" y="777715"/>
                    <a:pt x="553961" y="761843"/>
                    <a:pt x="559237" y="779478"/>
                  </a:cubicBezTo>
                  <a:cubicBezTo>
                    <a:pt x="575065" y="828857"/>
                    <a:pt x="576823" y="832384"/>
                    <a:pt x="587375" y="858837"/>
                  </a:cubicBezTo>
                  <a:cubicBezTo>
                    <a:pt x="430859" y="858837"/>
                    <a:pt x="430859" y="858837"/>
                    <a:pt x="430859" y="858837"/>
                  </a:cubicBezTo>
                  <a:cubicBezTo>
                    <a:pt x="429100" y="842965"/>
                    <a:pt x="427342" y="835911"/>
                    <a:pt x="423824" y="820040"/>
                  </a:cubicBezTo>
                  <a:cubicBezTo>
                    <a:pt x="416790" y="797114"/>
                    <a:pt x="409756" y="768897"/>
                    <a:pt x="406238" y="758316"/>
                  </a:cubicBezTo>
                  <a:cubicBezTo>
                    <a:pt x="364032" y="618998"/>
                    <a:pt x="364032" y="618998"/>
                    <a:pt x="364032" y="618998"/>
                  </a:cubicBezTo>
                  <a:cubicBezTo>
                    <a:pt x="325342" y="486733"/>
                    <a:pt x="302481" y="465571"/>
                    <a:pt x="205757" y="465571"/>
                  </a:cubicBezTo>
                  <a:cubicBezTo>
                    <a:pt x="149482" y="465571"/>
                    <a:pt x="149482" y="465571"/>
                    <a:pt x="149482" y="465571"/>
                  </a:cubicBezTo>
                  <a:cubicBezTo>
                    <a:pt x="149482" y="728336"/>
                    <a:pt x="149482" y="728336"/>
                    <a:pt x="149482" y="728336"/>
                  </a:cubicBezTo>
                  <a:cubicBezTo>
                    <a:pt x="149482" y="781242"/>
                    <a:pt x="151240" y="827094"/>
                    <a:pt x="156516" y="858837"/>
                  </a:cubicBezTo>
                  <a:cubicBezTo>
                    <a:pt x="0" y="858837"/>
                    <a:pt x="0" y="858837"/>
                    <a:pt x="0" y="858837"/>
                  </a:cubicBezTo>
                  <a:cubicBezTo>
                    <a:pt x="5276" y="823567"/>
                    <a:pt x="8793" y="783005"/>
                    <a:pt x="8793" y="728336"/>
                  </a:cubicBezTo>
                  <a:cubicBezTo>
                    <a:pt x="8793" y="128737"/>
                    <a:pt x="8793" y="128737"/>
                    <a:pt x="8793" y="128737"/>
                  </a:cubicBezTo>
                  <a:cubicBezTo>
                    <a:pt x="8793" y="75832"/>
                    <a:pt x="5276" y="3527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FA443F55-033E-4A55-9468-55B540338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7399" y="506631"/>
              <a:ext cx="203876" cy="217978"/>
            </a:xfrm>
            <a:custGeom>
              <a:avLst/>
              <a:gdLst>
                <a:gd name="connsiteX0" fmla="*/ 402762 w 803275"/>
                <a:gd name="connsiteY0" fmla="*/ 146050 h 858837"/>
                <a:gd name="connsiteX1" fmla="*/ 273050 w 803275"/>
                <a:gd name="connsiteY1" fmla="*/ 517525 h 858837"/>
                <a:gd name="connsiteX2" fmla="*/ 325636 w 803275"/>
                <a:gd name="connsiteY2" fmla="*/ 514004 h 858837"/>
                <a:gd name="connsiteX3" fmla="*/ 397504 w 803275"/>
                <a:gd name="connsiteY3" fmla="*/ 512243 h 858837"/>
                <a:gd name="connsiteX4" fmla="*/ 457101 w 803275"/>
                <a:gd name="connsiteY4" fmla="*/ 514004 h 858837"/>
                <a:gd name="connsiteX5" fmla="*/ 525463 w 803275"/>
                <a:gd name="connsiteY5" fmla="*/ 517525 h 858837"/>
                <a:gd name="connsiteX6" fmla="*/ 332208 w 803275"/>
                <a:gd name="connsiteY6" fmla="*/ 0 h 858837"/>
                <a:gd name="connsiteX7" fmla="*/ 471067 w 803275"/>
                <a:gd name="connsiteY7" fmla="*/ 0 h 858837"/>
                <a:gd name="connsiteX8" fmla="*/ 727693 w 803275"/>
                <a:gd name="connsiteY8" fmla="*/ 686012 h 858837"/>
                <a:gd name="connsiteX9" fmla="*/ 803275 w 803275"/>
                <a:gd name="connsiteY9" fmla="*/ 858837 h 858837"/>
                <a:gd name="connsiteX10" fmla="*/ 629261 w 803275"/>
                <a:gd name="connsiteY10" fmla="*/ 858837 h 858837"/>
                <a:gd name="connsiteX11" fmla="*/ 618715 w 803275"/>
                <a:gd name="connsiteY11" fmla="*/ 812985 h 858837"/>
                <a:gd name="connsiteX12" fmla="*/ 615200 w 803275"/>
                <a:gd name="connsiteY12" fmla="*/ 798877 h 858837"/>
                <a:gd name="connsiteX13" fmla="*/ 595865 w 803275"/>
                <a:gd name="connsiteY13" fmla="*/ 735390 h 858837"/>
                <a:gd name="connsiteX14" fmla="*/ 558953 w 803275"/>
                <a:gd name="connsiteY14" fmla="*/ 624288 h 858837"/>
                <a:gd name="connsiteX15" fmla="*/ 555437 w 803275"/>
                <a:gd name="connsiteY15" fmla="*/ 624288 h 858837"/>
                <a:gd name="connsiteX16" fmla="*/ 523799 w 803275"/>
                <a:gd name="connsiteY16" fmla="*/ 622525 h 858837"/>
                <a:gd name="connsiteX17" fmla="*/ 400759 w 803275"/>
                <a:gd name="connsiteY17" fmla="*/ 618998 h 858837"/>
                <a:gd name="connsiteX18" fmla="*/ 251353 w 803275"/>
                <a:gd name="connsiteY18" fmla="*/ 624288 h 858837"/>
                <a:gd name="connsiteX19" fmla="*/ 235534 w 803275"/>
                <a:gd name="connsiteY19" fmla="*/ 624288 h 858837"/>
                <a:gd name="connsiteX20" fmla="*/ 193348 w 803275"/>
                <a:gd name="connsiteY20" fmla="*/ 745971 h 858837"/>
                <a:gd name="connsiteX21" fmla="*/ 159952 w 803275"/>
                <a:gd name="connsiteY21" fmla="*/ 858837 h 858837"/>
                <a:gd name="connsiteX22" fmla="*/ 0 w 803275"/>
                <a:gd name="connsiteY22" fmla="*/ 858837 h 858837"/>
                <a:gd name="connsiteX23" fmla="*/ 70309 w 803275"/>
                <a:gd name="connsiteY23" fmla="*/ 701883 h 858837"/>
                <a:gd name="connsiteX24" fmla="*/ 279476 w 803275"/>
                <a:gd name="connsiteY24" fmla="*/ 160481 h 858837"/>
                <a:gd name="connsiteX25" fmla="*/ 332208 w 803275"/>
                <a:gd name="connsiteY25" fmla="*/ 0 h 8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03275" h="858837">
                  <a:moveTo>
                    <a:pt x="402762" y="146050"/>
                  </a:moveTo>
                  <a:cubicBezTo>
                    <a:pt x="273050" y="517525"/>
                    <a:pt x="273050" y="517525"/>
                    <a:pt x="273050" y="517525"/>
                  </a:cubicBezTo>
                  <a:cubicBezTo>
                    <a:pt x="292332" y="515765"/>
                    <a:pt x="292332" y="515765"/>
                    <a:pt x="325636" y="514004"/>
                  </a:cubicBezTo>
                  <a:cubicBezTo>
                    <a:pt x="358941" y="514004"/>
                    <a:pt x="390492" y="512243"/>
                    <a:pt x="397504" y="512243"/>
                  </a:cubicBezTo>
                  <a:cubicBezTo>
                    <a:pt x="402762" y="512243"/>
                    <a:pt x="425550" y="512243"/>
                    <a:pt x="457101" y="514004"/>
                  </a:cubicBezTo>
                  <a:cubicBezTo>
                    <a:pt x="500923" y="515765"/>
                    <a:pt x="507934" y="515765"/>
                    <a:pt x="525463" y="517525"/>
                  </a:cubicBezTo>
                  <a:close/>
                  <a:moveTo>
                    <a:pt x="332208" y="0"/>
                  </a:moveTo>
                  <a:lnTo>
                    <a:pt x="471067" y="0"/>
                  </a:lnTo>
                  <a:cubicBezTo>
                    <a:pt x="727693" y="686012"/>
                    <a:pt x="727693" y="686012"/>
                    <a:pt x="727693" y="686012"/>
                  </a:cubicBezTo>
                  <a:cubicBezTo>
                    <a:pt x="757574" y="765370"/>
                    <a:pt x="769878" y="793587"/>
                    <a:pt x="803275" y="858837"/>
                  </a:cubicBezTo>
                  <a:cubicBezTo>
                    <a:pt x="629261" y="858837"/>
                    <a:pt x="629261" y="858837"/>
                    <a:pt x="629261" y="858837"/>
                  </a:cubicBezTo>
                  <a:cubicBezTo>
                    <a:pt x="625746" y="837675"/>
                    <a:pt x="623988" y="825330"/>
                    <a:pt x="618715" y="812985"/>
                  </a:cubicBezTo>
                  <a:cubicBezTo>
                    <a:pt x="615200" y="798877"/>
                    <a:pt x="615200" y="798877"/>
                    <a:pt x="615200" y="798877"/>
                  </a:cubicBezTo>
                  <a:cubicBezTo>
                    <a:pt x="601138" y="747735"/>
                    <a:pt x="599380" y="740681"/>
                    <a:pt x="595865" y="735390"/>
                  </a:cubicBezTo>
                  <a:cubicBezTo>
                    <a:pt x="558953" y="624288"/>
                    <a:pt x="558953" y="624288"/>
                    <a:pt x="558953" y="624288"/>
                  </a:cubicBezTo>
                  <a:cubicBezTo>
                    <a:pt x="555437" y="624288"/>
                    <a:pt x="555437" y="624288"/>
                    <a:pt x="555437" y="624288"/>
                  </a:cubicBezTo>
                  <a:cubicBezTo>
                    <a:pt x="543133" y="624288"/>
                    <a:pt x="553680" y="624288"/>
                    <a:pt x="523799" y="622525"/>
                  </a:cubicBezTo>
                  <a:cubicBezTo>
                    <a:pt x="451732" y="618998"/>
                    <a:pt x="442944" y="618998"/>
                    <a:pt x="400759" y="618998"/>
                  </a:cubicBezTo>
                  <a:cubicBezTo>
                    <a:pt x="346270" y="618998"/>
                    <a:pt x="358574" y="618998"/>
                    <a:pt x="251353" y="624288"/>
                  </a:cubicBezTo>
                  <a:cubicBezTo>
                    <a:pt x="235534" y="624288"/>
                    <a:pt x="235534" y="624288"/>
                    <a:pt x="235534" y="624288"/>
                  </a:cubicBezTo>
                  <a:cubicBezTo>
                    <a:pt x="193348" y="745971"/>
                    <a:pt x="193348" y="745971"/>
                    <a:pt x="193348" y="745971"/>
                  </a:cubicBezTo>
                  <a:cubicBezTo>
                    <a:pt x="179287" y="781242"/>
                    <a:pt x="168740" y="820040"/>
                    <a:pt x="159952" y="858837"/>
                  </a:cubicBezTo>
                  <a:cubicBezTo>
                    <a:pt x="0" y="858837"/>
                    <a:pt x="0" y="858837"/>
                    <a:pt x="0" y="858837"/>
                  </a:cubicBezTo>
                  <a:cubicBezTo>
                    <a:pt x="24608" y="816512"/>
                    <a:pt x="40427" y="779478"/>
                    <a:pt x="70309" y="701883"/>
                  </a:cubicBezTo>
                  <a:cubicBezTo>
                    <a:pt x="279476" y="160481"/>
                    <a:pt x="279476" y="160481"/>
                    <a:pt x="279476" y="160481"/>
                  </a:cubicBezTo>
                  <a:cubicBezTo>
                    <a:pt x="309358" y="84649"/>
                    <a:pt x="319904" y="47615"/>
                    <a:pt x="332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76" name="Freeform 21">
              <a:extLst>
                <a:ext uri="{FF2B5EF4-FFF2-40B4-BE49-F238E27FC236}">
                  <a16:creationId xmlns:a16="http://schemas.microsoft.com/office/drawing/2014/main" id="{95B3781F-55E0-47E4-9003-5A1176A18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2522" y="853140"/>
              <a:ext cx="47544" cy="98715"/>
            </a:xfrm>
            <a:custGeom>
              <a:avLst/>
              <a:gdLst>
                <a:gd name="T0" fmla="*/ 98 w 106"/>
                <a:gd name="T1" fmla="*/ 183 h 221"/>
                <a:gd name="T2" fmla="*/ 81 w 106"/>
                <a:gd name="T3" fmla="*/ 189 h 221"/>
                <a:gd name="T4" fmla="*/ 65 w 106"/>
                <a:gd name="T5" fmla="*/ 169 h 221"/>
                <a:gd name="T6" fmla="*/ 65 w 106"/>
                <a:gd name="T7" fmla="*/ 79 h 221"/>
                <a:gd name="T8" fmla="*/ 99 w 106"/>
                <a:gd name="T9" fmla="*/ 79 h 221"/>
                <a:gd name="T10" fmla="*/ 99 w 106"/>
                <a:gd name="T11" fmla="*/ 47 h 221"/>
                <a:gd name="T12" fmla="*/ 65 w 106"/>
                <a:gd name="T13" fmla="*/ 47 h 221"/>
                <a:gd name="T14" fmla="*/ 65 w 106"/>
                <a:gd name="T15" fmla="*/ 0 h 221"/>
                <a:gd name="T16" fmla="*/ 28 w 106"/>
                <a:gd name="T17" fmla="*/ 0 h 221"/>
                <a:gd name="T18" fmla="*/ 28 w 106"/>
                <a:gd name="T19" fmla="*/ 47 h 221"/>
                <a:gd name="T20" fmla="*/ 0 w 106"/>
                <a:gd name="T21" fmla="*/ 47 h 221"/>
                <a:gd name="T22" fmla="*/ 0 w 106"/>
                <a:gd name="T23" fmla="*/ 79 h 221"/>
                <a:gd name="T24" fmla="*/ 28 w 106"/>
                <a:gd name="T25" fmla="*/ 79 h 221"/>
                <a:gd name="T26" fmla="*/ 28 w 106"/>
                <a:gd name="T27" fmla="*/ 178 h 221"/>
                <a:gd name="T28" fmla="*/ 71 w 106"/>
                <a:gd name="T29" fmla="*/ 221 h 221"/>
                <a:gd name="T30" fmla="*/ 106 w 106"/>
                <a:gd name="T31" fmla="*/ 211 h 221"/>
                <a:gd name="T32" fmla="*/ 98 w 106"/>
                <a:gd name="T33" fmla="*/ 18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221">
                  <a:moveTo>
                    <a:pt x="98" y="183"/>
                  </a:moveTo>
                  <a:cubicBezTo>
                    <a:pt x="95" y="186"/>
                    <a:pt x="88" y="189"/>
                    <a:pt x="81" y="189"/>
                  </a:cubicBezTo>
                  <a:cubicBezTo>
                    <a:pt x="70" y="189"/>
                    <a:pt x="65" y="180"/>
                    <a:pt x="65" y="169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47"/>
                    <a:pt x="99" y="47"/>
                    <a:pt x="99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178"/>
                    <a:pt x="28" y="178"/>
                    <a:pt x="28" y="178"/>
                  </a:cubicBezTo>
                  <a:cubicBezTo>
                    <a:pt x="28" y="206"/>
                    <a:pt x="43" y="221"/>
                    <a:pt x="71" y="221"/>
                  </a:cubicBezTo>
                  <a:cubicBezTo>
                    <a:pt x="89" y="221"/>
                    <a:pt x="100" y="217"/>
                    <a:pt x="106" y="211"/>
                  </a:cubicBezTo>
                  <a:lnTo>
                    <a:pt x="98" y="1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7" name="Freeform 22">
              <a:extLst>
                <a:ext uri="{FF2B5EF4-FFF2-40B4-BE49-F238E27FC236}">
                  <a16:creationId xmlns:a16="http://schemas.microsoft.com/office/drawing/2014/main" id="{B420D839-2966-4C38-AEA9-FC10DF205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9118" y="874092"/>
              <a:ext cx="76152" cy="76151"/>
            </a:xfrm>
            <a:custGeom>
              <a:avLst/>
              <a:gdLst>
                <a:gd name="T0" fmla="*/ 185 w 189"/>
                <a:gd name="T1" fmla="*/ 0 h 189"/>
                <a:gd name="T2" fmla="*/ 140 w 189"/>
                <a:gd name="T3" fmla="*/ 0 h 189"/>
                <a:gd name="T4" fmla="*/ 95 w 189"/>
                <a:gd name="T5" fmla="*/ 65 h 189"/>
                <a:gd name="T6" fmla="*/ 50 w 189"/>
                <a:gd name="T7" fmla="*/ 0 h 189"/>
                <a:gd name="T8" fmla="*/ 4 w 189"/>
                <a:gd name="T9" fmla="*/ 0 h 189"/>
                <a:gd name="T10" fmla="*/ 69 w 189"/>
                <a:gd name="T11" fmla="*/ 92 h 189"/>
                <a:gd name="T12" fmla="*/ 0 w 189"/>
                <a:gd name="T13" fmla="*/ 189 h 189"/>
                <a:gd name="T14" fmla="*/ 46 w 189"/>
                <a:gd name="T15" fmla="*/ 189 h 189"/>
                <a:gd name="T16" fmla="*/ 95 w 189"/>
                <a:gd name="T17" fmla="*/ 119 h 189"/>
                <a:gd name="T18" fmla="*/ 144 w 189"/>
                <a:gd name="T19" fmla="*/ 189 h 189"/>
                <a:gd name="T20" fmla="*/ 189 w 189"/>
                <a:gd name="T21" fmla="*/ 189 h 189"/>
                <a:gd name="T22" fmla="*/ 120 w 189"/>
                <a:gd name="T23" fmla="*/ 92 h 189"/>
                <a:gd name="T24" fmla="*/ 185 w 189"/>
                <a:gd name="T2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89">
                  <a:moveTo>
                    <a:pt x="185" y="0"/>
                  </a:moveTo>
                  <a:lnTo>
                    <a:pt x="140" y="0"/>
                  </a:lnTo>
                  <a:lnTo>
                    <a:pt x="95" y="65"/>
                  </a:lnTo>
                  <a:lnTo>
                    <a:pt x="50" y="0"/>
                  </a:lnTo>
                  <a:lnTo>
                    <a:pt x="4" y="0"/>
                  </a:lnTo>
                  <a:lnTo>
                    <a:pt x="69" y="92"/>
                  </a:lnTo>
                  <a:lnTo>
                    <a:pt x="0" y="189"/>
                  </a:lnTo>
                  <a:lnTo>
                    <a:pt x="46" y="189"/>
                  </a:lnTo>
                  <a:lnTo>
                    <a:pt x="95" y="119"/>
                  </a:lnTo>
                  <a:lnTo>
                    <a:pt x="144" y="189"/>
                  </a:lnTo>
                  <a:lnTo>
                    <a:pt x="189" y="189"/>
                  </a:lnTo>
                  <a:lnTo>
                    <a:pt x="120" y="9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708DDE85-EF93-405A-A1B8-39A2120B1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2088" y="872480"/>
              <a:ext cx="76152" cy="79375"/>
            </a:xfrm>
            <a:custGeom>
              <a:avLst/>
              <a:gdLst>
                <a:gd name="connsiteX0" fmla="*/ 151607 w 300038"/>
                <a:gd name="connsiteY0" fmla="*/ 52387 h 312737"/>
                <a:gd name="connsiteX1" fmla="*/ 66675 w 300038"/>
                <a:gd name="connsiteY1" fmla="*/ 131762 h 312737"/>
                <a:gd name="connsiteX2" fmla="*/ 236538 w 300038"/>
                <a:gd name="connsiteY2" fmla="*/ 131762 h 312737"/>
                <a:gd name="connsiteX3" fmla="*/ 151607 w 300038"/>
                <a:gd name="connsiteY3" fmla="*/ 52387 h 312737"/>
                <a:gd name="connsiteX4" fmla="*/ 151784 w 300038"/>
                <a:gd name="connsiteY4" fmla="*/ 0 h 312737"/>
                <a:gd name="connsiteX5" fmla="*/ 300038 w 300038"/>
                <a:gd name="connsiteY5" fmla="*/ 161639 h 312737"/>
                <a:gd name="connsiteX6" fmla="*/ 300038 w 300038"/>
                <a:gd name="connsiteY6" fmla="*/ 177452 h 312737"/>
                <a:gd name="connsiteX7" fmla="*/ 68832 w 300038"/>
                <a:gd name="connsiteY7" fmla="*/ 177452 h 312737"/>
                <a:gd name="connsiteX8" fmla="*/ 164138 w 300038"/>
                <a:gd name="connsiteY8" fmla="*/ 260029 h 312737"/>
                <a:gd name="connsiteX9" fmla="*/ 248855 w 300038"/>
                <a:gd name="connsiteY9" fmla="*/ 226647 h 312737"/>
                <a:gd name="connsiteX10" fmla="*/ 278859 w 300038"/>
                <a:gd name="connsiteY10" fmla="*/ 270570 h 312737"/>
                <a:gd name="connsiteX11" fmla="*/ 157079 w 300038"/>
                <a:gd name="connsiteY11" fmla="*/ 312737 h 312737"/>
                <a:gd name="connsiteX12" fmla="*/ 0 w 300038"/>
                <a:gd name="connsiteY12" fmla="*/ 156369 h 312737"/>
                <a:gd name="connsiteX13" fmla="*/ 151784 w 300038"/>
                <a:gd name="connsiteY13" fmla="*/ 0 h 31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0038" h="312737">
                  <a:moveTo>
                    <a:pt x="151607" y="52387"/>
                  </a:moveTo>
                  <a:cubicBezTo>
                    <a:pt x="94985" y="52387"/>
                    <a:pt x="70214" y="94720"/>
                    <a:pt x="66675" y="131762"/>
                  </a:cubicBezTo>
                  <a:lnTo>
                    <a:pt x="236538" y="131762"/>
                  </a:lnTo>
                  <a:cubicBezTo>
                    <a:pt x="234769" y="96484"/>
                    <a:pt x="211766" y="52387"/>
                    <a:pt x="151607" y="52387"/>
                  </a:cubicBezTo>
                  <a:close/>
                  <a:moveTo>
                    <a:pt x="151784" y="0"/>
                  </a:moveTo>
                  <a:cubicBezTo>
                    <a:pt x="241795" y="0"/>
                    <a:pt x="300038" y="68521"/>
                    <a:pt x="300038" y="161639"/>
                  </a:cubicBezTo>
                  <a:cubicBezTo>
                    <a:pt x="300038" y="161639"/>
                    <a:pt x="300038" y="161639"/>
                    <a:pt x="300038" y="177452"/>
                  </a:cubicBezTo>
                  <a:cubicBezTo>
                    <a:pt x="300038" y="177452"/>
                    <a:pt x="300038" y="177452"/>
                    <a:pt x="68832" y="177452"/>
                  </a:cubicBezTo>
                  <a:cubicBezTo>
                    <a:pt x="72362" y="223133"/>
                    <a:pt x="107661" y="260029"/>
                    <a:pt x="164138" y="260029"/>
                  </a:cubicBezTo>
                  <a:cubicBezTo>
                    <a:pt x="192377" y="260029"/>
                    <a:pt x="227676" y="247730"/>
                    <a:pt x="248855" y="226647"/>
                  </a:cubicBezTo>
                  <a:cubicBezTo>
                    <a:pt x="248855" y="226647"/>
                    <a:pt x="248855" y="226647"/>
                    <a:pt x="278859" y="270570"/>
                  </a:cubicBezTo>
                  <a:cubicBezTo>
                    <a:pt x="248855" y="298682"/>
                    <a:pt x="204732" y="312737"/>
                    <a:pt x="157079" y="312737"/>
                  </a:cubicBezTo>
                  <a:cubicBezTo>
                    <a:pt x="67067" y="312737"/>
                    <a:pt x="0" y="251244"/>
                    <a:pt x="0" y="156369"/>
                  </a:cubicBezTo>
                  <a:cubicBezTo>
                    <a:pt x="0" y="68521"/>
                    <a:pt x="63537" y="0"/>
                    <a:pt x="15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79" name="Freeform 25">
              <a:extLst>
                <a:ext uri="{FF2B5EF4-FFF2-40B4-BE49-F238E27FC236}">
                  <a16:creationId xmlns:a16="http://schemas.microsoft.com/office/drawing/2014/main" id="{4C0CC431-D9EA-4298-A303-C638599DD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3043" y="872480"/>
              <a:ext cx="67690" cy="77763"/>
            </a:xfrm>
            <a:custGeom>
              <a:avLst/>
              <a:gdLst>
                <a:gd name="T0" fmla="*/ 97 w 152"/>
                <a:gd name="T1" fmla="*/ 0 h 174"/>
                <a:gd name="T2" fmla="*/ 37 w 152"/>
                <a:gd name="T3" fmla="*/ 27 h 174"/>
                <a:gd name="T4" fmla="*/ 37 w 152"/>
                <a:gd name="T5" fmla="*/ 4 h 174"/>
                <a:gd name="T6" fmla="*/ 0 w 152"/>
                <a:gd name="T7" fmla="*/ 4 h 174"/>
                <a:gd name="T8" fmla="*/ 0 w 152"/>
                <a:gd name="T9" fmla="*/ 174 h 174"/>
                <a:gd name="T10" fmla="*/ 37 w 152"/>
                <a:gd name="T11" fmla="*/ 174 h 174"/>
                <a:gd name="T12" fmla="*/ 37 w 152"/>
                <a:gd name="T13" fmla="*/ 55 h 174"/>
                <a:gd name="T14" fmla="*/ 81 w 152"/>
                <a:gd name="T15" fmla="*/ 32 h 174"/>
                <a:gd name="T16" fmla="*/ 115 w 152"/>
                <a:gd name="T17" fmla="*/ 68 h 174"/>
                <a:gd name="T18" fmla="*/ 115 w 152"/>
                <a:gd name="T19" fmla="*/ 174 h 174"/>
                <a:gd name="T20" fmla="*/ 152 w 152"/>
                <a:gd name="T21" fmla="*/ 174 h 174"/>
                <a:gd name="T22" fmla="*/ 152 w 152"/>
                <a:gd name="T23" fmla="*/ 54 h 174"/>
                <a:gd name="T24" fmla="*/ 97 w 152"/>
                <a:gd name="T2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74">
                  <a:moveTo>
                    <a:pt x="97" y="0"/>
                  </a:moveTo>
                  <a:cubicBezTo>
                    <a:pt x="70" y="0"/>
                    <a:pt x="48" y="14"/>
                    <a:pt x="37" y="27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37" y="174"/>
                    <a:pt x="37" y="174"/>
                    <a:pt x="37" y="174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46" y="44"/>
                    <a:pt x="62" y="32"/>
                    <a:pt x="81" y="32"/>
                  </a:cubicBezTo>
                  <a:cubicBezTo>
                    <a:pt x="101" y="32"/>
                    <a:pt x="115" y="41"/>
                    <a:pt x="115" y="68"/>
                  </a:cubicBezTo>
                  <a:cubicBezTo>
                    <a:pt x="115" y="174"/>
                    <a:pt x="115" y="174"/>
                    <a:pt x="115" y="174"/>
                  </a:cubicBezTo>
                  <a:cubicBezTo>
                    <a:pt x="152" y="174"/>
                    <a:pt x="152" y="174"/>
                    <a:pt x="152" y="174"/>
                  </a:cubicBezTo>
                  <a:cubicBezTo>
                    <a:pt x="152" y="54"/>
                    <a:pt x="152" y="54"/>
                    <a:pt x="152" y="54"/>
                  </a:cubicBezTo>
                  <a:cubicBezTo>
                    <a:pt x="152" y="19"/>
                    <a:pt x="134" y="0"/>
                    <a:pt x="9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0" name="Freeform 26">
              <a:extLst>
                <a:ext uri="{FF2B5EF4-FFF2-40B4-BE49-F238E27FC236}">
                  <a16:creationId xmlns:a16="http://schemas.microsoft.com/office/drawing/2014/main" id="{BEBEFC1A-8ABF-404F-925A-3A941F873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2497" y="872480"/>
              <a:ext cx="64064" cy="79375"/>
            </a:xfrm>
            <a:custGeom>
              <a:avLst/>
              <a:gdLst>
                <a:gd name="T0" fmla="*/ 41 w 144"/>
                <a:gd name="T1" fmla="*/ 50 h 178"/>
                <a:gd name="T2" fmla="*/ 73 w 144"/>
                <a:gd name="T3" fmla="*/ 29 h 178"/>
                <a:gd name="T4" fmla="*/ 123 w 144"/>
                <a:gd name="T5" fmla="*/ 50 h 178"/>
                <a:gd name="T6" fmla="*/ 139 w 144"/>
                <a:gd name="T7" fmla="*/ 24 h 178"/>
                <a:gd name="T8" fmla="*/ 73 w 144"/>
                <a:gd name="T9" fmla="*/ 0 h 178"/>
                <a:gd name="T10" fmla="*/ 6 w 144"/>
                <a:gd name="T11" fmla="*/ 52 h 178"/>
                <a:gd name="T12" fmla="*/ 109 w 144"/>
                <a:gd name="T13" fmla="*/ 126 h 178"/>
                <a:gd name="T14" fmla="*/ 75 w 144"/>
                <a:gd name="T15" fmla="*/ 149 h 178"/>
                <a:gd name="T16" fmla="*/ 17 w 144"/>
                <a:gd name="T17" fmla="*/ 125 h 178"/>
                <a:gd name="T18" fmla="*/ 0 w 144"/>
                <a:gd name="T19" fmla="*/ 152 h 178"/>
                <a:gd name="T20" fmla="*/ 73 w 144"/>
                <a:gd name="T21" fmla="*/ 178 h 178"/>
                <a:gd name="T22" fmla="*/ 144 w 144"/>
                <a:gd name="T23" fmla="*/ 126 h 178"/>
                <a:gd name="T24" fmla="*/ 41 w 144"/>
                <a:gd name="T25" fmla="*/ 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78">
                  <a:moveTo>
                    <a:pt x="41" y="50"/>
                  </a:moveTo>
                  <a:cubicBezTo>
                    <a:pt x="41" y="38"/>
                    <a:pt x="54" y="29"/>
                    <a:pt x="73" y="29"/>
                  </a:cubicBezTo>
                  <a:cubicBezTo>
                    <a:pt x="94" y="29"/>
                    <a:pt x="113" y="38"/>
                    <a:pt x="123" y="50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23" y="10"/>
                    <a:pt x="102" y="0"/>
                    <a:pt x="73" y="0"/>
                  </a:cubicBezTo>
                  <a:cubicBezTo>
                    <a:pt x="30" y="0"/>
                    <a:pt x="6" y="24"/>
                    <a:pt x="6" y="52"/>
                  </a:cubicBezTo>
                  <a:cubicBezTo>
                    <a:pt x="6" y="117"/>
                    <a:pt x="109" y="93"/>
                    <a:pt x="109" y="126"/>
                  </a:cubicBezTo>
                  <a:cubicBezTo>
                    <a:pt x="109" y="140"/>
                    <a:pt x="97" y="149"/>
                    <a:pt x="75" y="149"/>
                  </a:cubicBezTo>
                  <a:cubicBezTo>
                    <a:pt x="53" y="149"/>
                    <a:pt x="29" y="138"/>
                    <a:pt x="17" y="125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8" y="169"/>
                    <a:pt x="45" y="178"/>
                    <a:pt x="73" y="178"/>
                  </a:cubicBezTo>
                  <a:cubicBezTo>
                    <a:pt x="119" y="178"/>
                    <a:pt x="144" y="156"/>
                    <a:pt x="144" y="126"/>
                  </a:cubicBezTo>
                  <a:cubicBezTo>
                    <a:pt x="144" y="58"/>
                    <a:pt x="41" y="80"/>
                    <a:pt x="41" y="5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EEA41CB2-2437-4B0D-B6A9-C05A3CF05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8652" y="843470"/>
              <a:ext cx="22563" cy="41500"/>
            </a:xfrm>
            <a:custGeom>
              <a:avLst/>
              <a:gdLst>
                <a:gd name="T0" fmla="*/ 24 w 51"/>
                <a:gd name="T1" fmla="*/ 0 h 93"/>
                <a:gd name="T2" fmla="*/ 0 w 51"/>
                <a:gd name="T3" fmla="*/ 25 h 93"/>
                <a:gd name="T4" fmla="*/ 21 w 51"/>
                <a:gd name="T5" fmla="*/ 47 h 93"/>
                <a:gd name="T6" fmla="*/ 27 w 51"/>
                <a:gd name="T7" fmla="*/ 46 h 93"/>
                <a:gd name="T8" fmla="*/ 1 w 51"/>
                <a:gd name="T9" fmla="*/ 79 h 93"/>
                <a:gd name="T10" fmla="*/ 18 w 51"/>
                <a:gd name="T11" fmla="*/ 93 h 93"/>
                <a:gd name="T12" fmla="*/ 51 w 51"/>
                <a:gd name="T13" fmla="*/ 33 h 93"/>
                <a:gd name="T14" fmla="*/ 24 w 51"/>
                <a:gd name="T1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93">
                  <a:moveTo>
                    <a:pt x="24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8"/>
                    <a:pt x="9" y="47"/>
                    <a:pt x="21" y="47"/>
                  </a:cubicBezTo>
                  <a:cubicBezTo>
                    <a:pt x="23" y="47"/>
                    <a:pt x="26" y="46"/>
                    <a:pt x="27" y="46"/>
                  </a:cubicBezTo>
                  <a:cubicBezTo>
                    <a:pt x="24" y="58"/>
                    <a:pt x="13" y="72"/>
                    <a:pt x="1" y="79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37" y="79"/>
                    <a:pt x="51" y="57"/>
                    <a:pt x="51" y="33"/>
                  </a:cubicBezTo>
                  <a:cubicBezTo>
                    <a:pt x="51" y="12"/>
                    <a:pt x="38" y="0"/>
                    <a:pt x="24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8775C675-A5F1-4653-9461-21EA2548C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7006" y="853140"/>
              <a:ext cx="47142" cy="98715"/>
            </a:xfrm>
            <a:custGeom>
              <a:avLst/>
              <a:gdLst>
                <a:gd name="T0" fmla="*/ 81 w 106"/>
                <a:gd name="T1" fmla="*/ 189 h 221"/>
                <a:gd name="T2" fmla="*/ 65 w 106"/>
                <a:gd name="T3" fmla="*/ 169 h 221"/>
                <a:gd name="T4" fmla="*/ 65 w 106"/>
                <a:gd name="T5" fmla="*/ 79 h 221"/>
                <a:gd name="T6" fmla="*/ 99 w 106"/>
                <a:gd name="T7" fmla="*/ 79 h 221"/>
                <a:gd name="T8" fmla="*/ 99 w 106"/>
                <a:gd name="T9" fmla="*/ 47 h 221"/>
                <a:gd name="T10" fmla="*/ 65 w 106"/>
                <a:gd name="T11" fmla="*/ 47 h 221"/>
                <a:gd name="T12" fmla="*/ 65 w 106"/>
                <a:gd name="T13" fmla="*/ 0 h 221"/>
                <a:gd name="T14" fmla="*/ 28 w 106"/>
                <a:gd name="T15" fmla="*/ 0 h 221"/>
                <a:gd name="T16" fmla="*/ 28 w 106"/>
                <a:gd name="T17" fmla="*/ 47 h 221"/>
                <a:gd name="T18" fmla="*/ 0 w 106"/>
                <a:gd name="T19" fmla="*/ 47 h 221"/>
                <a:gd name="T20" fmla="*/ 0 w 106"/>
                <a:gd name="T21" fmla="*/ 79 h 221"/>
                <a:gd name="T22" fmla="*/ 28 w 106"/>
                <a:gd name="T23" fmla="*/ 79 h 221"/>
                <a:gd name="T24" fmla="*/ 28 w 106"/>
                <a:gd name="T25" fmla="*/ 178 h 221"/>
                <a:gd name="T26" fmla="*/ 71 w 106"/>
                <a:gd name="T27" fmla="*/ 221 h 221"/>
                <a:gd name="T28" fmla="*/ 106 w 106"/>
                <a:gd name="T29" fmla="*/ 211 h 221"/>
                <a:gd name="T30" fmla="*/ 97 w 106"/>
                <a:gd name="T31" fmla="*/ 183 h 221"/>
                <a:gd name="T32" fmla="*/ 81 w 106"/>
                <a:gd name="T33" fmla="*/ 18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221">
                  <a:moveTo>
                    <a:pt x="81" y="189"/>
                  </a:moveTo>
                  <a:cubicBezTo>
                    <a:pt x="70" y="189"/>
                    <a:pt x="65" y="180"/>
                    <a:pt x="65" y="169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47"/>
                    <a:pt x="99" y="47"/>
                    <a:pt x="99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178"/>
                    <a:pt x="28" y="178"/>
                    <a:pt x="28" y="178"/>
                  </a:cubicBezTo>
                  <a:cubicBezTo>
                    <a:pt x="28" y="206"/>
                    <a:pt x="43" y="221"/>
                    <a:pt x="71" y="221"/>
                  </a:cubicBezTo>
                  <a:cubicBezTo>
                    <a:pt x="89" y="221"/>
                    <a:pt x="100" y="217"/>
                    <a:pt x="106" y="211"/>
                  </a:cubicBezTo>
                  <a:cubicBezTo>
                    <a:pt x="97" y="183"/>
                    <a:pt x="97" y="183"/>
                    <a:pt x="97" y="183"/>
                  </a:cubicBezTo>
                  <a:cubicBezTo>
                    <a:pt x="95" y="186"/>
                    <a:pt x="88" y="189"/>
                    <a:pt x="81" y="1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8B09F400-8322-48D1-BD82-6676EA754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2796" y="872480"/>
              <a:ext cx="67287" cy="79375"/>
            </a:xfrm>
            <a:custGeom>
              <a:avLst/>
              <a:gdLst>
                <a:gd name="connsiteX0" fmla="*/ 128176 w 265113"/>
                <a:gd name="connsiteY0" fmla="*/ 161925 h 312737"/>
                <a:gd name="connsiteX1" fmla="*/ 65088 w 265113"/>
                <a:gd name="connsiteY1" fmla="*/ 216785 h 312737"/>
                <a:gd name="connsiteX2" fmla="*/ 128176 w 265113"/>
                <a:gd name="connsiteY2" fmla="*/ 269875 h 312737"/>
                <a:gd name="connsiteX3" fmla="*/ 200026 w 265113"/>
                <a:gd name="connsiteY3" fmla="*/ 238021 h 312737"/>
                <a:gd name="connsiteX4" fmla="*/ 200026 w 265113"/>
                <a:gd name="connsiteY4" fmla="*/ 193779 h 312737"/>
                <a:gd name="connsiteX5" fmla="*/ 128176 w 265113"/>
                <a:gd name="connsiteY5" fmla="*/ 161925 h 312737"/>
                <a:gd name="connsiteX6" fmla="*/ 140457 w 265113"/>
                <a:gd name="connsiteY6" fmla="*/ 0 h 312737"/>
                <a:gd name="connsiteX7" fmla="*/ 265113 w 265113"/>
                <a:gd name="connsiteY7" fmla="*/ 107174 h 312737"/>
                <a:gd name="connsiteX8" fmla="*/ 265113 w 265113"/>
                <a:gd name="connsiteY8" fmla="*/ 305709 h 312737"/>
                <a:gd name="connsiteX9" fmla="*/ 200152 w 265113"/>
                <a:gd name="connsiteY9" fmla="*/ 305709 h 312737"/>
                <a:gd name="connsiteX10" fmla="*/ 200152 w 265113"/>
                <a:gd name="connsiteY10" fmla="*/ 274084 h 312737"/>
                <a:gd name="connsiteX11" fmla="*/ 103587 w 265113"/>
                <a:gd name="connsiteY11" fmla="*/ 312737 h 312737"/>
                <a:gd name="connsiteX12" fmla="*/ 0 w 265113"/>
                <a:gd name="connsiteY12" fmla="*/ 214348 h 312737"/>
                <a:gd name="connsiteX13" fmla="*/ 103587 w 265113"/>
                <a:gd name="connsiteY13" fmla="*/ 117716 h 312737"/>
                <a:gd name="connsiteX14" fmla="*/ 200152 w 265113"/>
                <a:gd name="connsiteY14" fmla="*/ 156369 h 312737"/>
                <a:gd name="connsiteX15" fmla="*/ 200152 w 265113"/>
                <a:gd name="connsiteY15" fmla="*/ 110688 h 312737"/>
                <a:gd name="connsiteX16" fmla="*/ 129923 w 265113"/>
                <a:gd name="connsiteY16" fmla="*/ 54466 h 312737"/>
                <a:gd name="connsiteX17" fmla="*/ 42137 w 265113"/>
                <a:gd name="connsiteY17" fmla="*/ 93118 h 312737"/>
                <a:gd name="connsiteX18" fmla="*/ 15801 w 265113"/>
                <a:gd name="connsiteY18" fmla="*/ 47438 h 312737"/>
                <a:gd name="connsiteX19" fmla="*/ 140457 w 265113"/>
                <a:gd name="connsiteY19" fmla="*/ 0 h 31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5113" h="312737">
                  <a:moveTo>
                    <a:pt x="128176" y="161925"/>
                  </a:moveTo>
                  <a:cubicBezTo>
                    <a:pt x="93127" y="161925"/>
                    <a:pt x="65088" y="183161"/>
                    <a:pt x="65088" y="216785"/>
                  </a:cubicBezTo>
                  <a:cubicBezTo>
                    <a:pt x="65088" y="248639"/>
                    <a:pt x="93127" y="269875"/>
                    <a:pt x="128176" y="269875"/>
                  </a:cubicBezTo>
                  <a:cubicBezTo>
                    <a:pt x="157967" y="269875"/>
                    <a:pt x="184254" y="259257"/>
                    <a:pt x="200026" y="238021"/>
                  </a:cubicBezTo>
                  <a:lnTo>
                    <a:pt x="200026" y="193779"/>
                  </a:lnTo>
                  <a:cubicBezTo>
                    <a:pt x="184254" y="172543"/>
                    <a:pt x="157967" y="161925"/>
                    <a:pt x="128176" y="161925"/>
                  </a:cubicBezTo>
                  <a:close/>
                  <a:moveTo>
                    <a:pt x="140457" y="0"/>
                  </a:moveTo>
                  <a:cubicBezTo>
                    <a:pt x="207174" y="0"/>
                    <a:pt x="265113" y="28111"/>
                    <a:pt x="265113" y="107174"/>
                  </a:cubicBezTo>
                  <a:cubicBezTo>
                    <a:pt x="265113" y="107174"/>
                    <a:pt x="265113" y="107174"/>
                    <a:pt x="265113" y="305709"/>
                  </a:cubicBezTo>
                  <a:cubicBezTo>
                    <a:pt x="265113" y="305709"/>
                    <a:pt x="265113" y="305709"/>
                    <a:pt x="200152" y="305709"/>
                  </a:cubicBezTo>
                  <a:cubicBezTo>
                    <a:pt x="200152" y="305709"/>
                    <a:pt x="200152" y="305709"/>
                    <a:pt x="200152" y="274084"/>
                  </a:cubicBezTo>
                  <a:cubicBezTo>
                    <a:pt x="177327" y="298682"/>
                    <a:pt x="143969" y="312737"/>
                    <a:pt x="103587" y="312737"/>
                  </a:cubicBezTo>
                  <a:cubicBezTo>
                    <a:pt x="54427" y="312737"/>
                    <a:pt x="0" y="281112"/>
                    <a:pt x="0" y="214348"/>
                  </a:cubicBezTo>
                  <a:cubicBezTo>
                    <a:pt x="0" y="145827"/>
                    <a:pt x="54427" y="117716"/>
                    <a:pt x="103587" y="117716"/>
                  </a:cubicBezTo>
                  <a:cubicBezTo>
                    <a:pt x="143969" y="117716"/>
                    <a:pt x="179083" y="130014"/>
                    <a:pt x="200152" y="156369"/>
                  </a:cubicBezTo>
                  <a:cubicBezTo>
                    <a:pt x="200152" y="156369"/>
                    <a:pt x="200152" y="156369"/>
                    <a:pt x="200152" y="110688"/>
                  </a:cubicBezTo>
                  <a:cubicBezTo>
                    <a:pt x="200152" y="75549"/>
                    <a:pt x="172060" y="54466"/>
                    <a:pt x="129923" y="54466"/>
                  </a:cubicBezTo>
                  <a:cubicBezTo>
                    <a:pt x="96564" y="54466"/>
                    <a:pt x="68473" y="66764"/>
                    <a:pt x="42137" y="93118"/>
                  </a:cubicBezTo>
                  <a:cubicBezTo>
                    <a:pt x="42137" y="93118"/>
                    <a:pt x="42137" y="93118"/>
                    <a:pt x="15801" y="47438"/>
                  </a:cubicBezTo>
                  <a:cubicBezTo>
                    <a:pt x="49160" y="14056"/>
                    <a:pt x="93053" y="0"/>
                    <a:pt x="14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3D6F083B-0A9A-40B0-A454-D9BAA4198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3348" y="845082"/>
              <a:ext cx="68093" cy="105161"/>
            </a:xfrm>
            <a:custGeom>
              <a:avLst/>
              <a:gdLst>
                <a:gd name="T0" fmla="*/ 97 w 152"/>
                <a:gd name="T1" fmla="*/ 61 h 235"/>
                <a:gd name="T2" fmla="*/ 36 w 152"/>
                <a:gd name="T3" fmla="*/ 88 h 235"/>
                <a:gd name="T4" fmla="*/ 36 w 152"/>
                <a:gd name="T5" fmla="*/ 0 h 235"/>
                <a:gd name="T6" fmla="*/ 0 w 152"/>
                <a:gd name="T7" fmla="*/ 0 h 235"/>
                <a:gd name="T8" fmla="*/ 0 w 152"/>
                <a:gd name="T9" fmla="*/ 235 h 235"/>
                <a:gd name="T10" fmla="*/ 36 w 152"/>
                <a:gd name="T11" fmla="*/ 235 h 235"/>
                <a:gd name="T12" fmla="*/ 36 w 152"/>
                <a:gd name="T13" fmla="*/ 116 h 235"/>
                <a:gd name="T14" fmla="*/ 80 w 152"/>
                <a:gd name="T15" fmla="*/ 93 h 235"/>
                <a:gd name="T16" fmla="*/ 115 w 152"/>
                <a:gd name="T17" fmla="*/ 128 h 235"/>
                <a:gd name="T18" fmla="*/ 115 w 152"/>
                <a:gd name="T19" fmla="*/ 235 h 235"/>
                <a:gd name="T20" fmla="*/ 152 w 152"/>
                <a:gd name="T21" fmla="*/ 235 h 235"/>
                <a:gd name="T22" fmla="*/ 152 w 152"/>
                <a:gd name="T23" fmla="*/ 115 h 235"/>
                <a:gd name="T24" fmla="*/ 97 w 152"/>
                <a:gd name="T25" fmla="*/ 6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235">
                  <a:moveTo>
                    <a:pt x="97" y="61"/>
                  </a:moveTo>
                  <a:cubicBezTo>
                    <a:pt x="70" y="61"/>
                    <a:pt x="48" y="75"/>
                    <a:pt x="36" y="88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36" y="235"/>
                    <a:pt x="36" y="235"/>
                    <a:pt x="36" y="235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45" y="105"/>
                    <a:pt x="61" y="93"/>
                    <a:pt x="80" y="93"/>
                  </a:cubicBezTo>
                  <a:cubicBezTo>
                    <a:pt x="101" y="93"/>
                    <a:pt x="115" y="102"/>
                    <a:pt x="115" y="128"/>
                  </a:cubicBezTo>
                  <a:cubicBezTo>
                    <a:pt x="115" y="235"/>
                    <a:pt x="115" y="235"/>
                    <a:pt x="115" y="235"/>
                  </a:cubicBezTo>
                  <a:cubicBezTo>
                    <a:pt x="152" y="235"/>
                    <a:pt x="152" y="235"/>
                    <a:pt x="152" y="235"/>
                  </a:cubicBezTo>
                  <a:cubicBezTo>
                    <a:pt x="152" y="115"/>
                    <a:pt x="152" y="115"/>
                    <a:pt x="152" y="115"/>
                  </a:cubicBezTo>
                  <a:cubicBezTo>
                    <a:pt x="152" y="80"/>
                    <a:pt x="133" y="61"/>
                    <a:pt x="97" y="6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5" name="Freeform 32">
              <a:extLst>
                <a:ext uri="{FF2B5EF4-FFF2-40B4-BE49-F238E27FC236}">
                  <a16:creationId xmlns:a16="http://schemas.microsoft.com/office/drawing/2014/main" id="{29FBEB1F-BD58-4089-9EA8-4B1E9ACF1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9982" y="874092"/>
              <a:ext cx="116846" cy="76151"/>
            </a:xfrm>
            <a:custGeom>
              <a:avLst/>
              <a:gdLst>
                <a:gd name="T0" fmla="*/ 209 w 290"/>
                <a:gd name="T1" fmla="*/ 138 h 189"/>
                <a:gd name="T2" fmla="*/ 163 w 290"/>
                <a:gd name="T3" fmla="*/ 0 h 189"/>
                <a:gd name="T4" fmla="*/ 128 w 290"/>
                <a:gd name="T5" fmla="*/ 0 h 189"/>
                <a:gd name="T6" fmla="*/ 82 w 290"/>
                <a:gd name="T7" fmla="*/ 138 h 189"/>
                <a:gd name="T8" fmla="*/ 43 w 290"/>
                <a:gd name="T9" fmla="*/ 0 h 189"/>
                <a:gd name="T10" fmla="*/ 0 w 290"/>
                <a:gd name="T11" fmla="*/ 0 h 189"/>
                <a:gd name="T12" fmla="*/ 59 w 290"/>
                <a:gd name="T13" fmla="*/ 189 h 189"/>
                <a:gd name="T14" fmla="*/ 102 w 290"/>
                <a:gd name="T15" fmla="*/ 189 h 189"/>
                <a:gd name="T16" fmla="*/ 145 w 290"/>
                <a:gd name="T17" fmla="*/ 50 h 189"/>
                <a:gd name="T18" fmla="*/ 190 w 290"/>
                <a:gd name="T19" fmla="*/ 189 h 189"/>
                <a:gd name="T20" fmla="*/ 232 w 290"/>
                <a:gd name="T21" fmla="*/ 189 h 189"/>
                <a:gd name="T22" fmla="*/ 290 w 290"/>
                <a:gd name="T23" fmla="*/ 0 h 189"/>
                <a:gd name="T24" fmla="*/ 248 w 290"/>
                <a:gd name="T25" fmla="*/ 0 h 189"/>
                <a:gd name="T26" fmla="*/ 209 w 290"/>
                <a:gd name="T27" fmla="*/ 13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0" h="189">
                  <a:moveTo>
                    <a:pt x="209" y="138"/>
                  </a:moveTo>
                  <a:lnTo>
                    <a:pt x="163" y="0"/>
                  </a:lnTo>
                  <a:lnTo>
                    <a:pt x="128" y="0"/>
                  </a:lnTo>
                  <a:lnTo>
                    <a:pt x="82" y="138"/>
                  </a:lnTo>
                  <a:lnTo>
                    <a:pt x="43" y="0"/>
                  </a:lnTo>
                  <a:lnTo>
                    <a:pt x="0" y="0"/>
                  </a:lnTo>
                  <a:lnTo>
                    <a:pt x="59" y="189"/>
                  </a:lnTo>
                  <a:lnTo>
                    <a:pt x="102" y="189"/>
                  </a:lnTo>
                  <a:lnTo>
                    <a:pt x="145" y="50"/>
                  </a:lnTo>
                  <a:lnTo>
                    <a:pt x="190" y="189"/>
                  </a:lnTo>
                  <a:lnTo>
                    <a:pt x="232" y="189"/>
                  </a:lnTo>
                  <a:lnTo>
                    <a:pt x="290" y="0"/>
                  </a:lnTo>
                  <a:lnTo>
                    <a:pt x="248" y="0"/>
                  </a:lnTo>
                  <a:lnTo>
                    <a:pt x="209" y="13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6D6DCDB5-4246-4EA6-B57A-BDCC0B9CD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5960" y="872480"/>
              <a:ext cx="168017" cy="79375"/>
            </a:xfrm>
            <a:custGeom>
              <a:avLst/>
              <a:gdLst>
                <a:gd name="connsiteX0" fmla="*/ 514349 w 661987"/>
                <a:gd name="connsiteY0" fmla="*/ 52387 h 312737"/>
                <a:gd name="connsiteX1" fmla="*/ 430212 w 661987"/>
                <a:gd name="connsiteY1" fmla="*/ 131762 h 312737"/>
                <a:gd name="connsiteX2" fmla="*/ 598487 w 661987"/>
                <a:gd name="connsiteY2" fmla="*/ 131762 h 312737"/>
                <a:gd name="connsiteX3" fmla="*/ 514349 w 661987"/>
                <a:gd name="connsiteY3" fmla="*/ 52387 h 312737"/>
                <a:gd name="connsiteX4" fmla="*/ 150729 w 661987"/>
                <a:gd name="connsiteY4" fmla="*/ 52387 h 312737"/>
                <a:gd name="connsiteX5" fmla="*/ 68262 w 661987"/>
                <a:gd name="connsiteY5" fmla="*/ 131762 h 312737"/>
                <a:gd name="connsiteX6" fmla="*/ 234950 w 661987"/>
                <a:gd name="connsiteY6" fmla="*/ 131762 h 312737"/>
                <a:gd name="connsiteX7" fmla="*/ 150729 w 661987"/>
                <a:gd name="connsiteY7" fmla="*/ 52387 h 312737"/>
                <a:gd name="connsiteX8" fmla="*/ 514518 w 661987"/>
                <a:gd name="connsiteY8" fmla="*/ 0 h 312737"/>
                <a:gd name="connsiteX9" fmla="*/ 661987 w 661987"/>
                <a:gd name="connsiteY9" fmla="*/ 161639 h 312737"/>
                <a:gd name="connsiteX10" fmla="*/ 661987 w 661987"/>
                <a:gd name="connsiteY10" fmla="*/ 177452 h 312737"/>
                <a:gd name="connsiteX11" fmla="*/ 432005 w 661987"/>
                <a:gd name="connsiteY11" fmla="*/ 177452 h 312737"/>
                <a:gd name="connsiteX12" fmla="*/ 526807 w 661987"/>
                <a:gd name="connsiteY12" fmla="*/ 260029 h 312737"/>
                <a:gd name="connsiteX13" fmla="*/ 611075 w 661987"/>
                <a:gd name="connsiteY13" fmla="*/ 226647 h 312737"/>
                <a:gd name="connsiteX14" fmla="*/ 640920 w 661987"/>
                <a:gd name="connsiteY14" fmla="*/ 270570 h 312737"/>
                <a:gd name="connsiteX15" fmla="*/ 519784 w 661987"/>
                <a:gd name="connsiteY15" fmla="*/ 312737 h 312737"/>
                <a:gd name="connsiteX16" fmla="*/ 363537 w 661987"/>
                <a:gd name="connsiteY16" fmla="*/ 156369 h 312737"/>
                <a:gd name="connsiteX17" fmla="*/ 514518 w 661987"/>
                <a:gd name="connsiteY17" fmla="*/ 0 h 312737"/>
                <a:gd name="connsiteX18" fmla="*/ 150981 w 661987"/>
                <a:gd name="connsiteY18" fmla="*/ 0 h 312737"/>
                <a:gd name="connsiteX19" fmla="*/ 298450 w 661987"/>
                <a:gd name="connsiteY19" fmla="*/ 161639 h 312737"/>
                <a:gd name="connsiteX20" fmla="*/ 298450 w 661987"/>
                <a:gd name="connsiteY20" fmla="*/ 177452 h 312737"/>
                <a:gd name="connsiteX21" fmla="*/ 68468 w 661987"/>
                <a:gd name="connsiteY21" fmla="*/ 177452 h 312737"/>
                <a:gd name="connsiteX22" fmla="*/ 163270 w 661987"/>
                <a:gd name="connsiteY22" fmla="*/ 260029 h 312737"/>
                <a:gd name="connsiteX23" fmla="*/ 247538 w 661987"/>
                <a:gd name="connsiteY23" fmla="*/ 226647 h 312737"/>
                <a:gd name="connsiteX24" fmla="*/ 277383 w 661987"/>
                <a:gd name="connsiteY24" fmla="*/ 270570 h 312737"/>
                <a:gd name="connsiteX25" fmla="*/ 156248 w 661987"/>
                <a:gd name="connsiteY25" fmla="*/ 312737 h 312737"/>
                <a:gd name="connsiteX26" fmla="*/ 0 w 661987"/>
                <a:gd name="connsiteY26" fmla="*/ 156369 h 312737"/>
                <a:gd name="connsiteX27" fmla="*/ 150981 w 661987"/>
                <a:gd name="connsiteY27" fmla="*/ 0 h 31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61987" h="312737">
                  <a:moveTo>
                    <a:pt x="514349" y="52387"/>
                  </a:moveTo>
                  <a:cubicBezTo>
                    <a:pt x="458258" y="52387"/>
                    <a:pt x="433718" y="94720"/>
                    <a:pt x="430212" y="131762"/>
                  </a:cubicBezTo>
                  <a:lnTo>
                    <a:pt x="598487" y="131762"/>
                  </a:lnTo>
                  <a:cubicBezTo>
                    <a:pt x="596734" y="96484"/>
                    <a:pt x="573947" y="52387"/>
                    <a:pt x="514349" y="52387"/>
                  </a:cubicBezTo>
                  <a:close/>
                  <a:moveTo>
                    <a:pt x="150729" y="52387"/>
                  </a:moveTo>
                  <a:cubicBezTo>
                    <a:pt x="96336" y="52387"/>
                    <a:pt x="70017" y="94720"/>
                    <a:pt x="68262" y="131762"/>
                  </a:cubicBezTo>
                  <a:lnTo>
                    <a:pt x="234950" y="131762"/>
                  </a:lnTo>
                  <a:cubicBezTo>
                    <a:pt x="234950" y="96484"/>
                    <a:pt x="210386" y="52387"/>
                    <a:pt x="150729" y="52387"/>
                  </a:cubicBezTo>
                  <a:close/>
                  <a:moveTo>
                    <a:pt x="514518" y="0"/>
                  </a:moveTo>
                  <a:cubicBezTo>
                    <a:pt x="604053" y="0"/>
                    <a:pt x="661987" y="68521"/>
                    <a:pt x="661987" y="161639"/>
                  </a:cubicBezTo>
                  <a:cubicBezTo>
                    <a:pt x="661987" y="161639"/>
                    <a:pt x="661987" y="161639"/>
                    <a:pt x="661987" y="177452"/>
                  </a:cubicBezTo>
                  <a:cubicBezTo>
                    <a:pt x="661987" y="177452"/>
                    <a:pt x="661987" y="177452"/>
                    <a:pt x="432005" y="177452"/>
                  </a:cubicBezTo>
                  <a:cubicBezTo>
                    <a:pt x="435516" y="223133"/>
                    <a:pt x="470628" y="260029"/>
                    <a:pt x="526807" y="260029"/>
                  </a:cubicBezTo>
                  <a:cubicBezTo>
                    <a:pt x="554896" y="260029"/>
                    <a:pt x="590008" y="247730"/>
                    <a:pt x="611075" y="226647"/>
                  </a:cubicBezTo>
                  <a:cubicBezTo>
                    <a:pt x="611075" y="226647"/>
                    <a:pt x="611075" y="226647"/>
                    <a:pt x="640920" y="270570"/>
                  </a:cubicBezTo>
                  <a:cubicBezTo>
                    <a:pt x="611075" y="298682"/>
                    <a:pt x="567185" y="312737"/>
                    <a:pt x="519784" y="312737"/>
                  </a:cubicBezTo>
                  <a:cubicBezTo>
                    <a:pt x="430249" y="312737"/>
                    <a:pt x="363537" y="251244"/>
                    <a:pt x="363537" y="156369"/>
                  </a:cubicBezTo>
                  <a:cubicBezTo>
                    <a:pt x="363537" y="68521"/>
                    <a:pt x="426738" y="0"/>
                    <a:pt x="514518" y="0"/>
                  </a:cubicBezTo>
                  <a:close/>
                  <a:moveTo>
                    <a:pt x="150981" y="0"/>
                  </a:moveTo>
                  <a:cubicBezTo>
                    <a:pt x="240516" y="0"/>
                    <a:pt x="298450" y="68521"/>
                    <a:pt x="298450" y="161639"/>
                  </a:cubicBezTo>
                  <a:cubicBezTo>
                    <a:pt x="298450" y="161639"/>
                    <a:pt x="298450" y="161639"/>
                    <a:pt x="298450" y="177452"/>
                  </a:cubicBezTo>
                  <a:cubicBezTo>
                    <a:pt x="298450" y="177452"/>
                    <a:pt x="298450" y="177452"/>
                    <a:pt x="68468" y="177452"/>
                  </a:cubicBezTo>
                  <a:cubicBezTo>
                    <a:pt x="73735" y="223133"/>
                    <a:pt x="107091" y="260029"/>
                    <a:pt x="163270" y="260029"/>
                  </a:cubicBezTo>
                  <a:cubicBezTo>
                    <a:pt x="193115" y="260029"/>
                    <a:pt x="226471" y="247730"/>
                    <a:pt x="247538" y="226647"/>
                  </a:cubicBezTo>
                  <a:cubicBezTo>
                    <a:pt x="247538" y="226647"/>
                    <a:pt x="247538" y="226647"/>
                    <a:pt x="277383" y="270570"/>
                  </a:cubicBezTo>
                  <a:cubicBezTo>
                    <a:pt x="247538" y="298682"/>
                    <a:pt x="203648" y="312737"/>
                    <a:pt x="156248" y="312737"/>
                  </a:cubicBezTo>
                  <a:cubicBezTo>
                    <a:pt x="66713" y="312737"/>
                    <a:pt x="0" y="251244"/>
                    <a:pt x="0" y="156369"/>
                  </a:cubicBezTo>
                  <a:cubicBezTo>
                    <a:pt x="0" y="68521"/>
                    <a:pt x="63201" y="0"/>
                    <a:pt x="150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87" name="Freeform 37">
              <a:extLst>
                <a:ext uri="{FF2B5EF4-FFF2-40B4-BE49-F238E27FC236}">
                  <a16:creationId xmlns:a16="http://schemas.microsoft.com/office/drawing/2014/main" id="{9EFAF8F1-5FD1-4391-BB63-7A9E5C56E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4973" y="872480"/>
              <a:ext cx="64467" cy="79375"/>
            </a:xfrm>
            <a:custGeom>
              <a:avLst/>
              <a:gdLst>
                <a:gd name="T0" fmla="*/ 41 w 144"/>
                <a:gd name="T1" fmla="*/ 50 h 178"/>
                <a:gd name="T2" fmla="*/ 73 w 144"/>
                <a:gd name="T3" fmla="*/ 29 h 178"/>
                <a:gd name="T4" fmla="*/ 123 w 144"/>
                <a:gd name="T5" fmla="*/ 50 h 178"/>
                <a:gd name="T6" fmla="*/ 138 w 144"/>
                <a:gd name="T7" fmla="*/ 24 h 178"/>
                <a:gd name="T8" fmla="*/ 72 w 144"/>
                <a:gd name="T9" fmla="*/ 0 h 178"/>
                <a:gd name="T10" fmla="*/ 5 w 144"/>
                <a:gd name="T11" fmla="*/ 52 h 178"/>
                <a:gd name="T12" fmla="*/ 108 w 144"/>
                <a:gd name="T13" fmla="*/ 126 h 178"/>
                <a:gd name="T14" fmla="*/ 75 w 144"/>
                <a:gd name="T15" fmla="*/ 149 h 178"/>
                <a:gd name="T16" fmla="*/ 17 w 144"/>
                <a:gd name="T17" fmla="*/ 125 h 178"/>
                <a:gd name="T18" fmla="*/ 0 w 144"/>
                <a:gd name="T19" fmla="*/ 152 h 178"/>
                <a:gd name="T20" fmla="*/ 73 w 144"/>
                <a:gd name="T21" fmla="*/ 178 h 178"/>
                <a:gd name="T22" fmla="*/ 144 w 144"/>
                <a:gd name="T23" fmla="*/ 126 h 178"/>
                <a:gd name="T24" fmla="*/ 41 w 144"/>
                <a:gd name="T25" fmla="*/ 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78">
                  <a:moveTo>
                    <a:pt x="41" y="50"/>
                  </a:moveTo>
                  <a:cubicBezTo>
                    <a:pt x="41" y="38"/>
                    <a:pt x="53" y="29"/>
                    <a:pt x="73" y="29"/>
                  </a:cubicBezTo>
                  <a:cubicBezTo>
                    <a:pt x="94" y="29"/>
                    <a:pt x="113" y="38"/>
                    <a:pt x="123" y="50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23" y="10"/>
                    <a:pt x="101" y="0"/>
                    <a:pt x="72" y="0"/>
                  </a:cubicBezTo>
                  <a:cubicBezTo>
                    <a:pt x="29" y="0"/>
                    <a:pt x="5" y="24"/>
                    <a:pt x="5" y="52"/>
                  </a:cubicBezTo>
                  <a:cubicBezTo>
                    <a:pt x="5" y="117"/>
                    <a:pt x="108" y="93"/>
                    <a:pt x="108" y="126"/>
                  </a:cubicBezTo>
                  <a:cubicBezTo>
                    <a:pt x="108" y="140"/>
                    <a:pt x="97" y="149"/>
                    <a:pt x="75" y="149"/>
                  </a:cubicBezTo>
                  <a:cubicBezTo>
                    <a:pt x="53" y="149"/>
                    <a:pt x="29" y="138"/>
                    <a:pt x="17" y="125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8" y="169"/>
                    <a:pt x="44" y="178"/>
                    <a:pt x="73" y="178"/>
                  </a:cubicBezTo>
                  <a:cubicBezTo>
                    <a:pt x="119" y="178"/>
                    <a:pt x="144" y="156"/>
                    <a:pt x="144" y="126"/>
                  </a:cubicBezTo>
                  <a:cubicBezTo>
                    <a:pt x="144" y="58"/>
                    <a:pt x="41" y="80"/>
                    <a:pt x="41" y="5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8" name="Freeform 38">
              <a:extLst>
                <a:ext uri="{FF2B5EF4-FFF2-40B4-BE49-F238E27FC236}">
                  <a16:creationId xmlns:a16="http://schemas.microsoft.com/office/drawing/2014/main" id="{741A3A9E-4AF3-46BB-A7B0-1BC192D29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0764" y="930097"/>
              <a:ext cx="23369" cy="41098"/>
            </a:xfrm>
            <a:custGeom>
              <a:avLst/>
              <a:gdLst>
                <a:gd name="T0" fmla="*/ 24 w 52"/>
                <a:gd name="T1" fmla="*/ 0 h 92"/>
                <a:gd name="T2" fmla="*/ 0 w 52"/>
                <a:gd name="T3" fmla="*/ 24 h 92"/>
                <a:gd name="T4" fmla="*/ 22 w 52"/>
                <a:gd name="T5" fmla="*/ 46 h 92"/>
                <a:gd name="T6" fmla="*/ 28 w 52"/>
                <a:gd name="T7" fmla="*/ 45 h 92"/>
                <a:gd name="T8" fmla="*/ 2 w 52"/>
                <a:gd name="T9" fmla="*/ 78 h 92"/>
                <a:gd name="T10" fmla="*/ 19 w 52"/>
                <a:gd name="T11" fmla="*/ 92 h 92"/>
                <a:gd name="T12" fmla="*/ 52 w 52"/>
                <a:gd name="T13" fmla="*/ 32 h 92"/>
                <a:gd name="T14" fmla="*/ 24 w 52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92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6"/>
                    <a:pt x="22" y="46"/>
                  </a:cubicBezTo>
                  <a:cubicBezTo>
                    <a:pt x="24" y="46"/>
                    <a:pt x="26" y="46"/>
                    <a:pt x="28" y="45"/>
                  </a:cubicBezTo>
                  <a:cubicBezTo>
                    <a:pt x="25" y="57"/>
                    <a:pt x="13" y="72"/>
                    <a:pt x="2" y="78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38" y="78"/>
                    <a:pt x="52" y="56"/>
                    <a:pt x="52" y="32"/>
                  </a:cubicBezTo>
                  <a:cubicBezTo>
                    <a:pt x="52" y="11"/>
                    <a:pt x="39" y="0"/>
                    <a:pt x="24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B55B8A79-7554-497A-83DF-86B660D51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1392" y="845082"/>
              <a:ext cx="172046" cy="106773"/>
            </a:xfrm>
            <a:custGeom>
              <a:avLst/>
              <a:gdLst>
                <a:gd name="connsiteX0" fmla="*/ 152745 w 677863"/>
                <a:gd name="connsiteY0" fmla="*/ 163512 h 420687"/>
                <a:gd name="connsiteX1" fmla="*/ 68262 w 677863"/>
                <a:gd name="connsiteY1" fmla="*/ 264318 h 420687"/>
                <a:gd name="connsiteX2" fmla="*/ 152745 w 677863"/>
                <a:gd name="connsiteY2" fmla="*/ 365124 h 420687"/>
                <a:gd name="connsiteX3" fmla="*/ 230187 w 677863"/>
                <a:gd name="connsiteY3" fmla="*/ 324448 h 420687"/>
                <a:gd name="connsiteX4" fmla="*/ 230187 w 677863"/>
                <a:gd name="connsiteY4" fmla="*/ 204188 h 420687"/>
                <a:gd name="connsiteX5" fmla="*/ 152745 w 677863"/>
                <a:gd name="connsiteY5" fmla="*/ 163512 h 420687"/>
                <a:gd name="connsiteX6" fmla="*/ 530225 w 677863"/>
                <a:gd name="connsiteY6" fmla="*/ 160337 h 420687"/>
                <a:gd name="connsiteX7" fmla="*/ 446087 w 677863"/>
                <a:gd name="connsiteY7" fmla="*/ 239712 h 420687"/>
                <a:gd name="connsiteX8" fmla="*/ 614362 w 677863"/>
                <a:gd name="connsiteY8" fmla="*/ 239712 h 420687"/>
                <a:gd name="connsiteX9" fmla="*/ 530225 w 677863"/>
                <a:gd name="connsiteY9" fmla="*/ 160337 h 420687"/>
                <a:gd name="connsiteX10" fmla="*/ 530476 w 677863"/>
                <a:gd name="connsiteY10" fmla="*/ 107950 h 420687"/>
                <a:gd name="connsiteX11" fmla="*/ 677863 w 677863"/>
                <a:gd name="connsiteY11" fmla="*/ 269589 h 420687"/>
                <a:gd name="connsiteX12" fmla="*/ 677863 w 677863"/>
                <a:gd name="connsiteY12" fmla="*/ 285402 h 420687"/>
                <a:gd name="connsiteX13" fmla="*/ 446255 w 677863"/>
                <a:gd name="connsiteY13" fmla="*/ 285402 h 420687"/>
                <a:gd name="connsiteX14" fmla="*/ 541004 w 677863"/>
                <a:gd name="connsiteY14" fmla="*/ 367979 h 420687"/>
                <a:gd name="connsiteX15" fmla="*/ 626980 w 677863"/>
                <a:gd name="connsiteY15" fmla="*/ 334597 h 420687"/>
                <a:gd name="connsiteX16" fmla="*/ 655053 w 677863"/>
                <a:gd name="connsiteY16" fmla="*/ 378520 h 420687"/>
                <a:gd name="connsiteX17" fmla="*/ 535740 w 677863"/>
                <a:gd name="connsiteY17" fmla="*/ 420687 h 420687"/>
                <a:gd name="connsiteX18" fmla="*/ 377825 w 677863"/>
                <a:gd name="connsiteY18" fmla="*/ 264319 h 420687"/>
                <a:gd name="connsiteX19" fmla="*/ 530476 w 677863"/>
                <a:gd name="connsiteY19" fmla="*/ 107950 h 420687"/>
                <a:gd name="connsiteX20" fmla="*/ 230378 w 677863"/>
                <a:gd name="connsiteY20" fmla="*/ 0 h 420687"/>
                <a:gd name="connsiteX21" fmla="*/ 293688 w 677863"/>
                <a:gd name="connsiteY21" fmla="*/ 0 h 420687"/>
                <a:gd name="connsiteX22" fmla="*/ 293688 w 677863"/>
                <a:gd name="connsiteY22" fmla="*/ 413646 h 420687"/>
                <a:gd name="connsiteX23" fmla="*/ 230378 w 677863"/>
                <a:gd name="connsiteY23" fmla="*/ 413646 h 420687"/>
                <a:gd name="connsiteX24" fmla="*/ 230378 w 677863"/>
                <a:gd name="connsiteY24" fmla="*/ 373162 h 420687"/>
                <a:gd name="connsiteX25" fmla="*/ 133655 w 677863"/>
                <a:gd name="connsiteY25" fmla="*/ 420687 h 420687"/>
                <a:gd name="connsiteX26" fmla="*/ 0 w 677863"/>
                <a:gd name="connsiteY26" fmla="*/ 264030 h 420687"/>
                <a:gd name="connsiteX27" fmla="*/ 133655 w 677863"/>
                <a:gd name="connsiteY27" fmla="*/ 107372 h 420687"/>
                <a:gd name="connsiteX28" fmla="*/ 230378 w 677863"/>
                <a:gd name="connsiteY28" fmla="*/ 156658 h 42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77863" h="420687">
                  <a:moveTo>
                    <a:pt x="152745" y="163512"/>
                  </a:moveTo>
                  <a:cubicBezTo>
                    <a:pt x="99943" y="163512"/>
                    <a:pt x="68262" y="205957"/>
                    <a:pt x="68262" y="264318"/>
                  </a:cubicBezTo>
                  <a:cubicBezTo>
                    <a:pt x="68262" y="322680"/>
                    <a:pt x="99943" y="365124"/>
                    <a:pt x="152745" y="365124"/>
                  </a:cubicBezTo>
                  <a:cubicBezTo>
                    <a:pt x="182666" y="365124"/>
                    <a:pt x="214347" y="347439"/>
                    <a:pt x="230187" y="324448"/>
                  </a:cubicBezTo>
                  <a:lnTo>
                    <a:pt x="230187" y="204188"/>
                  </a:lnTo>
                  <a:cubicBezTo>
                    <a:pt x="214347" y="182966"/>
                    <a:pt x="182666" y="163512"/>
                    <a:pt x="152745" y="163512"/>
                  </a:cubicBezTo>
                  <a:close/>
                  <a:moveTo>
                    <a:pt x="530225" y="160337"/>
                  </a:moveTo>
                  <a:cubicBezTo>
                    <a:pt x="474133" y="160337"/>
                    <a:pt x="449593" y="202670"/>
                    <a:pt x="446087" y="239712"/>
                  </a:cubicBezTo>
                  <a:lnTo>
                    <a:pt x="614362" y="239712"/>
                  </a:lnTo>
                  <a:cubicBezTo>
                    <a:pt x="612609" y="204434"/>
                    <a:pt x="588069" y="160337"/>
                    <a:pt x="530225" y="160337"/>
                  </a:cubicBezTo>
                  <a:close/>
                  <a:moveTo>
                    <a:pt x="530476" y="107950"/>
                  </a:moveTo>
                  <a:cubicBezTo>
                    <a:pt x="619961" y="107950"/>
                    <a:pt x="677863" y="176471"/>
                    <a:pt x="677863" y="269589"/>
                  </a:cubicBezTo>
                  <a:cubicBezTo>
                    <a:pt x="677863" y="269589"/>
                    <a:pt x="677863" y="269589"/>
                    <a:pt x="677863" y="285402"/>
                  </a:cubicBezTo>
                  <a:cubicBezTo>
                    <a:pt x="677863" y="285402"/>
                    <a:pt x="677863" y="285402"/>
                    <a:pt x="446255" y="285402"/>
                  </a:cubicBezTo>
                  <a:cubicBezTo>
                    <a:pt x="451519" y="331083"/>
                    <a:pt x="484856" y="367979"/>
                    <a:pt x="541004" y="367979"/>
                  </a:cubicBezTo>
                  <a:cubicBezTo>
                    <a:pt x="570832" y="367979"/>
                    <a:pt x="605924" y="355680"/>
                    <a:pt x="626980" y="334597"/>
                  </a:cubicBezTo>
                  <a:cubicBezTo>
                    <a:pt x="626980" y="334597"/>
                    <a:pt x="626980" y="334597"/>
                    <a:pt x="655053" y="378520"/>
                  </a:cubicBezTo>
                  <a:cubicBezTo>
                    <a:pt x="626980" y="406632"/>
                    <a:pt x="583114" y="420687"/>
                    <a:pt x="535740" y="420687"/>
                  </a:cubicBezTo>
                  <a:cubicBezTo>
                    <a:pt x="444500" y="420687"/>
                    <a:pt x="377825" y="359194"/>
                    <a:pt x="377825" y="264319"/>
                  </a:cubicBezTo>
                  <a:cubicBezTo>
                    <a:pt x="377825" y="176471"/>
                    <a:pt x="440991" y="107950"/>
                    <a:pt x="530476" y="107950"/>
                  </a:cubicBezTo>
                  <a:close/>
                  <a:moveTo>
                    <a:pt x="230378" y="0"/>
                  </a:moveTo>
                  <a:cubicBezTo>
                    <a:pt x="230378" y="0"/>
                    <a:pt x="230378" y="0"/>
                    <a:pt x="293688" y="0"/>
                  </a:cubicBezTo>
                  <a:cubicBezTo>
                    <a:pt x="293688" y="0"/>
                    <a:pt x="293688" y="0"/>
                    <a:pt x="293688" y="413646"/>
                  </a:cubicBezTo>
                  <a:cubicBezTo>
                    <a:pt x="293688" y="413646"/>
                    <a:pt x="293688" y="413646"/>
                    <a:pt x="230378" y="413646"/>
                  </a:cubicBezTo>
                  <a:cubicBezTo>
                    <a:pt x="230378" y="413646"/>
                    <a:pt x="230378" y="413646"/>
                    <a:pt x="230378" y="373162"/>
                  </a:cubicBezTo>
                  <a:cubicBezTo>
                    <a:pt x="205758" y="403085"/>
                    <a:pt x="172344" y="420687"/>
                    <a:pt x="133655" y="420687"/>
                  </a:cubicBezTo>
                  <a:cubicBezTo>
                    <a:pt x="56276" y="420687"/>
                    <a:pt x="0" y="362601"/>
                    <a:pt x="0" y="264030"/>
                  </a:cubicBezTo>
                  <a:cubicBezTo>
                    <a:pt x="0" y="167219"/>
                    <a:pt x="56276" y="107372"/>
                    <a:pt x="133655" y="107372"/>
                  </a:cubicBezTo>
                  <a:cubicBezTo>
                    <a:pt x="170585" y="107372"/>
                    <a:pt x="205758" y="124974"/>
                    <a:pt x="230378" y="1566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90" name="Rectangle 43">
              <a:extLst>
                <a:ext uri="{FF2B5EF4-FFF2-40B4-BE49-F238E27FC236}">
                  <a16:creationId xmlns:a16="http://schemas.microsoft.com/office/drawing/2014/main" id="{1EE217FC-C212-4766-95BB-AC068FBF1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3518" y="874092"/>
              <a:ext cx="16520" cy="761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1" name="Oval 44">
              <a:extLst>
                <a:ext uri="{FF2B5EF4-FFF2-40B4-BE49-F238E27FC236}">
                  <a16:creationId xmlns:a16="http://schemas.microsoft.com/office/drawing/2014/main" id="{752F9ECD-82F5-4DA2-AAAD-FB6DEE98A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1503" y="844276"/>
              <a:ext cx="20549" cy="205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2" name="Freeform 45">
              <a:extLst>
                <a:ext uri="{FF2B5EF4-FFF2-40B4-BE49-F238E27FC236}">
                  <a16:creationId xmlns:a16="http://schemas.microsoft.com/office/drawing/2014/main" id="{3828862D-9FBD-4CE5-A825-26DE031F2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8099" y="872480"/>
              <a:ext cx="64064" cy="79375"/>
            </a:xfrm>
            <a:custGeom>
              <a:avLst/>
              <a:gdLst>
                <a:gd name="T0" fmla="*/ 41 w 143"/>
                <a:gd name="T1" fmla="*/ 50 h 178"/>
                <a:gd name="T2" fmla="*/ 72 w 143"/>
                <a:gd name="T3" fmla="*/ 29 h 178"/>
                <a:gd name="T4" fmla="*/ 123 w 143"/>
                <a:gd name="T5" fmla="*/ 50 h 178"/>
                <a:gd name="T6" fmla="*/ 138 w 143"/>
                <a:gd name="T7" fmla="*/ 24 h 178"/>
                <a:gd name="T8" fmla="*/ 72 w 143"/>
                <a:gd name="T9" fmla="*/ 0 h 178"/>
                <a:gd name="T10" fmla="*/ 5 w 143"/>
                <a:gd name="T11" fmla="*/ 52 h 178"/>
                <a:gd name="T12" fmla="*/ 108 w 143"/>
                <a:gd name="T13" fmla="*/ 126 h 178"/>
                <a:gd name="T14" fmla="*/ 74 w 143"/>
                <a:gd name="T15" fmla="*/ 149 h 178"/>
                <a:gd name="T16" fmla="*/ 17 w 143"/>
                <a:gd name="T17" fmla="*/ 125 h 178"/>
                <a:gd name="T18" fmla="*/ 0 w 143"/>
                <a:gd name="T19" fmla="*/ 152 h 178"/>
                <a:gd name="T20" fmla="*/ 73 w 143"/>
                <a:gd name="T21" fmla="*/ 178 h 178"/>
                <a:gd name="T22" fmla="*/ 143 w 143"/>
                <a:gd name="T23" fmla="*/ 126 h 178"/>
                <a:gd name="T24" fmla="*/ 41 w 143"/>
                <a:gd name="T25" fmla="*/ 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78">
                  <a:moveTo>
                    <a:pt x="41" y="50"/>
                  </a:moveTo>
                  <a:cubicBezTo>
                    <a:pt x="41" y="38"/>
                    <a:pt x="53" y="29"/>
                    <a:pt x="72" y="29"/>
                  </a:cubicBezTo>
                  <a:cubicBezTo>
                    <a:pt x="93" y="29"/>
                    <a:pt x="112" y="38"/>
                    <a:pt x="123" y="50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23" y="10"/>
                    <a:pt x="101" y="0"/>
                    <a:pt x="72" y="0"/>
                  </a:cubicBezTo>
                  <a:cubicBezTo>
                    <a:pt x="29" y="0"/>
                    <a:pt x="5" y="24"/>
                    <a:pt x="5" y="52"/>
                  </a:cubicBezTo>
                  <a:cubicBezTo>
                    <a:pt x="5" y="117"/>
                    <a:pt x="108" y="93"/>
                    <a:pt x="108" y="126"/>
                  </a:cubicBezTo>
                  <a:cubicBezTo>
                    <a:pt x="108" y="140"/>
                    <a:pt x="97" y="149"/>
                    <a:pt x="74" y="149"/>
                  </a:cubicBezTo>
                  <a:cubicBezTo>
                    <a:pt x="52" y="149"/>
                    <a:pt x="29" y="138"/>
                    <a:pt x="17" y="125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7" y="169"/>
                    <a:pt x="44" y="178"/>
                    <a:pt x="73" y="178"/>
                  </a:cubicBezTo>
                  <a:cubicBezTo>
                    <a:pt x="118" y="178"/>
                    <a:pt x="143" y="156"/>
                    <a:pt x="143" y="126"/>
                  </a:cubicBezTo>
                  <a:cubicBezTo>
                    <a:pt x="143" y="58"/>
                    <a:pt x="41" y="80"/>
                    <a:pt x="41" y="5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3" name="Freeform 46">
              <a:extLst>
                <a:ext uri="{FF2B5EF4-FFF2-40B4-BE49-F238E27FC236}">
                  <a16:creationId xmlns:a16="http://schemas.microsoft.com/office/drawing/2014/main" id="{3C3FD00A-B262-40B4-8DD9-4CDF591A0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0666" y="872480"/>
              <a:ext cx="68093" cy="77763"/>
            </a:xfrm>
            <a:custGeom>
              <a:avLst/>
              <a:gdLst>
                <a:gd name="T0" fmla="*/ 97 w 152"/>
                <a:gd name="T1" fmla="*/ 0 h 174"/>
                <a:gd name="T2" fmla="*/ 37 w 152"/>
                <a:gd name="T3" fmla="*/ 27 h 174"/>
                <a:gd name="T4" fmla="*/ 37 w 152"/>
                <a:gd name="T5" fmla="*/ 4 h 174"/>
                <a:gd name="T6" fmla="*/ 0 w 152"/>
                <a:gd name="T7" fmla="*/ 4 h 174"/>
                <a:gd name="T8" fmla="*/ 0 w 152"/>
                <a:gd name="T9" fmla="*/ 174 h 174"/>
                <a:gd name="T10" fmla="*/ 37 w 152"/>
                <a:gd name="T11" fmla="*/ 174 h 174"/>
                <a:gd name="T12" fmla="*/ 37 w 152"/>
                <a:gd name="T13" fmla="*/ 55 h 174"/>
                <a:gd name="T14" fmla="*/ 81 w 152"/>
                <a:gd name="T15" fmla="*/ 32 h 174"/>
                <a:gd name="T16" fmla="*/ 115 w 152"/>
                <a:gd name="T17" fmla="*/ 68 h 174"/>
                <a:gd name="T18" fmla="*/ 115 w 152"/>
                <a:gd name="T19" fmla="*/ 174 h 174"/>
                <a:gd name="T20" fmla="*/ 152 w 152"/>
                <a:gd name="T21" fmla="*/ 174 h 174"/>
                <a:gd name="T22" fmla="*/ 152 w 152"/>
                <a:gd name="T23" fmla="*/ 54 h 174"/>
                <a:gd name="T24" fmla="*/ 97 w 152"/>
                <a:gd name="T2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74">
                  <a:moveTo>
                    <a:pt x="97" y="0"/>
                  </a:moveTo>
                  <a:cubicBezTo>
                    <a:pt x="70" y="0"/>
                    <a:pt x="48" y="14"/>
                    <a:pt x="37" y="27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37" y="174"/>
                    <a:pt x="37" y="174"/>
                    <a:pt x="37" y="174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46" y="44"/>
                    <a:pt x="62" y="32"/>
                    <a:pt x="81" y="32"/>
                  </a:cubicBezTo>
                  <a:cubicBezTo>
                    <a:pt x="102" y="32"/>
                    <a:pt x="115" y="41"/>
                    <a:pt x="115" y="68"/>
                  </a:cubicBezTo>
                  <a:cubicBezTo>
                    <a:pt x="115" y="174"/>
                    <a:pt x="115" y="174"/>
                    <a:pt x="115" y="174"/>
                  </a:cubicBezTo>
                  <a:cubicBezTo>
                    <a:pt x="152" y="174"/>
                    <a:pt x="152" y="174"/>
                    <a:pt x="152" y="174"/>
                  </a:cubicBezTo>
                  <a:cubicBezTo>
                    <a:pt x="152" y="54"/>
                    <a:pt x="152" y="54"/>
                    <a:pt x="152" y="54"/>
                  </a:cubicBezTo>
                  <a:cubicBezTo>
                    <a:pt x="152" y="19"/>
                    <a:pt x="134" y="0"/>
                    <a:pt x="9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4" name="Rectangle 47">
              <a:extLst>
                <a:ext uri="{FF2B5EF4-FFF2-40B4-BE49-F238E27FC236}">
                  <a16:creationId xmlns:a16="http://schemas.microsoft.com/office/drawing/2014/main" id="{5A20D559-0896-4E6F-9941-BCC6D005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8360" y="874092"/>
              <a:ext cx="16520" cy="761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5" name="Oval 48">
              <a:extLst>
                <a:ext uri="{FF2B5EF4-FFF2-40B4-BE49-F238E27FC236}">
                  <a16:creationId xmlns:a16="http://schemas.microsoft.com/office/drawing/2014/main" id="{AE9F95C9-D91A-477A-8151-C6EC86AAB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6345" y="844276"/>
              <a:ext cx="20549" cy="205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6" name="Freeform 49">
              <a:extLst>
                <a:ext uri="{FF2B5EF4-FFF2-40B4-BE49-F238E27FC236}">
                  <a16:creationId xmlns:a16="http://schemas.microsoft.com/office/drawing/2014/main" id="{6B011680-6787-4E3A-A812-50857F976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6203" y="845082"/>
              <a:ext cx="70914" cy="105161"/>
            </a:xfrm>
            <a:custGeom>
              <a:avLst/>
              <a:gdLst>
                <a:gd name="T0" fmla="*/ 174 w 176"/>
                <a:gd name="T1" fmla="*/ 72 h 261"/>
                <a:gd name="T2" fmla="*/ 124 w 176"/>
                <a:gd name="T3" fmla="*/ 72 h 261"/>
                <a:gd name="T4" fmla="*/ 41 w 176"/>
                <a:gd name="T5" fmla="*/ 163 h 261"/>
                <a:gd name="T6" fmla="*/ 41 w 176"/>
                <a:gd name="T7" fmla="*/ 0 h 261"/>
                <a:gd name="T8" fmla="*/ 0 w 176"/>
                <a:gd name="T9" fmla="*/ 0 h 261"/>
                <a:gd name="T10" fmla="*/ 0 w 176"/>
                <a:gd name="T11" fmla="*/ 261 h 261"/>
                <a:gd name="T12" fmla="*/ 41 w 176"/>
                <a:gd name="T13" fmla="*/ 261 h 261"/>
                <a:gd name="T14" fmla="*/ 41 w 176"/>
                <a:gd name="T15" fmla="*/ 210 h 261"/>
                <a:gd name="T16" fmla="*/ 67 w 176"/>
                <a:gd name="T17" fmla="*/ 183 h 261"/>
                <a:gd name="T18" fmla="*/ 125 w 176"/>
                <a:gd name="T19" fmla="*/ 261 h 261"/>
                <a:gd name="T20" fmla="*/ 176 w 176"/>
                <a:gd name="T21" fmla="*/ 261 h 261"/>
                <a:gd name="T22" fmla="*/ 96 w 176"/>
                <a:gd name="T23" fmla="*/ 158 h 261"/>
                <a:gd name="T24" fmla="*/ 174 w 176"/>
                <a:gd name="T25" fmla="*/ 72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6" h="261">
                  <a:moveTo>
                    <a:pt x="174" y="72"/>
                  </a:moveTo>
                  <a:lnTo>
                    <a:pt x="124" y="72"/>
                  </a:lnTo>
                  <a:lnTo>
                    <a:pt x="41" y="163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261"/>
                  </a:lnTo>
                  <a:lnTo>
                    <a:pt x="41" y="261"/>
                  </a:lnTo>
                  <a:lnTo>
                    <a:pt x="41" y="210"/>
                  </a:lnTo>
                  <a:lnTo>
                    <a:pt x="67" y="183"/>
                  </a:lnTo>
                  <a:lnTo>
                    <a:pt x="125" y="261"/>
                  </a:lnTo>
                  <a:lnTo>
                    <a:pt x="176" y="261"/>
                  </a:lnTo>
                  <a:lnTo>
                    <a:pt x="96" y="158"/>
                  </a:lnTo>
                  <a:lnTo>
                    <a:pt x="174" y="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4BB3FC5B-829D-47F1-909B-55E7556E0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1996" y="872480"/>
              <a:ext cx="172449" cy="79375"/>
            </a:xfrm>
            <a:custGeom>
              <a:avLst/>
              <a:gdLst>
                <a:gd name="connsiteX0" fmla="*/ 526256 w 679450"/>
                <a:gd name="connsiteY0" fmla="*/ 55562 h 312738"/>
                <a:gd name="connsiteX1" fmla="*/ 439737 w 679450"/>
                <a:gd name="connsiteY1" fmla="*/ 156368 h 312738"/>
                <a:gd name="connsiteX2" fmla="*/ 526256 w 679450"/>
                <a:gd name="connsiteY2" fmla="*/ 257174 h 312738"/>
                <a:gd name="connsiteX3" fmla="*/ 612775 w 679450"/>
                <a:gd name="connsiteY3" fmla="*/ 156368 h 312738"/>
                <a:gd name="connsiteX4" fmla="*/ 526256 w 679450"/>
                <a:gd name="connsiteY4" fmla="*/ 55562 h 312738"/>
                <a:gd name="connsiteX5" fmla="*/ 153194 w 679450"/>
                <a:gd name="connsiteY5" fmla="*/ 55562 h 312738"/>
                <a:gd name="connsiteX6" fmla="*/ 66675 w 679450"/>
                <a:gd name="connsiteY6" fmla="*/ 156368 h 312738"/>
                <a:gd name="connsiteX7" fmla="*/ 153194 w 679450"/>
                <a:gd name="connsiteY7" fmla="*/ 257174 h 312738"/>
                <a:gd name="connsiteX8" fmla="*/ 239713 w 679450"/>
                <a:gd name="connsiteY8" fmla="*/ 156368 h 312738"/>
                <a:gd name="connsiteX9" fmla="*/ 153194 w 679450"/>
                <a:gd name="connsiteY9" fmla="*/ 55562 h 312738"/>
                <a:gd name="connsiteX10" fmla="*/ 526256 w 679450"/>
                <a:gd name="connsiteY10" fmla="*/ 0 h 312738"/>
                <a:gd name="connsiteX11" fmla="*/ 679450 w 679450"/>
                <a:gd name="connsiteY11" fmla="*/ 156369 h 312738"/>
                <a:gd name="connsiteX12" fmla="*/ 526256 w 679450"/>
                <a:gd name="connsiteY12" fmla="*/ 312738 h 312738"/>
                <a:gd name="connsiteX13" fmla="*/ 373062 w 679450"/>
                <a:gd name="connsiteY13" fmla="*/ 156369 h 312738"/>
                <a:gd name="connsiteX14" fmla="*/ 526256 w 679450"/>
                <a:gd name="connsiteY14" fmla="*/ 0 h 312738"/>
                <a:gd name="connsiteX15" fmla="*/ 153988 w 679450"/>
                <a:gd name="connsiteY15" fmla="*/ 0 h 312738"/>
                <a:gd name="connsiteX16" fmla="*/ 307976 w 679450"/>
                <a:gd name="connsiteY16" fmla="*/ 156369 h 312738"/>
                <a:gd name="connsiteX17" fmla="*/ 153988 w 679450"/>
                <a:gd name="connsiteY17" fmla="*/ 312738 h 312738"/>
                <a:gd name="connsiteX18" fmla="*/ 0 w 679450"/>
                <a:gd name="connsiteY18" fmla="*/ 156369 h 312738"/>
                <a:gd name="connsiteX19" fmla="*/ 153988 w 679450"/>
                <a:gd name="connsiteY19" fmla="*/ 0 h 31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9450" h="312738">
                  <a:moveTo>
                    <a:pt x="526256" y="55562"/>
                  </a:moveTo>
                  <a:cubicBezTo>
                    <a:pt x="478473" y="55562"/>
                    <a:pt x="439737" y="100694"/>
                    <a:pt x="439737" y="156368"/>
                  </a:cubicBezTo>
                  <a:cubicBezTo>
                    <a:pt x="439737" y="212042"/>
                    <a:pt x="478473" y="257174"/>
                    <a:pt x="526256" y="257174"/>
                  </a:cubicBezTo>
                  <a:cubicBezTo>
                    <a:pt x="574039" y="257174"/>
                    <a:pt x="612775" y="212042"/>
                    <a:pt x="612775" y="156368"/>
                  </a:cubicBezTo>
                  <a:cubicBezTo>
                    <a:pt x="612775" y="100694"/>
                    <a:pt x="574039" y="55562"/>
                    <a:pt x="526256" y="55562"/>
                  </a:cubicBezTo>
                  <a:close/>
                  <a:moveTo>
                    <a:pt x="153194" y="55562"/>
                  </a:moveTo>
                  <a:cubicBezTo>
                    <a:pt x="105411" y="55562"/>
                    <a:pt x="66675" y="100694"/>
                    <a:pt x="66675" y="156368"/>
                  </a:cubicBezTo>
                  <a:cubicBezTo>
                    <a:pt x="66675" y="212042"/>
                    <a:pt x="105411" y="257174"/>
                    <a:pt x="153194" y="257174"/>
                  </a:cubicBezTo>
                  <a:cubicBezTo>
                    <a:pt x="200977" y="257174"/>
                    <a:pt x="239713" y="212042"/>
                    <a:pt x="239713" y="156368"/>
                  </a:cubicBezTo>
                  <a:cubicBezTo>
                    <a:pt x="239713" y="100694"/>
                    <a:pt x="200977" y="55562"/>
                    <a:pt x="153194" y="55562"/>
                  </a:cubicBezTo>
                  <a:close/>
                  <a:moveTo>
                    <a:pt x="526256" y="0"/>
                  </a:moveTo>
                  <a:cubicBezTo>
                    <a:pt x="610863" y="0"/>
                    <a:pt x="679450" y="70009"/>
                    <a:pt x="679450" y="156369"/>
                  </a:cubicBezTo>
                  <a:cubicBezTo>
                    <a:pt x="679450" y="242729"/>
                    <a:pt x="610863" y="312738"/>
                    <a:pt x="526256" y="312738"/>
                  </a:cubicBezTo>
                  <a:cubicBezTo>
                    <a:pt x="441649" y="312738"/>
                    <a:pt x="373062" y="242729"/>
                    <a:pt x="373062" y="156369"/>
                  </a:cubicBezTo>
                  <a:cubicBezTo>
                    <a:pt x="373062" y="70009"/>
                    <a:pt x="441649" y="0"/>
                    <a:pt x="526256" y="0"/>
                  </a:cubicBezTo>
                  <a:close/>
                  <a:moveTo>
                    <a:pt x="153988" y="0"/>
                  </a:moveTo>
                  <a:cubicBezTo>
                    <a:pt x="239033" y="0"/>
                    <a:pt x="307976" y="70009"/>
                    <a:pt x="307976" y="156369"/>
                  </a:cubicBezTo>
                  <a:cubicBezTo>
                    <a:pt x="307976" y="242729"/>
                    <a:pt x="239033" y="312738"/>
                    <a:pt x="153988" y="312738"/>
                  </a:cubicBezTo>
                  <a:cubicBezTo>
                    <a:pt x="68943" y="312738"/>
                    <a:pt x="0" y="242729"/>
                    <a:pt x="0" y="156369"/>
                  </a:cubicBezTo>
                  <a:cubicBezTo>
                    <a:pt x="0" y="70009"/>
                    <a:pt x="68943" y="0"/>
                    <a:pt x="153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98" name="Rectangle 54">
              <a:extLst>
                <a:ext uri="{FF2B5EF4-FFF2-40B4-BE49-F238E27FC236}">
                  <a16:creationId xmlns:a16="http://schemas.microsoft.com/office/drawing/2014/main" id="{158E0E94-41BA-4F37-8EA2-CEDCFA518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4122" y="845082"/>
              <a:ext cx="16520" cy="10516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104" name="Espace réservé du texte 102">
            <a:extLst>
              <a:ext uri="{FF2B5EF4-FFF2-40B4-BE49-F238E27FC236}">
                <a16:creationId xmlns:a16="http://schemas.microsoft.com/office/drawing/2014/main" id="{48DCBC7D-B406-4241-BE46-87BB912E0E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71361" y="1863091"/>
            <a:ext cx="1417319" cy="1417319"/>
          </a:xfrm>
          <a:prstGeom prst="ellipse">
            <a:avLst/>
          </a:prstGeom>
          <a:solidFill>
            <a:schemeClr val="bg1"/>
          </a:solidFill>
        </p:spPr>
        <p:txBody>
          <a:bodyPr wrap="none" anchor="ctr">
            <a:noAutofit/>
          </a:bodyPr>
          <a:lstStyle>
            <a:lvl1pPr algn="ctr">
              <a:spcAft>
                <a:spcPts val="0"/>
              </a:spcAft>
              <a:defRPr sz="60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6" name="Titre 42">
            <a:extLst>
              <a:ext uri="{FF2B5EF4-FFF2-40B4-BE49-F238E27FC236}">
                <a16:creationId xmlns:a16="http://schemas.microsoft.com/office/drawing/2014/main" id="{D3C720E5-727D-4B8B-9F10-B5B4BB73F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5607" y="2594417"/>
            <a:ext cx="4478393" cy="39395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7" name="Espace réservé du texte 44">
            <a:extLst>
              <a:ext uri="{FF2B5EF4-FFF2-40B4-BE49-F238E27FC236}">
                <a16:creationId xmlns:a16="http://schemas.microsoft.com/office/drawing/2014/main" id="{BEA02A48-064B-4381-8392-BD537E08D5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25695" y="2903172"/>
            <a:ext cx="4477761" cy="184666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200"/>
            </a:lvl1pPr>
            <a:lvl2pPr>
              <a:spcBef>
                <a:spcPts val="0"/>
              </a:spcBef>
              <a:spcAft>
                <a:spcPts val="0"/>
              </a:spcAft>
              <a:defRPr sz="1200"/>
            </a:lvl2pPr>
            <a:lvl3pPr>
              <a:spcBef>
                <a:spcPts val="0"/>
              </a:spcBef>
              <a:spcAft>
                <a:spcPts val="0"/>
              </a:spcAft>
              <a:defRPr sz="1200"/>
            </a:lvl3pPr>
            <a:lvl4pPr>
              <a:spcBef>
                <a:spcPts val="0"/>
              </a:spcBef>
              <a:spcAft>
                <a:spcPts val="0"/>
              </a:spcAft>
              <a:defRPr sz="1200"/>
            </a:lvl4pPr>
            <a:lvl5pPr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9605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275356" y="624853"/>
            <a:ext cx="587172" cy="273844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fld id="{2D1D393F-DF25-ED46-BAE6-2468C405437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628650" y="1638333"/>
            <a:ext cx="7891363" cy="3403777"/>
          </a:xfrm>
          <a:prstGeom prst="rect">
            <a:avLst/>
          </a:prstGeom>
        </p:spPr>
        <p:txBody>
          <a:bodyPr vert="horz"/>
          <a:lstStyle>
            <a:lvl1pPr marL="232165" indent="-232165">
              <a:buSzPct val="100000"/>
              <a:buFontTx/>
              <a:buBlip>
                <a:blip r:embed="rId3"/>
              </a:buBlip>
              <a:defRPr sz="1463">
                <a:solidFill>
                  <a:srgbClr val="28B8CE"/>
                </a:solidFill>
                <a:latin typeface="Helvetica"/>
                <a:cs typeface="Helvetica"/>
              </a:defRPr>
            </a:lvl1pPr>
            <a:lvl2pPr>
              <a:defRPr sz="1463">
                <a:solidFill>
                  <a:srgbClr val="28B8CE"/>
                </a:solidFill>
                <a:latin typeface="Helvetica"/>
                <a:cs typeface="Helvetica"/>
              </a:defRPr>
            </a:lvl2pPr>
            <a:lvl3pPr>
              <a:defRPr sz="1300">
                <a:solidFill>
                  <a:srgbClr val="28B8CE"/>
                </a:solidFill>
                <a:latin typeface="Helvetica"/>
                <a:cs typeface="Helvetica"/>
              </a:defRPr>
            </a:lvl3pPr>
            <a:lvl4pPr>
              <a:defRPr sz="1138">
                <a:solidFill>
                  <a:srgbClr val="28B8CE"/>
                </a:solidFill>
                <a:latin typeface="Helvetica"/>
                <a:cs typeface="Helvetica"/>
              </a:defRPr>
            </a:lvl4pPr>
            <a:lvl5pPr>
              <a:defRPr sz="975">
                <a:solidFill>
                  <a:srgbClr val="28B8CE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628650" y="1031887"/>
            <a:ext cx="7891363" cy="280077"/>
          </a:xfrm>
          <a:prstGeom prst="rect">
            <a:avLst/>
          </a:prstGeom>
        </p:spPr>
        <p:txBody>
          <a:bodyPr vert="horz"/>
          <a:lstStyle>
            <a:lvl1pPr algn="ctr">
              <a:defRPr sz="2275">
                <a:solidFill>
                  <a:schemeClr val="accent2"/>
                </a:solidFill>
                <a:latin typeface="Ubuntu"/>
                <a:cs typeface="Ubuntu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1806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8216900" cy="393954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 altLang="fr-FR" dirty="0" err="1"/>
              <a:t>Ordre</a:t>
            </a:r>
            <a:r>
              <a:rPr lang="en-US" altLang="fr-FR" dirty="0"/>
              <a:t> du jour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92288" y="1044000"/>
            <a:ext cx="6480000" cy="3474000"/>
          </a:xfrm>
        </p:spPr>
        <p:txBody>
          <a:bodyPr numCol="1"/>
          <a:lstStyle>
            <a:lvl1pPr marL="0" indent="0">
              <a:spcBef>
                <a:spcPts val="1500"/>
              </a:spcBef>
              <a:defRPr lang="en-US" altLang="fr-FR" baseline="0" dirty="0" smtClean="0"/>
            </a:lvl1pPr>
            <a:lvl2pPr marL="0" indent="0">
              <a:defRPr/>
            </a:lvl2pPr>
            <a:lvl3pPr marL="0" marR="0" indent="0" algn="l" defTabSz="457200" rtl="0" eaLnBrk="0" fontAlgn="base" latinLnBrk="0" hangingPunct="0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lvl3pPr>
            <a:lvl4pPr marL="88900" indent="-88900">
              <a:defRPr/>
            </a:lvl4pPr>
            <a:lvl5pPr marL="0" indent="0">
              <a:defRPr/>
            </a:lvl5pPr>
          </a:lstStyle>
          <a:p>
            <a:pPr lvl="0"/>
            <a:r>
              <a:rPr lang="en-US" altLang="fr-FR" dirty="0"/>
              <a:t>00h00 - 00h00</a:t>
            </a:r>
          </a:p>
          <a:p>
            <a:pPr lvl="1"/>
            <a:r>
              <a:rPr lang="en-US" altLang="fr-FR" dirty="0" err="1"/>
              <a:t>Titre</a:t>
            </a:r>
            <a:endParaRPr lang="en-US" altLang="fr-FR" dirty="0"/>
          </a:p>
          <a:p>
            <a:pPr lvl="2"/>
            <a:r>
              <a:rPr lang="en-US" altLang="fr-FR" dirty="0" err="1"/>
              <a:t>Sujet</a:t>
            </a:r>
            <a:endParaRPr lang="en-US" alt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0"/>
            <a:ext cx="399600" cy="274637"/>
          </a:xfr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fld id="{91F5E9D1-A7A6-4183-9D13-3F3B5B7D4789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2378775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BABCD677-CF65-4FF2-AD86-7F9447CDDE69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>
            <a:spLocks noChangeArrowheads="1"/>
          </p:cNvSpPr>
          <p:nvPr userDrawn="1"/>
        </p:nvSpPr>
        <p:spPr bwMode="auto">
          <a:xfrm>
            <a:off x="7413625" y="485298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 style des sous-titres du masque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645" y="644155"/>
            <a:ext cx="3766457" cy="361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740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5E4DFE5D-8A96-4962-AEB7-0F1DECC687C3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447" y="708818"/>
            <a:ext cx="3664719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10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2DAD6F3D-837F-4245-827B-12A9861939B8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7445" y="694182"/>
            <a:ext cx="3453650" cy="401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562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1C5D8B79-9AB5-4CA4-B0A5-FF67C3030F5B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667" y="757948"/>
            <a:ext cx="4011430" cy="375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92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3595AFBB-A533-4CAA-8071-42B3A57DE381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963" y="776314"/>
            <a:ext cx="3395816" cy="371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27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441D0B8F-E42C-42D0-8780-1564397AE81D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15" y="727452"/>
            <a:ext cx="3442317" cy="372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943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7 p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99F63B30-5A2D-4537-9857-B111F5AA62A1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 style des sous-titres du masque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3469716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8216900" cy="393954"/>
          </a:xfrm>
        </p:spPr>
        <p:txBody>
          <a:bodyPr>
            <a:spAutoFit/>
          </a:bodyPr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8229600" cy="3178800"/>
          </a:xfrm>
        </p:spPr>
        <p:txBody>
          <a:bodyPr/>
          <a:lstStyle>
            <a:lvl1pPr marL="0" indent="0">
              <a:defRPr sz="2200"/>
            </a:lvl1pPr>
            <a:lvl2pPr marL="0" indent="0">
              <a:defRPr/>
            </a:lvl2pPr>
            <a:lvl3pPr marL="0" indent="0">
              <a:defRPr/>
            </a:lvl3pPr>
            <a:lvl4pPr marL="90488" indent="-90488">
              <a:buClr>
                <a:srgbClr val="EF7937"/>
              </a:buClr>
              <a:tabLst/>
              <a:defRPr/>
            </a:lvl4pPr>
            <a:lvl5pPr marL="0" indent="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0"/>
            <a:ext cx="399600" cy="274637"/>
          </a:xfr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fld id="{91F5E9D1-A7A6-4183-9D13-3F3B5B7D4789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1414594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30176" y="244033"/>
            <a:ext cx="2339973" cy="108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" y="1770354"/>
            <a:ext cx="6055206" cy="338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3" title="Nom de l'évènement"/>
          <p:cNvSpPr>
            <a:spLocks noGrp="1"/>
          </p:cNvSpPr>
          <p:nvPr>
            <p:ph type="dt" sz="half" idx="12"/>
          </p:nvPr>
        </p:nvSpPr>
        <p:spPr>
          <a:xfrm>
            <a:off x="6743700" y="244033"/>
            <a:ext cx="1930400" cy="15398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rgbClr val="9C4092"/>
                </a:solidFill>
              </a:defRPr>
            </a:lvl1pPr>
          </a:lstStyle>
          <a:p>
            <a:r>
              <a:rPr lang="en-US" altLang="fr-FR" dirty="0"/>
              <a:t>Nom de </a:t>
            </a:r>
            <a:r>
              <a:rPr lang="en-US" altLang="fr-FR" dirty="0" err="1"/>
              <a:t>l’évènement</a:t>
            </a:r>
            <a:endParaRPr lang="en-US" altLang="fr-F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8879" y="2144168"/>
            <a:ext cx="5925221" cy="467820"/>
          </a:xfrm>
        </p:spPr>
        <p:txBody>
          <a:bodyPr anchor="b"/>
          <a:lstStyle>
            <a:lvl1pPr algn="l">
              <a:lnSpc>
                <a:spcPct val="80000"/>
              </a:lnSpc>
              <a:defRPr sz="3800" b="1">
                <a:solidFill>
                  <a:srgbClr val="482683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8878" y="2698835"/>
            <a:ext cx="5925221" cy="261610"/>
          </a:xfrm>
        </p:spPr>
        <p:txBody>
          <a:bodyPr wrap="square">
            <a:spAutoFit/>
          </a:bodyPr>
          <a:lstStyle>
            <a:lvl1pPr marL="0" indent="0" algn="l">
              <a:buNone/>
              <a:defRPr sz="1700">
                <a:solidFill>
                  <a:srgbClr val="9C409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Cliquez</a:t>
            </a:r>
            <a:r>
              <a:rPr lang="en-US" dirty="0"/>
              <a:t> pour modifier le sous-</a:t>
            </a:r>
            <a:r>
              <a:rPr lang="en-US" dirty="0" err="1"/>
              <a:t>titre</a:t>
            </a:r>
            <a:endParaRPr lang="en-US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8337551" y="186607"/>
            <a:ext cx="336549" cy="0"/>
          </a:xfrm>
          <a:prstGeom prst="line">
            <a:avLst/>
          </a:prstGeom>
          <a:ln w="19050">
            <a:solidFill>
              <a:srgbClr val="17CBD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130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+ I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3960000" cy="403828"/>
          </a:xfrm>
        </p:spPr>
        <p:txBody>
          <a:bodyPr/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3960000" cy="3178800"/>
          </a:xfrm>
        </p:spPr>
        <p:txBody>
          <a:bodyPr/>
          <a:lstStyle>
            <a:lvl1pPr marL="0" indent="0">
              <a:defRPr/>
            </a:lvl1pPr>
            <a:lvl2pPr>
              <a:defRPr cap="all" baseline="0"/>
            </a:lvl2pPr>
            <a:lvl4pPr marL="90488" indent="-90488">
              <a:buClr>
                <a:srgbClr val="EF7937"/>
              </a:buClr>
              <a:tabLst/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4756150" y="630000"/>
            <a:ext cx="393065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0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fld id="{78227898-8B25-4B57-BC36-40D611BFB559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277904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5309450" cy="403828"/>
          </a:xfrm>
        </p:spPr>
        <p:txBody>
          <a:bodyPr/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5309450" cy="3178800"/>
          </a:xfrm>
        </p:spPr>
        <p:txBody>
          <a:bodyPr/>
          <a:lstStyle>
            <a:lvl1pPr marL="0" indent="0">
              <a:defRPr/>
            </a:lvl1pPr>
            <a:lvl4pPr marL="90488" indent="-90488">
              <a:buClr>
                <a:srgbClr val="EF7937"/>
              </a:buClr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5940000" y="630000"/>
            <a:ext cx="274680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0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fld id="{0893DBAF-01C3-44EE-B3A6-92C1B2C311F7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58967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8216900" cy="393954"/>
          </a:xfrm>
        </p:spPr>
        <p:txBody>
          <a:bodyPr>
            <a:spAutoFit/>
          </a:bodyPr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8229600" cy="3178800"/>
          </a:xfrm>
          <a:solidFill>
            <a:srgbClr val="482683"/>
          </a:solidFill>
        </p:spPr>
        <p:txBody>
          <a:bodyPr lIns="90000" tIns="90000" rIns="90000" bIns="90000"/>
          <a:lstStyle>
            <a:lvl1pPr marL="0" indent="0">
              <a:defRPr sz="2200">
                <a:solidFill>
                  <a:schemeClr val="bg1"/>
                </a:solidFill>
              </a:defRPr>
            </a:lvl1pPr>
            <a:lvl2pPr marL="0" indent="0">
              <a:defRPr>
                <a:solidFill>
                  <a:schemeClr val="bg1"/>
                </a:solidFill>
              </a:defRPr>
            </a:lvl2pPr>
            <a:lvl3pPr marL="0" indent="0">
              <a:defRPr>
                <a:solidFill>
                  <a:schemeClr val="bg1"/>
                </a:solidFill>
              </a:defRPr>
            </a:lvl3pPr>
            <a:lvl4pPr marL="88900" indent="-88900"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  <a:lvl5pPr marL="0" indent="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0"/>
            <a:ext cx="399600" cy="274637"/>
          </a:xfr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fld id="{91F5E9D1-A7A6-4183-9D13-3F3B5B7D4789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1323232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Texte + I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3960000" cy="403828"/>
          </a:xfrm>
        </p:spPr>
        <p:txBody>
          <a:bodyPr/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3960000" cy="3178800"/>
          </a:xfrm>
          <a:solidFill>
            <a:srgbClr val="482683"/>
          </a:solidFill>
        </p:spPr>
        <p:txBody>
          <a:bodyPr lIns="90000" tIns="90000" rIns="90000" bIns="90000"/>
          <a:lstStyle>
            <a:lvl1pPr marL="0" indent="0">
              <a:defRPr>
                <a:solidFill>
                  <a:schemeClr val="bg1"/>
                </a:solidFill>
              </a:defRPr>
            </a:lvl1pPr>
            <a:lvl2pPr>
              <a:defRPr cap="all"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4756150" y="630000"/>
            <a:ext cx="393065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0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fld id="{78227898-8B25-4B57-BC36-40D611BFB559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3116970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Texte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5309450" cy="403828"/>
          </a:xfrm>
        </p:spPr>
        <p:txBody>
          <a:bodyPr/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5309450" cy="3178800"/>
          </a:xfrm>
          <a:solidFill>
            <a:srgbClr val="482683"/>
          </a:solidFill>
        </p:spPr>
        <p:txBody>
          <a:bodyPr wrap="square" lIns="90000" tIns="90000" rIns="90000" bIns="90000"/>
          <a:lstStyle>
            <a:lvl1pPr marL="0" indent="0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90488" indent="-90488"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5940000" y="630000"/>
            <a:ext cx="274680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0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fld id="{0893DBAF-01C3-44EE-B3A6-92C1B2C311F7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1040290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9" y="0"/>
            <a:ext cx="5100682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8044780" y="4563393"/>
            <a:ext cx="1104900" cy="585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14818" y="2064501"/>
            <a:ext cx="3260870" cy="2700000"/>
          </a:xfrm>
        </p:spPr>
        <p:txBody>
          <a:bodyPr/>
          <a:lstStyle>
            <a:lvl1pPr marL="0" indent="0" algn="l">
              <a:defRPr/>
            </a:lvl1pPr>
            <a:lvl2pPr marL="0" indent="0" algn="l">
              <a:defRPr/>
            </a:lvl2pPr>
            <a:lvl3pPr marL="0" indent="0" algn="l">
              <a:defRPr/>
            </a:lvl3pPr>
            <a:lvl4pPr marL="0" indent="0" algn="l">
              <a:defRPr/>
            </a:lvl4pPr>
            <a:lvl5pPr marL="0" indent="0" algn="l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 Quatrième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280400" y="4754563"/>
            <a:ext cx="406400" cy="274637"/>
          </a:xfrm>
        </p:spPr>
        <p:txBody>
          <a:bodyPr/>
          <a:lstStyle>
            <a:lvl1pPr>
              <a:defRPr sz="900"/>
            </a:lvl1pPr>
          </a:lstStyle>
          <a:p>
            <a:fld id="{59513FEB-346B-47BF-B732-434A7540DF74}" type="slidenum">
              <a:rPr lang="en-US" altLang="fr-FR"/>
              <a:pPr/>
              <a:t>‹N°›</a:t>
            </a:fld>
            <a:endParaRPr lang="en-US" altLang="fr-FR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875343" y="1521717"/>
            <a:ext cx="2536071" cy="190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183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D7CE7681-2960-46D1-B4C2-99F1E6F85D4B}"/>
              </a:ext>
            </a:extLst>
          </p:cNvPr>
          <p:cNvSpPr>
            <a:spLocks/>
          </p:cNvSpPr>
          <p:nvPr/>
        </p:nvSpPr>
        <p:spPr>
          <a:xfrm>
            <a:off x="0" y="0"/>
            <a:ext cx="3284982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900" dirty="0"/>
          </a:p>
        </p:txBody>
      </p:sp>
      <p:sp>
        <p:nvSpPr>
          <p:cNvPr id="44" name="Forme libre : forme 43">
            <a:extLst>
              <a:ext uri="{FF2B5EF4-FFF2-40B4-BE49-F238E27FC236}">
                <a16:creationId xmlns:a16="http://schemas.microsoft.com/office/drawing/2014/main" id="{DFAC8E79-9CB9-40FC-BB9E-7F828159B59C}"/>
              </a:ext>
            </a:extLst>
          </p:cNvPr>
          <p:cNvSpPr>
            <a:spLocks/>
          </p:cNvSpPr>
          <p:nvPr/>
        </p:nvSpPr>
        <p:spPr bwMode="auto">
          <a:xfrm>
            <a:off x="1414675" y="1658821"/>
            <a:ext cx="2768525" cy="1825859"/>
          </a:xfrm>
          <a:custGeom>
            <a:avLst/>
            <a:gdLst>
              <a:gd name="connsiteX0" fmla="*/ 992188 w 1477963"/>
              <a:gd name="connsiteY0" fmla="*/ 96837 h 974725"/>
              <a:gd name="connsiteX1" fmla="*/ 603250 w 1477963"/>
              <a:gd name="connsiteY1" fmla="*/ 487362 h 974725"/>
              <a:gd name="connsiteX2" fmla="*/ 992188 w 1477963"/>
              <a:gd name="connsiteY2" fmla="*/ 877887 h 974725"/>
              <a:gd name="connsiteX3" fmla="*/ 1381126 w 1477963"/>
              <a:gd name="connsiteY3" fmla="*/ 487362 h 974725"/>
              <a:gd name="connsiteX4" fmla="*/ 992188 w 1477963"/>
              <a:gd name="connsiteY4" fmla="*/ 96837 h 974725"/>
              <a:gd name="connsiteX5" fmla="*/ 486943 w 1477963"/>
              <a:gd name="connsiteY5" fmla="*/ 96837 h 974725"/>
              <a:gd name="connsiteX6" fmla="*/ 96837 w 1477963"/>
              <a:gd name="connsiteY6" fmla="*/ 488244 h 974725"/>
              <a:gd name="connsiteX7" fmla="*/ 486943 w 1477963"/>
              <a:gd name="connsiteY7" fmla="*/ 877887 h 974725"/>
              <a:gd name="connsiteX8" fmla="*/ 655637 w 1477963"/>
              <a:gd name="connsiteY8" fmla="*/ 839099 h 974725"/>
              <a:gd name="connsiteX9" fmla="*/ 504515 w 1477963"/>
              <a:gd name="connsiteY9" fmla="*/ 488244 h 974725"/>
              <a:gd name="connsiteX10" fmla="*/ 655637 w 1477963"/>
              <a:gd name="connsiteY10" fmla="*/ 135625 h 974725"/>
              <a:gd name="connsiteX11" fmla="*/ 486943 w 1477963"/>
              <a:gd name="connsiteY11" fmla="*/ 96837 h 974725"/>
              <a:gd name="connsiteX12" fmla="*/ 486796 w 1477963"/>
              <a:gd name="connsiteY12" fmla="*/ 0 h 974725"/>
              <a:gd name="connsiteX13" fmla="*/ 739860 w 1477963"/>
              <a:gd name="connsiteY13" fmla="*/ 70505 h 974725"/>
              <a:gd name="connsiteX14" fmla="*/ 991167 w 1477963"/>
              <a:gd name="connsiteY14" fmla="*/ 0 h 974725"/>
              <a:gd name="connsiteX15" fmla="*/ 1477963 w 1477963"/>
              <a:gd name="connsiteY15" fmla="*/ 488244 h 974725"/>
              <a:gd name="connsiteX16" fmla="*/ 991167 w 1477963"/>
              <a:gd name="connsiteY16" fmla="*/ 974725 h 974725"/>
              <a:gd name="connsiteX17" fmla="*/ 739860 w 1477963"/>
              <a:gd name="connsiteY17" fmla="*/ 904221 h 974725"/>
              <a:gd name="connsiteX18" fmla="*/ 486796 w 1477963"/>
              <a:gd name="connsiteY18" fmla="*/ 974725 h 974725"/>
              <a:gd name="connsiteX19" fmla="*/ 0 w 1477963"/>
              <a:gd name="connsiteY19" fmla="*/ 488244 h 974725"/>
              <a:gd name="connsiteX20" fmla="*/ 486796 w 1477963"/>
              <a:gd name="connsiteY20" fmla="*/ 0 h 97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77963" h="974725">
                <a:moveTo>
                  <a:pt x="992188" y="96837"/>
                </a:moveTo>
                <a:cubicBezTo>
                  <a:pt x="777383" y="96837"/>
                  <a:pt x="603250" y="271681"/>
                  <a:pt x="603250" y="487362"/>
                </a:cubicBezTo>
                <a:cubicBezTo>
                  <a:pt x="603250" y="703043"/>
                  <a:pt x="777383" y="877887"/>
                  <a:pt x="992188" y="877887"/>
                </a:cubicBezTo>
                <a:cubicBezTo>
                  <a:pt x="1206993" y="877887"/>
                  <a:pt x="1381126" y="703043"/>
                  <a:pt x="1381126" y="487362"/>
                </a:cubicBezTo>
                <a:cubicBezTo>
                  <a:pt x="1381126" y="271681"/>
                  <a:pt x="1206993" y="96837"/>
                  <a:pt x="992188" y="96837"/>
                </a:cubicBezTo>
                <a:close/>
                <a:moveTo>
                  <a:pt x="486943" y="96837"/>
                </a:moveTo>
                <a:cubicBezTo>
                  <a:pt x="270803" y="96837"/>
                  <a:pt x="96837" y="271383"/>
                  <a:pt x="96837" y="488244"/>
                </a:cubicBezTo>
                <a:cubicBezTo>
                  <a:pt x="96837" y="703341"/>
                  <a:pt x="270803" y="877887"/>
                  <a:pt x="486943" y="877887"/>
                </a:cubicBezTo>
                <a:cubicBezTo>
                  <a:pt x="546689" y="877887"/>
                  <a:pt x="604677" y="863782"/>
                  <a:pt x="655637" y="839099"/>
                </a:cubicBezTo>
                <a:cubicBezTo>
                  <a:pt x="562504" y="750944"/>
                  <a:pt x="504515" y="625765"/>
                  <a:pt x="504515" y="488244"/>
                </a:cubicBezTo>
                <a:cubicBezTo>
                  <a:pt x="504515" y="348959"/>
                  <a:pt x="562504" y="223780"/>
                  <a:pt x="655637" y="135625"/>
                </a:cubicBezTo>
                <a:cubicBezTo>
                  <a:pt x="604677" y="110942"/>
                  <a:pt x="546689" y="96837"/>
                  <a:pt x="486943" y="96837"/>
                </a:cubicBezTo>
                <a:close/>
                <a:moveTo>
                  <a:pt x="486796" y="0"/>
                </a:moveTo>
                <a:cubicBezTo>
                  <a:pt x="579938" y="0"/>
                  <a:pt x="666050" y="26439"/>
                  <a:pt x="739860" y="70505"/>
                </a:cubicBezTo>
                <a:cubicBezTo>
                  <a:pt x="813671" y="26439"/>
                  <a:pt x="899782" y="0"/>
                  <a:pt x="991167" y="0"/>
                </a:cubicBezTo>
                <a:cubicBezTo>
                  <a:pt x="1260047" y="0"/>
                  <a:pt x="1477963" y="218564"/>
                  <a:pt x="1477963" y="488244"/>
                </a:cubicBezTo>
                <a:cubicBezTo>
                  <a:pt x="1477963" y="757924"/>
                  <a:pt x="1260047" y="974725"/>
                  <a:pt x="991167" y="974725"/>
                </a:cubicBezTo>
                <a:cubicBezTo>
                  <a:pt x="899782" y="974725"/>
                  <a:pt x="813671" y="950049"/>
                  <a:pt x="739860" y="904221"/>
                </a:cubicBezTo>
                <a:cubicBezTo>
                  <a:pt x="666050" y="950049"/>
                  <a:pt x="579938" y="974725"/>
                  <a:pt x="486796" y="974725"/>
                </a:cubicBezTo>
                <a:cubicBezTo>
                  <a:pt x="217916" y="974725"/>
                  <a:pt x="0" y="757924"/>
                  <a:pt x="0" y="488244"/>
                </a:cubicBezTo>
                <a:cubicBezTo>
                  <a:pt x="0" y="218564"/>
                  <a:pt x="217916" y="0"/>
                  <a:pt x="486796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6350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sp>
        <p:nvSpPr>
          <p:cNvPr id="45" name="Espace réservé du texte 102">
            <a:extLst>
              <a:ext uri="{FF2B5EF4-FFF2-40B4-BE49-F238E27FC236}">
                <a16:creationId xmlns:a16="http://schemas.microsoft.com/office/drawing/2014/main" id="{7140F4EB-0A9F-4D50-BFC8-7FBB29A29036}"/>
              </a:ext>
            </a:extLst>
          </p:cNvPr>
          <p:cNvSpPr txBox="1">
            <a:spLocks/>
          </p:cNvSpPr>
          <p:nvPr/>
        </p:nvSpPr>
        <p:spPr>
          <a:xfrm>
            <a:off x="2571361" y="1863091"/>
            <a:ext cx="1417319" cy="1417319"/>
          </a:xfrm>
          <a:prstGeom prst="ellipse">
            <a:avLst/>
          </a:prstGeom>
          <a:solidFill>
            <a:schemeClr val="bg1"/>
          </a:solidFill>
        </p:spPr>
        <p:txBody>
          <a:bodyPr wrap="none" anchor="ctr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338138" indent="-1728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Franklin Gothic Book" panose="020B0503020102020204" pitchFamily="34" charset="0"/>
              <a:buChar char="−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33655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6000"/>
              <a:t> </a:t>
            </a:r>
            <a:endParaRPr lang="fr-FR" sz="6000" dirty="0"/>
          </a:p>
        </p:txBody>
      </p:sp>
      <p:sp>
        <p:nvSpPr>
          <p:cNvPr id="48" name="Titre 7">
            <a:extLst>
              <a:ext uri="{FF2B5EF4-FFF2-40B4-BE49-F238E27FC236}">
                <a16:creationId xmlns:a16="http://schemas.microsoft.com/office/drawing/2014/main" id="{8CD84411-C65D-4169-BC20-64E447601AB1}"/>
              </a:ext>
            </a:extLst>
          </p:cNvPr>
          <p:cNvSpPr txBox="1">
            <a:spLocks/>
          </p:cNvSpPr>
          <p:nvPr/>
        </p:nvSpPr>
        <p:spPr>
          <a:xfrm>
            <a:off x="2864314" y="2433251"/>
            <a:ext cx="857799" cy="2769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800" spc="38" dirty="0"/>
              <a:t>Agenda</a:t>
            </a:r>
          </a:p>
        </p:txBody>
      </p: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E32706E5-3E5E-44BC-8CD7-769C4504F36B}"/>
              </a:ext>
            </a:extLst>
          </p:cNvPr>
          <p:cNvGrpSpPr/>
          <p:nvPr userDrawn="1"/>
        </p:nvGrpSpPr>
        <p:grpSpPr>
          <a:xfrm>
            <a:off x="364926" y="4873878"/>
            <a:ext cx="952500" cy="86467"/>
            <a:chOff x="8377671" y="485679"/>
            <a:chExt cx="3093604" cy="280834"/>
          </a:xfrm>
        </p:grpSpPr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7483FE80-086E-4315-A408-442CB6B23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7671" y="485679"/>
              <a:ext cx="375117" cy="247392"/>
            </a:xfrm>
            <a:custGeom>
              <a:avLst/>
              <a:gdLst>
                <a:gd name="connsiteX0" fmla="*/ 992188 w 1477963"/>
                <a:gd name="connsiteY0" fmla="*/ 96837 h 974725"/>
                <a:gd name="connsiteX1" fmla="*/ 603250 w 1477963"/>
                <a:gd name="connsiteY1" fmla="*/ 487362 h 974725"/>
                <a:gd name="connsiteX2" fmla="*/ 992188 w 1477963"/>
                <a:gd name="connsiteY2" fmla="*/ 877887 h 974725"/>
                <a:gd name="connsiteX3" fmla="*/ 1381126 w 1477963"/>
                <a:gd name="connsiteY3" fmla="*/ 487362 h 974725"/>
                <a:gd name="connsiteX4" fmla="*/ 992188 w 1477963"/>
                <a:gd name="connsiteY4" fmla="*/ 96837 h 974725"/>
                <a:gd name="connsiteX5" fmla="*/ 486943 w 1477963"/>
                <a:gd name="connsiteY5" fmla="*/ 96837 h 974725"/>
                <a:gd name="connsiteX6" fmla="*/ 96837 w 1477963"/>
                <a:gd name="connsiteY6" fmla="*/ 488244 h 974725"/>
                <a:gd name="connsiteX7" fmla="*/ 486943 w 1477963"/>
                <a:gd name="connsiteY7" fmla="*/ 877887 h 974725"/>
                <a:gd name="connsiteX8" fmla="*/ 655637 w 1477963"/>
                <a:gd name="connsiteY8" fmla="*/ 839099 h 974725"/>
                <a:gd name="connsiteX9" fmla="*/ 504515 w 1477963"/>
                <a:gd name="connsiteY9" fmla="*/ 488244 h 974725"/>
                <a:gd name="connsiteX10" fmla="*/ 655637 w 1477963"/>
                <a:gd name="connsiteY10" fmla="*/ 135625 h 974725"/>
                <a:gd name="connsiteX11" fmla="*/ 486943 w 1477963"/>
                <a:gd name="connsiteY11" fmla="*/ 96837 h 974725"/>
                <a:gd name="connsiteX12" fmla="*/ 486796 w 1477963"/>
                <a:gd name="connsiteY12" fmla="*/ 0 h 974725"/>
                <a:gd name="connsiteX13" fmla="*/ 739860 w 1477963"/>
                <a:gd name="connsiteY13" fmla="*/ 70505 h 974725"/>
                <a:gd name="connsiteX14" fmla="*/ 991167 w 1477963"/>
                <a:gd name="connsiteY14" fmla="*/ 0 h 974725"/>
                <a:gd name="connsiteX15" fmla="*/ 1477963 w 1477963"/>
                <a:gd name="connsiteY15" fmla="*/ 488244 h 974725"/>
                <a:gd name="connsiteX16" fmla="*/ 991167 w 1477963"/>
                <a:gd name="connsiteY16" fmla="*/ 974725 h 974725"/>
                <a:gd name="connsiteX17" fmla="*/ 739860 w 1477963"/>
                <a:gd name="connsiteY17" fmla="*/ 904221 h 974725"/>
                <a:gd name="connsiteX18" fmla="*/ 486796 w 1477963"/>
                <a:gd name="connsiteY18" fmla="*/ 974725 h 974725"/>
                <a:gd name="connsiteX19" fmla="*/ 0 w 1477963"/>
                <a:gd name="connsiteY19" fmla="*/ 488244 h 974725"/>
                <a:gd name="connsiteX20" fmla="*/ 486796 w 1477963"/>
                <a:gd name="connsiteY20" fmla="*/ 0 h 97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77963" h="974725">
                  <a:moveTo>
                    <a:pt x="992188" y="96837"/>
                  </a:moveTo>
                  <a:cubicBezTo>
                    <a:pt x="777383" y="96837"/>
                    <a:pt x="603250" y="271681"/>
                    <a:pt x="603250" y="487362"/>
                  </a:cubicBezTo>
                  <a:cubicBezTo>
                    <a:pt x="603250" y="703043"/>
                    <a:pt x="777383" y="877887"/>
                    <a:pt x="992188" y="877887"/>
                  </a:cubicBezTo>
                  <a:cubicBezTo>
                    <a:pt x="1206993" y="877887"/>
                    <a:pt x="1381126" y="703043"/>
                    <a:pt x="1381126" y="487362"/>
                  </a:cubicBezTo>
                  <a:cubicBezTo>
                    <a:pt x="1381126" y="271681"/>
                    <a:pt x="1206993" y="96837"/>
                    <a:pt x="992188" y="96837"/>
                  </a:cubicBezTo>
                  <a:close/>
                  <a:moveTo>
                    <a:pt x="486943" y="96837"/>
                  </a:moveTo>
                  <a:cubicBezTo>
                    <a:pt x="270803" y="96837"/>
                    <a:pt x="96837" y="271383"/>
                    <a:pt x="96837" y="488244"/>
                  </a:cubicBezTo>
                  <a:cubicBezTo>
                    <a:pt x="96837" y="703341"/>
                    <a:pt x="270803" y="877887"/>
                    <a:pt x="486943" y="877887"/>
                  </a:cubicBezTo>
                  <a:cubicBezTo>
                    <a:pt x="546689" y="877887"/>
                    <a:pt x="604677" y="863782"/>
                    <a:pt x="655637" y="839099"/>
                  </a:cubicBezTo>
                  <a:cubicBezTo>
                    <a:pt x="562504" y="750944"/>
                    <a:pt x="504515" y="625765"/>
                    <a:pt x="504515" y="488244"/>
                  </a:cubicBezTo>
                  <a:cubicBezTo>
                    <a:pt x="504515" y="348959"/>
                    <a:pt x="562504" y="223780"/>
                    <a:pt x="655637" y="135625"/>
                  </a:cubicBezTo>
                  <a:cubicBezTo>
                    <a:pt x="604677" y="110942"/>
                    <a:pt x="546689" y="96837"/>
                    <a:pt x="486943" y="96837"/>
                  </a:cubicBezTo>
                  <a:close/>
                  <a:moveTo>
                    <a:pt x="486796" y="0"/>
                  </a:moveTo>
                  <a:cubicBezTo>
                    <a:pt x="579938" y="0"/>
                    <a:pt x="666050" y="26439"/>
                    <a:pt x="739860" y="70505"/>
                  </a:cubicBezTo>
                  <a:cubicBezTo>
                    <a:pt x="813671" y="26439"/>
                    <a:pt x="899782" y="0"/>
                    <a:pt x="991167" y="0"/>
                  </a:cubicBezTo>
                  <a:cubicBezTo>
                    <a:pt x="1260047" y="0"/>
                    <a:pt x="1477963" y="218564"/>
                    <a:pt x="1477963" y="488244"/>
                  </a:cubicBezTo>
                  <a:cubicBezTo>
                    <a:pt x="1477963" y="757924"/>
                    <a:pt x="1260047" y="974725"/>
                    <a:pt x="991167" y="974725"/>
                  </a:cubicBezTo>
                  <a:cubicBezTo>
                    <a:pt x="899782" y="974725"/>
                    <a:pt x="813671" y="950049"/>
                    <a:pt x="739860" y="904221"/>
                  </a:cubicBezTo>
                  <a:cubicBezTo>
                    <a:pt x="666050" y="950049"/>
                    <a:pt x="579938" y="974725"/>
                    <a:pt x="486796" y="974725"/>
                  </a:cubicBezTo>
                  <a:cubicBezTo>
                    <a:pt x="217916" y="974725"/>
                    <a:pt x="0" y="757924"/>
                    <a:pt x="0" y="488244"/>
                  </a:cubicBezTo>
                  <a:cubicBezTo>
                    <a:pt x="0" y="218564"/>
                    <a:pt x="217916" y="0"/>
                    <a:pt x="4867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698C88D1-D4B2-4E80-829D-B83CC438A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5712" y="500990"/>
              <a:ext cx="181313" cy="265523"/>
            </a:xfrm>
            <a:custGeom>
              <a:avLst/>
              <a:gdLst>
                <a:gd name="connsiteX0" fmla="*/ 361653 w 714375"/>
                <a:gd name="connsiteY0" fmla="*/ 107950 h 1046162"/>
                <a:gd name="connsiteX1" fmla="*/ 146050 w 714375"/>
                <a:gd name="connsiteY1" fmla="*/ 443621 h 1046162"/>
                <a:gd name="connsiteX2" fmla="*/ 358147 w 714375"/>
                <a:gd name="connsiteY2" fmla="*/ 781050 h 1046162"/>
                <a:gd name="connsiteX3" fmla="*/ 566738 w 714375"/>
                <a:gd name="connsiteY3" fmla="*/ 438349 h 1046162"/>
                <a:gd name="connsiteX4" fmla="*/ 361653 w 714375"/>
                <a:gd name="connsiteY4" fmla="*/ 107950 h 1046162"/>
                <a:gd name="connsiteX5" fmla="*/ 368597 w 714375"/>
                <a:gd name="connsiteY5" fmla="*/ 0 h 1046162"/>
                <a:gd name="connsiteX6" fmla="*/ 714375 w 714375"/>
                <a:gd name="connsiteY6" fmla="*/ 442065 h 1046162"/>
                <a:gd name="connsiteX7" fmla="*/ 449337 w 714375"/>
                <a:gd name="connsiteY7" fmla="*/ 854190 h 1046162"/>
                <a:gd name="connsiteX8" fmla="*/ 591510 w 714375"/>
                <a:gd name="connsiteY8" fmla="*/ 894698 h 1046162"/>
                <a:gd name="connsiteX9" fmla="*/ 700333 w 714375"/>
                <a:gd name="connsiteY9" fmla="*/ 921116 h 1046162"/>
                <a:gd name="connsiteX10" fmla="*/ 654698 w 714375"/>
                <a:gd name="connsiteY10" fmla="*/ 1046162 h 1046162"/>
                <a:gd name="connsiteX11" fmla="*/ 528322 w 714375"/>
                <a:gd name="connsiteY11" fmla="*/ 993326 h 1046162"/>
                <a:gd name="connsiteX12" fmla="*/ 310674 w 714375"/>
                <a:gd name="connsiteY12" fmla="*/ 910549 h 1046162"/>
                <a:gd name="connsiteX13" fmla="*/ 93027 w 714375"/>
                <a:gd name="connsiteY13" fmla="*/ 774935 h 1046162"/>
                <a:gd name="connsiteX14" fmla="*/ 0 w 714375"/>
                <a:gd name="connsiteY14" fmla="*/ 450871 h 1046162"/>
                <a:gd name="connsiteX15" fmla="*/ 368597 w 714375"/>
                <a:gd name="connsiteY15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4375" h="1046162">
                  <a:moveTo>
                    <a:pt x="361653" y="107950"/>
                  </a:moveTo>
                  <a:cubicBezTo>
                    <a:pt x="230188" y="107950"/>
                    <a:pt x="146050" y="238001"/>
                    <a:pt x="146050" y="443621"/>
                  </a:cubicBezTo>
                  <a:cubicBezTo>
                    <a:pt x="146050" y="659787"/>
                    <a:pt x="223176" y="781050"/>
                    <a:pt x="358147" y="781050"/>
                  </a:cubicBezTo>
                  <a:cubicBezTo>
                    <a:pt x="484353" y="781050"/>
                    <a:pt x="566738" y="643970"/>
                    <a:pt x="566738" y="438349"/>
                  </a:cubicBezTo>
                  <a:cubicBezTo>
                    <a:pt x="566738" y="229213"/>
                    <a:pt x="491365" y="107950"/>
                    <a:pt x="361653" y="107950"/>
                  </a:cubicBezTo>
                  <a:close/>
                  <a:moveTo>
                    <a:pt x="368597" y="0"/>
                  </a:moveTo>
                  <a:cubicBezTo>
                    <a:pt x="586244" y="0"/>
                    <a:pt x="714375" y="162032"/>
                    <a:pt x="714375" y="442065"/>
                  </a:cubicBezTo>
                  <a:cubicBezTo>
                    <a:pt x="714375" y="651650"/>
                    <a:pt x="607307" y="815443"/>
                    <a:pt x="449337" y="854190"/>
                  </a:cubicBezTo>
                  <a:cubicBezTo>
                    <a:pt x="591510" y="894698"/>
                    <a:pt x="591510" y="894698"/>
                    <a:pt x="591510" y="894698"/>
                  </a:cubicBezTo>
                  <a:cubicBezTo>
                    <a:pt x="658208" y="914071"/>
                    <a:pt x="674005" y="917593"/>
                    <a:pt x="700333" y="921116"/>
                  </a:cubicBezTo>
                  <a:lnTo>
                    <a:pt x="654698" y="1046162"/>
                  </a:lnTo>
                  <a:cubicBezTo>
                    <a:pt x="633635" y="1033834"/>
                    <a:pt x="626614" y="1032072"/>
                    <a:pt x="528322" y="993326"/>
                  </a:cubicBezTo>
                  <a:cubicBezTo>
                    <a:pt x="310674" y="910549"/>
                    <a:pt x="310674" y="910549"/>
                    <a:pt x="310674" y="910549"/>
                  </a:cubicBezTo>
                  <a:cubicBezTo>
                    <a:pt x="203606" y="868279"/>
                    <a:pt x="136907" y="827771"/>
                    <a:pt x="93027" y="774935"/>
                  </a:cubicBezTo>
                  <a:cubicBezTo>
                    <a:pt x="35105" y="704486"/>
                    <a:pt x="0" y="582962"/>
                    <a:pt x="0" y="450871"/>
                  </a:cubicBezTo>
                  <a:cubicBezTo>
                    <a:pt x="0" y="183166"/>
                    <a:pt x="149194" y="0"/>
                    <a:pt x="368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DB1ABDE3-D216-481C-AECB-5FC25659E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3761" y="506631"/>
              <a:ext cx="168017" cy="222411"/>
            </a:xfrm>
            <a:custGeom>
              <a:avLst/>
              <a:gdLst>
                <a:gd name="T0" fmla="*/ 89 w 377"/>
                <a:gd name="T1" fmla="*/ 0 h 497"/>
                <a:gd name="T2" fmla="*/ 85 w 377"/>
                <a:gd name="T3" fmla="*/ 74 h 497"/>
                <a:gd name="T4" fmla="*/ 85 w 377"/>
                <a:gd name="T5" fmla="*/ 303 h 497"/>
                <a:gd name="T6" fmla="*/ 110 w 377"/>
                <a:gd name="T7" fmla="*/ 407 h 497"/>
                <a:gd name="T8" fmla="*/ 184 w 377"/>
                <a:gd name="T9" fmla="*/ 439 h 497"/>
                <a:gd name="T10" fmla="*/ 272 w 377"/>
                <a:gd name="T11" fmla="*/ 398 h 497"/>
                <a:gd name="T12" fmla="*/ 296 w 377"/>
                <a:gd name="T13" fmla="*/ 291 h 497"/>
                <a:gd name="T14" fmla="*/ 296 w 377"/>
                <a:gd name="T15" fmla="*/ 74 h 497"/>
                <a:gd name="T16" fmla="*/ 292 w 377"/>
                <a:gd name="T17" fmla="*/ 0 h 497"/>
                <a:gd name="T18" fmla="*/ 377 w 377"/>
                <a:gd name="T19" fmla="*/ 0 h 497"/>
                <a:gd name="T20" fmla="*/ 373 w 377"/>
                <a:gd name="T21" fmla="*/ 75 h 497"/>
                <a:gd name="T22" fmla="*/ 373 w 377"/>
                <a:gd name="T23" fmla="*/ 292 h 497"/>
                <a:gd name="T24" fmla="*/ 325 w 377"/>
                <a:gd name="T25" fmla="*/ 444 h 497"/>
                <a:gd name="T26" fmla="*/ 180 w 377"/>
                <a:gd name="T27" fmla="*/ 497 h 497"/>
                <a:gd name="T28" fmla="*/ 45 w 377"/>
                <a:gd name="T29" fmla="*/ 450 h 497"/>
                <a:gd name="T30" fmla="*/ 4 w 377"/>
                <a:gd name="T31" fmla="*/ 308 h 497"/>
                <a:gd name="T32" fmla="*/ 4 w 377"/>
                <a:gd name="T33" fmla="*/ 74 h 497"/>
                <a:gd name="T34" fmla="*/ 0 w 377"/>
                <a:gd name="T35" fmla="*/ 0 h 497"/>
                <a:gd name="T36" fmla="*/ 89 w 377"/>
                <a:gd name="T37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7" h="497">
                  <a:moveTo>
                    <a:pt x="89" y="0"/>
                  </a:moveTo>
                  <a:cubicBezTo>
                    <a:pt x="86" y="16"/>
                    <a:pt x="85" y="44"/>
                    <a:pt x="85" y="74"/>
                  </a:cubicBezTo>
                  <a:cubicBezTo>
                    <a:pt x="85" y="303"/>
                    <a:pt x="85" y="303"/>
                    <a:pt x="85" y="303"/>
                  </a:cubicBezTo>
                  <a:cubicBezTo>
                    <a:pt x="85" y="356"/>
                    <a:pt x="92" y="386"/>
                    <a:pt x="110" y="407"/>
                  </a:cubicBezTo>
                  <a:cubicBezTo>
                    <a:pt x="126" y="426"/>
                    <a:pt x="155" y="439"/>
                    <a:pt x="184" y="439"/>
                  </a:cubicBezTo>
                  <a:cubicBezTo>
                    <a:pt x="221" y="439"/>
                    <a:pt x="253" y="424"/>
                    <a:pt x="272" y="398"/>
                  </a:cubicBezTo>
                  <a:cubicBezTo>
                    <a:pt x="290" y="373"/>
                    <a:pt x="296" y="346"/>
                    <a:pt x="296" y="291"/>
                  </a:cubicBezTo>
                  <a:cubicBezTo>
                    <a:pt x="296" y="74"/>
                    <a:pt x="296" y="74"/>
                    <a:pt x="296" y="74"/>
                  </a:cubicBezTo>
                  <a:cubicBezTo>
                    <a:pt x="296" y="44"/>
                    <a:pt x="295" y="16"/>
                    <a:pt x="292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75" y="19"/>
                    <a:pt x="373" y="46"/>
                    <a:pt x="373" y="75"/>
                  </a:cubicBezTo>
                  <a:cubicBezTo>
                    <a:pt x="373" y="292"/>
                    <a:pt x="373" y="292"/>
                    <a:pt x="373" y="292"/>
                  </a:cubicBezTo>
                  <a:cubicBezTo>
                    <a:pt x="373" y="369"/>
                    <a:pt x="361" y="408"/>
                    <a:pt x="325" y="444"/>
                  </a:cubicBezTo>
                  <a:cubicBezTo>
                    <a:pt x="289" y="480"/>
                    <a:pt x="241" y="497"/>
                    <a:pt x="180" y="497"/>
                  </a:cubicBezTo>
                  <a:cubicBezTo>
                    <a:pt x="123" y="497"/>
                    <a:pt x="75" y="480"/>
                    <a:pt x="45" y="450"/>
                  </a:cubicBezTo>
                  <a:cubicBezTo>
                    <a:pt x="14" y="419"/>
                    <a:pt x="4" y="384"/>
                    <a:pt x="4" y="308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43"/>
                    <a:pt x="2" y="20"/>
                    <a:pt x="0" y="0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ADBF7D5B-2512-4DB3-8D22-7B1D2F6D6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2323" y="506631"/>
              <a:ext cx="203876" cy="217978"/>
            </a:xfrm>
            <a:custGeom>
              <a:avLst/>
              <a:gdLst>
                <a:gd name="connsiteX0" fmla="*/ 402678 w 803275"/>
                <a:gd name="connsiteY0" fmla="*/ 146050 h 858837"/>
                <a:gd name="connsiteX1" fmla="*/ 273050 w 803275"/>
                <a:gd name="connsiteY1" fmla="*/ 517525 h 858837"/>
                <a:gd name="connsiteX2" fmla="*/ 325602 w 803275"/>
                <a:gd name="connsiteY2" fmla="*/ 514004 h 858837"/>
                <a:gd name="connsiteX3" fmla="*/ 399174 w 803275"/>
                <a:gd name="connsiteY3" fmla="*/ 512243 h 858837"/>
                <a:gd name="connsiteX4" fmla="*/ 456981 w 803275"/>
                <a:gd name="connsiteY4" fmla="*/ 514004 h 858837"/>
                <a:gd name="connsiteX5" fmla="*/ 527050 w 803275"/>
                <a:gd name="connsiteY5" fmla="*/ 517525 h 858837"/>
                <a:gd name="connsiteX6" fmla="*/ 333966 w 803275"/>
                <a:gd name="connsiteY6" fmla="*/ 0 h 858837"/>
                <a:gd name="connsiteX7" fmla="*/ 471067 w 803275"/>
                <a:gd name="connsiteY7" fmla="*/ 0 h 858837"/>
                <a:gd name="connsiteX8" fmla="*/ 727694 w 803275"/>
                <a:gd name="connsiteY8" fmla="*/ 686012 h 858837"/>
                <a:gd name="connsiteX9" fmla="*/ 803275 w 803275"/>
                <a:gd name="connsiteY9" fmla="*/ 858837 h 858837"/>
                <a:gd name="connsiteX10" fmla="*/ 629262 w 803275"/>
                <a:gd name="connsiteY10" fmla="*/ 858837 h 858837"/>
                <a:gd name="connsiteX11" fmla="*/ 620473 w 803275"/>
                <a:gd name="connsiteY11" fmla="*/ 812985 h 858837"/>
                <a:gd name="connsiteX12" fmla="*/ 616958 w 803275"/>
                <a:gd name="connsiteY12" fmla="*/ 798877 h 858837"/>
                <a:gd name="connsiteX13" fmla="*/ 597623 w 803275"/>
                <a:gd name="connsiteY13" fmla="*/ 735390 h 858837"/>
                <a:gd name="connsiteX14" fmla="*/ 560711 w 803275"/>
                <a:gd name="connsiteY14" fmla="*/ 624288 h 858837"/>
                <a:gd name="connsiteX15" fmla="*/ 555438 w 803275"/>
                <a:gd name="connsiteY15" fmla="*/ 624288 h 858837"/>
                <a:gd name="connsiteX16" fmla="*/ 523799 w 803275"/>
                <a:gd name="connsiteY16" fmla="*/ 622525 h 858837"/>
                <a:gd name="connsiteX17" fmla="*/ 400759 w 803275"/>
                <a:gd name="connsiteY17" fmla="*/ 618998 h 858837"/>
                <a:gd name="connsiteX18" fmla="*/ 253111 w 803275"/>
                <a:gd name="connsiteY18" fmla="*/ 624288 h 858837"/>
                <a:gd name="connsiteX19" fmla="*/ 237292 w 803275"/>
                <a:gd name="connsiteY19" fmla="*/ 624288 h 858837"/>
                <a:gd name="connsiteX20" fmla="*/ 193349 w 803275"/>
                <a:gd name="connsiteY20" fmla="*/ 745971 h 858837"/>
                <a:gd name="connsiteX21" fmla="*/ 161710 w 803275"/>
                <a:gd name="connsiteY21" fmla="*/ 858837 h 858837"/>
                <a:gd name="connsiteX22" fmla="*/ 0 w 803275"/>
                <a:gd name="connsiteY22" fmla="*/ 858837 h 858837"/>
                <a:gd name="connsiteX23" fmla="*/ 72066 w 803275"/>
                <a:gd name="connsiteY23" fmla="*/ 701883 h 858837"/>
                <a:gd name="connsiteX24" fmla="*/ 281234 w 803275"/>
                <a:gd name="connsiteY24" fmla="*/ 160481 h 858837"/>
                <a:gd name="connsiteX25" fmla="*/ 333966 w 803275"/>
                <a:gd name="connsiteY25" fmla="*/ 0 h 8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03275" h="858837">
                  <a:moveTo>
                    <a:pt x="402678" y="146050"/>
                  </a:moveTo>
                  <a:cubicBezTo>
                    <a:pt x="273050" y="517525"/>
                    <a:pt x="273050" y="517525"/>
                    <a:pt x="273050" y="517525"/>
                  </a:cubicBezTo>
                  <a:cubicBezTo>
                    <a:pt x="292319" y="515765"/>
                    <a:pt x="292319" y="515765"/>
                    <a:pt x="325602" y="514004"/>
                  </a:cubicBezTo>
                  <a:cubicBezTo>
                    <a:pt x="360636" y="514004"/>
                    <a:pt x="390416" y="512243"/>
                    <a:pt x="399174" y="512243"/>
                  </a:cubicBezTo>
                  <a:cubicBezTo>
                    <a:pt x="402678" y="512243"/>
                    <a:pt x="427202" y="512243"/>
                    <a:pt x="456981" y="514004"/>
                  </a:cubicBezTo>
                  <a:cubicBezTo>
                    <a:pt x="500774" y="515765"/>
                    <a:pt x="509533" y="515765"/>
                    <a:pt x="527050" y="517525"/>
                  </a:cubicBezTo>
                  <a:close/>
                  <a:moveTo>
                    <a:pt x="333966" y="0"/>
                  </a:moveTo>
                  <a:lnTo>
                    <a:pt x="471067" y="0"/>
                  </a:lnTo>
                  <a:cubicBezTo>
                    <a:pt x="727694" y="686012"/>
                    <a:pt x="727694" y="686012"/>
                    <a:pt x="727694" y="686012"/>
                  </a:cubicBezTo>
                  <a:cubicBezTo>
                    <a:pt x="757575" y="765370"/>
                    <a:pt x="769879" y="793587"/>
                    <a:pt x="803275" y="858837"/>
                  </a:cubicBezTo>
                  <a:cubicBezTo>
                    <a:pt x="629262" y="858837"/>
                    <a:pt x="629262" y="858837"/>
                    <a:pt x="629262" y="858837"/>
                  </a:cubicBezTo>
                  <a:cubicBezTo>
                    <a:pt x="627504" y="837675"/>
                    <a:pt x="623988" y="825330"/>
                    <a:pt x="620473" y="812985"/>
                  </a:cubicBezTo>
                  <a:cubicBezTo>
                    <a:pt x="616958" y="798877"/>
                    <a:pt x="616958" y="798877"/>
                    <a:pt x="616958" y="798877"/>
                  </a:cubicBezTo>
                  <a:cubicBezTo>
                    <a:pt x="601138" y="747735"/>
                    <a:pt x="599380" y="740681"/>
                    <a:pt x="597623" y="735390"/>
                  </a:cubicBezTo>
                  <a:cubicBezTo>
                    <a:pt x="560711" y="624288"/>
                    <a:pt x="560711" y="624288"/>
                    <a:pt x="560711" y="624288"/>
                  </a:cubicBezTo>
                  <a:cubicBezTo>
                    <a:pt x="555438" y="624288"/>
                    <a:pt x="555438" y="624288"/>
                    <a:pt x="555438" y="624288"/>
                  </a:cubicBezTo>
                  <a:cubicBezTo>
                    <a:pt x="544891" y="624288"/>
                    <a:pt x="555438" y="624288"/>
                    <a:pt x="523799" y="622525"/>
                  </a:cubicBezTo>
                  <a:cubicBezTo>
                    <a:pt x="451733" y="618998"/>
                    <a:pt x="442944" y="618998"/>
                    <a:pt x="400759" y="618998"/>
                  </a:cubicBezTo>
                  <a:cubicBezTo>
                    <a:pt x="348027" y="618998"/>
                    <a:pt x="360331" y="618998"/>
                    <a:pt x="253111" y="624288"/>
                  </a:cubicBezTo>
                  <a:cubicBezTo>
                    <a:pt x="237292" y="624288"/>
                    <a:pt x="237292" y="624288"/>
                    <a:pt x="237292" y="624288"/>
                  </a:cubicBezTo>
                  <a:cubicBezTo>
                    <a:pt x="193349" y="745971"/>
                    <a:pt x="193349" y="745971"/>
                    <a:pt x="193349" y="745971"/>
                  </a:cubicBezTo>
                  <a:cubicBezTo>
                    <a:pt x="181045" y="781242"/>
                    <a:pt x="170498" y="820040"/>
                    <a:pt x="161710" y="858837"/>
                  </a:cubicBezTo>
                  <a:cubicBezTo>
                    <a:pt x="0" y="858837"/>
                    <a:pt x="0" y="858837"/>
                    <a:pt x="0" y="858837"/>
                  </a:cubicBezTo>
                  <a:cubicBezTo>
                    <a:pt x="24608" y="816512"/>
                    <a:pt x="40428" y="779478"/>
                    <a:pt x="72066" y="701883"/>
                  </a:cubicBezTo>
                  <a:cubicBezTo>
                    <a:pt x="281234" y="160481"/>
                    <a:pt x="281234" y="160481"/>
                    <a:pt x="281234" y="160481"/>
                  </a:cubicBezTo>
                  <a:cubicBezTo>
                    <a:pt x="309358" y="84649"/>
                    <a:pt x="321662" y="47615"/>
                    <a:pt x="3339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6A9C569B-5B5F-4754-AAEE-96B4F0706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9235" y="506631"/>
              <a:ext cx="114429" cy="217978"/>
            </a:xfrm>
            <a:custGeom>
              <a:avLst/>
              <a:gdLst>
                <a:gd name="T0" fmla="*/ 90 w 256"/>
                <a:gd name="T1" fmla="*/ 0 h 487"/>
                <a:gd name="T2" fmla="*/ 86 w 256"/>
                <a:gd name="T3" fmla="*/ 73 h 487"/>
                <a:gd name="T4" fmla="*/ 86 w 256"/>
                <a:gd name="T5" fmla="*/ 426 h 487"/>
                <a:gd name="T6" fmla="*/ 190 w 256"/>
                <a:gd name="T7" fmla="*/ 426 h 487"/>
                <a:gd name="T8" fmla="*/ 256 w 256"/>
                <a:gd name="T9" fmla="*/ 423 h 487"/>
                <a:gd name="T10" fmla="*/ 256 w 256"/>
                <a:gd name="T11" fmla="*/ 487 h 487"/>
                <a:gd name="T12" fmla="*/ 0 w 256"/>
                <a:gd name="T13" fmla="*/ 487 h 487"/>
                <a:gd name="T14" fmla="*/ 5 w 256"/>
                <a:gd name="T15" fmla="*/ 414 h 487"/>
                <a:gd name="T16" fmla="*/ 5 w 256"/>
                <a:gd name="T17" fmla="*/ 73 h 487"/>
                <a:gd name="T18" fmla="*/ 0 w 256"/>
                <a:gd name="T19" fmla="*/ 0 h 487"/>
                <a:gd name="T20" fmla="*/ 90 w 256"/>
                <a:gd name="T21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6" h="487">
                  <a:moveTo>
                    <a:pt x="90" y="0"/>
                  </a:moveTo>
                  <a:cubicBezTo>
                    <a:pt x="87" y="16"/>
                    <a:pt x="86" y="44"/>
                    <a:pt x="86" y="73"/>
                  </a:cubicBezTo>
                  <a:cubicBezTo>
                    <a:pt x="86" y="426"/>
                    <a:pt x="86" y="426"/>
                    <a:pt x="86" y="426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227" y="426"/>
                    <a:pt x="245" y="426"/>
                    <a:pt x="256" y="423"/>
                  </a:cubicBezTo>
                  <a:cubicBezTo>
                    <a:pt x="256" y="487"/>
                    <a:pt x="256" y="487"/>
                    <a:pt x="256" y="487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3" y="467"/>
                    <a:pt x="5" y="444"/>
                    <a:pt x="5" y="414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5" y="43"/>
                    <a:pt x="3" y="20"/>
                    <a:pt x="0" y="0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DB52900D-ECF1-4D01-AAFA-58F57C61E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8714" y="506631"/>
              <a:ext cx="40292" cy="217978"/>
            </a:xfrm>
            <a:custGeom>
              <a:avLst/>
              <a:gdLst>
                <a:gd name="T0" fmla="*/ 90 w 90"/>
                <a:gd name="T1" fmla="*/ 0 h 487"/>
                <a:gd name="T2" fmla="*/ 85 w 90"/>
                <a:gd name="T3" fmla="*/ 74 h 487"/>
                <a:gd name="T4" fmla="*/ 85 w 90"/>
                <a:gd name="T5" fmla="*/ 414 h 487"/>
                <a:gd name="T6" fmla="*/ 90 w 90"/>
                <a:gd name="T7" fmla="*/ 487 h 487"/>
                <a:gd name="T8" fmla="*/ 0 w 90"/>
                <a:gd name="T9" fmla="*/ 487 h 487"/>
                <a:gd name="T10" fmla="*/ 4 w 90"/>
                <a:gd name="T11" fmla="*/ 414 h 487"/>
                <a:gd name="T12" fmla="*/ 4 w 90"/>
                <a:gd name="T13" fmla="*/ 74 h 487"/>
                <a:gd name="T14" fmla="*/ 0 w 90"/>
                <a:gd name="T15" fmla="*/ 0 h 487"/>
                <a:gd name="T16" fmla="*/ 90 w 90"/>
                <a:gd name="T17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487">
                  <a:moveTo>
                    <a:pt x="90" y="0"/>
                  </a:moveTo>
                  <a:cubicBezTo>
                    <a:pt x="87" y="16"/>
                    <a:pt x="85" y="44"/>
                    <a:pt x="85" y="74"/>
                  </a:cubicBezTo>
                  <a:cubicBezTo>
                    <a:pt x="85" y="414"/>
                    <a:pt x="85" y="414"/>
                    <a:pt x="85" y="414"/>
                  </a:cubicBezTo>
                  <a:cubicBezTo>
                    <a:pt x="85" y="444"/>
                    <a:pt x="87" y="472"/>
                    <a:pt x="90" y="487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3" y="467"/>
                    <a:pt x="4" y="444"/>
                    <a:pt x="4" y="41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43"/>
                    <a:pt x="3" y="20"/>
                    <a:pt x="0" y="0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A0E4AF17-1637-4DB3-9606-BFDAF77D5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1052" y="506631"/>
              <a:ext cx="163182" cy="217978"/>
            </a:xfrm>
            <a:custGeom>
              <a:avLst/>
              <a:gdLst>
                <a:gd name="T0" fmla="*/ 96 w 366"/>
                <a:gd name="T1" fmla="*/ 0 h 487"/>
                <a:gd name="T2" fmla="*/ 294 w 366"/>
                <a:gd name="T3" fmla="*/ 381 h 487"/>
                <a:gd name="T4" fmla="*/ 294 w 366"/>
                <a:gd name="T5" fmla="*/ 74 h 487"/>
                <a:gd name="T6" fmla="*/ 288 w 366"/>
                <a:gd name="T7" fmla="*/ 0 h 487"/>
                <a:gd name="T8" fmla="*/ 366 w 366"/>
                <a:gd name="T9" fmla="*/ 0 h 487"/>
                <a:gd name="T10" fmla="*/ 361 w 366"/>
                <a:gd name="T11" fmla="*/ 74 h 487"/>
                <a:gd name="T12" fmla="*/ 361 w 366"/>
                <a:gd name="T13" fmla="*/ 487 h 487"/>
                <a:gd name="T14" fmla="*/ 274 w 366"/>
                <a:gd name="T15" fmla="*/ 487 h 487"/>
                <a:gd name="T16" fmla="*/ 72 w 366"/>
                <a:gd name="T17" fmla="*/ 100 h 487"/>
                <a:gd name="T18" fmla="*/ 72 w 366"/>
                <a:gd name="T19" fmla="*/ 414 h 487"/>
                <a:gd name="T20" fmla="*/ 77 w 366"/>
                <a:gd name="T21" fmla="*/ 487 h 487"/>
                <a:gd name="T22" fmla="*/ 0 w 366"/>
                <a:gd name="T23" fmla="*/ 487 h 487"/>
                <a:gd name="T24" fmla="*/ 4 w 366"/>
                <a:gd name="T25" fmla="*/ 414 h 487"/>
                <a:gd name="T26" fmla="*/ 4 w 366"/>
                <a:gd name="T27" fmla="*/ 74 h 487"/>
                <a:gd name="T28" fmla="*/ 0 w 366"/>
                <a:gd name="T29" fmla="*/ 0 h 487"/>
                <a:gd name="T30" fmla="*/ 96 w 366"/>
                <a:gd name="T31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6" h="487">
                  <a:moveTo>
                    <a:pt x="96" y="0"/>
                  </a:moveTo>
                  <a:cubicBezTo>
                    <a:pt x="294" y="381"/>
                    <a:pt x="294" y="381"/>
                    <a:pt x="294" y="381"/>
                  </a:cubicBezTo>
                  <a:cubicBezTo>
                    <a:pt x="294" y="74"/>
                    <a:pt x="294" y="74"/>
                    <a:pt x="294" y="74"/>
                  </a:cubicBezTo>
                  <a:cubicBezTo>
                    <a:pt x="294" y="48"/>
                    <a:pt x="292" y="23"/>
                    <a:pt x="288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3" y="16"/>
                    <a:pt x="361" y="43"/>
                    <a:pt x="361" y="74"/>
                  </a:cubicBezTo>
                  <a:cubicBezTo>
                    <a:pt x="361" y="487"/>
                    <a:pt x="361" y="487"/>
                    <a:pt x="361" y="487"/>
                  </a:cubicBezTo>
                  <a:cubicBezTo>
                    <a:pt x="274" y="487"/>
                    <a:pt x="274" y="487"/>
                    <a:pt x="274" y="487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2" y="414"/>
                    <a:pt x="72" y="414"/>
                    <a:pt x="72" y="414"/>
                  </a:cubicBezTo>
                  <a:cubicBezTo>
                    <a:pt x="72" y="439"/>
                    <a:pt x="73" y="464"/>
                    <a:pt x="77" y="487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3" y="467"/>
                    <a:pt x="4" y="444"/>
                    <a:pt x="4" y="41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43"/>
                    <a:pt x="3" y="20"/>
                    <a:pt x="0" y="0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322F4476-3FD9-411F-B93C-08ED9A8C8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464" y="506631"/>
              <a:ext cx="158347" cy="217978"/>
            </a:xfrm>
            <a:custGeom>
              <a:avLst/>
              <a:gdLst>
                <a:gd name="T0" fmla="*/ 63 w 355"/>
                <a:gd name="T1" fmla="*/ 59 h 487"/>
                <a:gd name="T2" fmla="*/ 0 w 355"/>
                <a:gd name="T3" fmla="*/ 61 h 487"/>
                <a:gd name="T4" fmla="*/ 0 w 355"/>
                <a:gd name="T5" fmla="*/ 0 h 487"/>
                <a:gd name="T6" fmla="*/ 355 w 355"/>
                <a:gd name="T7" fmla="*/ 0 h 487"/>
                <a:gd name="T8" fmla="*/ 355 w 355"/>
                <a:gd name="T9" fmla="*/ 61 h 487"/>
                <a:gd name="T10" fmla="*/ 291 w 355"/>
                <a:gd name="T11" fmla="*/ 59 h 487"/>
                <a:gd name="T12" fmla="*/ 218 w 355"/>
                <a:gd name="T13" fmla="*/ 59 h 487"/>
                <a:gd name="T14" fmla="*/ 218 w 355"/>
                <a:gd name="T15" fmla="*/ 414 h 487"/>
                <a:gd name="T16" fmla="*/ 222 w 355"/>
                <a:gd name="T17" fmla="*/ 487 h 487"/>
                <a:gd name="T18" fmla="*/ 132 w 355"/>
                <a:gd name="T19" fmla="*/ 487 h 487"/>
                <a:gd name="T20" fmla="*/ 137 w 355"/>
                <a:gd name="T21" fmla="*/ 414 h 487"/>
                <a:gd name="T22" fmla="*/ 137 w 355"/>
                <a:gd name="T23" fmla="*/ 59 h 487"/>
                <a:gd name="T24" fmla="*/ 63 w 355"/>
                <a:gd name="T25" fmla="*/ 5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5" h="487">
                  <a:moveTo>
                    <a:pt x="63" y="59"/>
                  </a:moveTo>
                  <a:cubicBezTo>
                    <a:pt x="31" y="59"/>
                    <a:pt x="12" y="59"/>
                    <a:pt x="0" y="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61"/>
                    <a:pt x="355" y="61"/>
                    <a:pt x="355" y="61"/>
                  </a:cubicBezTo>
                  <a:cubicBezTo>
                    <a:pt x="333" y="59"/>
                    <a:pt x="316" y="59"/>
                    <a:pt x="291" y="59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18" y="414"/>
                    <a:pt x="218" y="414"/>
                    <a:pt x="218" y="414"/>
                  </a:cubicBezTo>
                  <a:cubicBezTo>
                    <a:pt x="218" y="445"/>
                    <a:pt x="219" y="470"/>
                    <a:pt x="222" y="487"/>
                  </a:cubicBezTo>
                  <a:cubicBezTo>
                    <a:pt x="132" y="487"/>
                    <a:pt x="132" y="487"/>
                    <a:pt x="132" y="487"/>
                  </a:cubicBezTo>
                  <a:cubicBezTo>
                    <a:pt x="135" y="471"/>
                    <a:pt x="137" y="445"/>
                    <a:pt x="137" y="414"/>
                  </a:cubicBezTo>
                  <a:cubicBezTo>
                    <a:pt x="137" y="59"/>
                    <a:pt x="137" y="59"/>
                    <a:pt x="137" y="59"/>
                  </a:cubicBezTo>
                  <a:lnTo>
                    <a:pt x="63" y="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7136DAD1-0505-4EE3-A9D8-411D3BF8D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7443" y="506631"/>
              <a:ext cx="149080" cy="217978"/>
            </a:xfrm>
            <a:custGeom>
              <a:avLst/>
              <a:gdLst>
                <a:gd name="connsiteX0" fmla="*/ 150812 w 587375"/>
                <a:gd name="connsiteY0" fmla="*/ 98425 h 858837"/>
                <a:gd name="connsiteX1" fmla="*/ 150812 w 587375"/>
                <a:gd name="connsiteY1" fmla="*/ 363537 h 858837"/>
                <a:gd name="connsiteX2" fmla="*/ 219242 w 587375"/>
                <a:gd name="connsiteY2" fmla="*/ 363537 h 858837"/>
                <a:gd name="connsiteX3" fmla="*/ 384175 w 587375"/>
                <a:gd name="connsiteY3" fmla="*/ 222144 h 858837"/>
                <a:gd name="connsiteX4" fmla="*/ 205205 w 587375"/>
                <a:gd name="connsiteY4" fmla="*/ 98425 h 858837"/>
                <a:gd name="connsiteX5" fmla="*/ 150812 w 587375"/>
                <a:gd name="connsiteY5" fmla="*/ 98425 h 858837"/>
                <a:gd name="connsiteX6" fmla="*/ 0 w 587375"/>
                <a:gd name="connsiteY6" fmla="*/ 0 h 858837"/>
                <a:gd name="connsiteX7" fmla="*/ 235653 w 587375"/>
                <a:gd name="connsiteY7" fmla="*/ 0 h 858837"/>
                <a:gd name="connsiteX8" fmla="*/ 522307 w 587375"/>
                <a:gd name="connsiteY8" fmla="*/ 208096 h 858837"/>
                <a:gd name="connsiteX9" fmla="*/ 348204 w 587375"/>
                <a:gd name="connsiteY9" fmla="*/ 412665 h 858837"/>
                <a:gd name="connsiteX10" fmla="*/ 494169 w 587375"/>
                <a:gd name="connsiteY10" fmla="*/ 574909 h 858837"/>
                <a:gd name="connsiteX11" fmla="*/ 543410 w 587375"/>
                <a:gd name="connsiteY11" fmla="*/ 731863 h 858837"/>
                <a:gd name="connsiteX12" fmla="*/ 559237 w 587375"/>
                <a:gd name="connsiteY12" fmla="*/ 779478 h 858837"/>
                <a:gd name="connsiteX13" fmla="*/ 587375 w 587375"/>
                <a:gd name="connsiteY13" fmla="*/ 858837 h 858837"/>
                <a:gd name="connsiteX14" fmla="*/ 430859 w 587375"/>
                <a:gd name="connsiteY14" fmla="*/ 858837 h 858837"/>
                <a:gd name="connsiteX15" fmla="*/ 423824 w 587375"/>
                <a:gd name="connsiteY15" fmla="*/ 820040 h 858837"/>
                <a:gd name="connsiteX16" fmla="*/ 406238 w 587375"/>
                <a:gd name="connsiteY16" fmla="*/ 758316 h 858837"/>
                <a:gd name="connsiteX17" fmla="*/ 364032 w 587375"/>
                <a:gd name="connsiteY17" fmla="*/ 618998 h 858837"/>
                <a:gd name="connsiteX18" fmla="*/ 205757 w 587375"/>
                <a:gd name="connsiteY18" fmla="*/ 465571 h 858837"/>
                <a:gd name="connsiteX19" fmla="*/ 149482 w 587375"/>
                <a:gd name="connsiteY19" fmla="*/ 465571 h 858837"/>
                <a:gd name="connsiteX20" fmla="*/ 149482 w 587375"/>
                <a:gd name="connsiteY20" fmla="*/ 728336 h 858837"/>
                <a:gd name="connsiteX21" fmla="*/ 156516 w 587375"/>
                <a:gd name="connsiteY21" fmla="*/ 858837 h 858837"/>
                <a:gd name="connsiteX22" fmla="*/ 0 w 587375"/>
                <a:gd name="connsiteY22" fmla="*/ 858837 h 858837"/>
                <a:gd name="connsiteX23" fmla="*/ 8793 w 587375"/>
                <a:gd name="connsiteY23" fmla="*/ 728336 h 858837"/>
                <a:gd name="connsiteX24" fmla="*/ 8793 w 587375"/>
                <a:gd name="connsiteY24" fmla="*/ 128737 h 858837"/>
                <a:gd name="connsiteX25" fmla="*/ 0 w 587375"/>
                <a:gd name="connsiteY25" fmla="*/ 0 h 8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7375" h="858837">
                  <a:moveTo>
                    <a:pt x="150812" y="98425"/>
                  </a:moveTo>
                  <a:cubicBezTo>
                    <a:pt x="150812" y="363537"/>
                    <a:pt x="150812" y="363537"/>
                    <a:pt x="150812" y="363537"/>
                  </a:cubicBezTo>
                  <a:lnTo>
                    <a:pt x="219242" y="363537"/>
                  </a:lnTo>
                  <a:cubicBezTo>
                    <a:pt x="328028" y="363537"/>
                    <a:pt x="384175" y="314049"/>
                    <a:pt x="384175" y="222144"/>
                  </a:cubicBezTo>
                  <a:cubicBezTo>
                    <a:pt x="384175" y="132006"/>
                    <a:pt x="335046" y="98425"/>
                    <a:pt x="205205" y="98425"/>
                  </a:cubicBezTo>
                  <a:cubicBezTo>
                    <a:pt x="150812" y="98425"/>
                    <a:pt x="150812" y="98425"/>
                    <a:pt x="150812" y="98425"/>
                  </a:cubicBezTo>
                  <a:close/>
                  <a:moveTo>
                    <a:pt x="0" y="0"/>
                  </a:moveTo>
                  <a:lnTo>
                    <a:pt x="235653" y="0"/>
                  </a:lnTo>
                  <a:cubicBezTo>
                    <a:pt x="425583" y="0"/>
                    <a:pt x="522307" y="70541"/>
                    <a:pt x="522307" y="208096"/>
                  </a:cubicBezTo>
                  <a:cubicBezTo>
                    <a:pt x="522307" y="312144"/>
                    <a:pt x="464272" y="380922"/>
                    <a:pt x="348204" y="412665"/>
                  </a:cubicBezTo>
                  <a:cubicBezTo>
                    <a:pt x="425583" y="428537"/>
                    <a:pt x="458997" y="467334"/>
                    <a:pt x="494169" y="574909"/>
                  </a:cubicBezTo>
                  <a:cubicBezTo>
                    <a:pt x="543410" y="731863"/>
                    <a:pt x="543410" y="731863"/>
                    <a:pt x="543410" y="731863"/>
                  </a:cubicBezTo>
                  <a:cubicBezTo>
                    <a:pt x="559237" y="777715"/>
                    <a:pt x="553961" y="761843"/>
                    <a:pt x="559237" y="779478"/>
                  </a:cubicBezTo>
                  <a:cubicBezTo>
                    <a:pt x="575065" y="828857"/>
                    <a:pt x="576823" y="832384"/>
                    <a:pt x="587375" y="858837"/>
                  </a:cubicBezTo>
                  <a:cubicBezTo>
                    <a:pt x="430859" y="858837"/>
                    <a:pt x="430859" y="858837"/>
                    <a:pt x="430859" y="858837"/>
                  </a:cubicBezTo>
                  <a:cubicBezTo>
                    <a:pt x="429100" y="842965"/>
                    <a:pt x="427342" y="835911"/>
                    <a:pt x="423824" y="820040"/>
                  </a:cubicBezTo>
                  <a:cubicBezTo>
                    <a:pt x="416790" y="797114"/>
                    <a:pt x="409756" y="768897"/>
                    <a:pt x="406238" y="758316"/>
                  </a:cubicBezTo>
                  <a:cubicBezTo>
                    <a:pt x="364032" y="618998"/>
                    <a:pt x="364032" y="618998"/>
                    <a:pt x="364032" y="618998"/>
                  </a:cubicBezTo>
                  <a:cubicBezTo>
                    <a:pt x="325342" y="486733"/>
                    <a:pt x="302481" y="465571"/>
                    <a:pt x="205757" y="465571"/>
                  </a:cubicBezTo>
                  <a:cubicBezTo>
                    <a:pt x="149482" y="465571"/>
                    <a:pt x="149482" y="465571"/>
                    <a:pt x="149482" y="465571"/>
                  </a:cubicBezTo>
                  <a:cubicBezTo>
                    <a:pt x="149482" y="728336"/>
                    <a:pt x="149482" y="728336"/>
                    <a:pt x="149482" y="728336"/>
                  </a:cubicBezTo>
                  <a:cubicBezTo>
                    <a:pt x="149482" y="781242"/>
                    <a:pt x="151240" y="827094"/>
                    <a:pt x="156516" y="858837"/>
                  </a:cubicBezTo>
                  <a:cubicBezTo>
                    <a:pt x="0" y="858837"/>
                    <a:pt x="0" y="858837"/>
                    <a:pt x="0" y="858837"/>
                  </a:cubicBezTo>
                  <a:cubicBezTo>
                    <a:pt x="5276" y="823567"/>
                    <a:pt x="8793" y="783005"/>
                    <a:pt x="8793" y="728336"/>
                  </a:cubicBezTo>
                  <a:cubicBezTo>
                    <a:pt x="8793" y="128737"/>
                    <a:pt x="8793" y="128737"/>
                    <a:pt x="8793" y="128737"/>
                  </a:cubicBezTo>
                  <a:cubicBezTo>
                    <a:pt x="8793" y="75832"/>
                    <a:pt x="5276" y="3527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6B1DB1C7-9A76-4D69-BD22-45BE61E26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7399" y="506631"/>
              <a:ext cx="203876" cy="217978"/>
            </a:xfrm>
            <a:custGeom>
              <a:avLst/>
              <a:gdLst>
                <a:gd name="connsiteX0" fmla="*/ 402762 w 803275"/>
                <a:gd name="connsiteY0" fmla="*/ 146050 h 858837"/>
                <a:gd name="connsiteX1" fmla="*/ 273050 w 803275"/>
                <a:gd name="connsiteY1" fmla="*/ 517525 h 858837"/>
                <a:gd name="connsiteX2" fmla="*/ 325636 w 803275"/>
                <a:gd name="connsiteY2" fmla="*/ 514004 h 858837"/>
                <a:gd name="connsiteX3" fmla="*/ 397504 w 803275"/>
                <a:gd name="connsiteY3" fmla="*/ 512243 h 858837"/>
                <a:gd name="connsiteX4" fmla="*/ 457101 w 803275"/>
                <a:gd name="connsiteY4" fmla="*/ 514004 h 858837"/>
                <a:gd name="connsiteX5" fmla="*/ 525463 w 803275"/>
                <a:gd name="connsiteY5" fmla="*/ 517525 h 858837"/>
                <a:gd name="connsiteX6" fmla="*/ 332208 w 803275"/>
                <a:gd name="connsiteY6" fmla="*/ 0 h 858837"/>
                <a:gd name="connsiteX7" fmla="*/ 471067 w 803275"/>
                <a:gd name="connsiteY7" fmla="*/ 0 h 858837"/>
                <a:gd name="connsiteX8" fmla="*/ 727693 w 803275"/>
                <a:gd name="connsiteY8" fmla="*/ 686012 h 858837"/>
                <a:gd name="connsiteX9" fmla="*/ 803275 w 803275"/>
                <a:gd name="connsiteY9" fmla="*/ 858837 h 858837"/>
                <a:gd name="connsiteX10" fmla="*/ 629261 w 803275"/>
                <a:gd name="connsiteY10" fmla="*/ 858837 h 858837"/>
                <a:gd name="connsiteX11" fmla="*/ 618715 w 803275"/>
                <a:gd name="connsiteY11" fmla="*/ 812985 h 858837"/>
                <a:gd name="connsiteX12" fmla="*/ 615200 w 803275"/>
                <a:gd name="connsiteY12" fmla="*/ 798877 h 858837"/>
                <a:gd name="connsiteX13" fmla="*/ 595865 w 803275"/>
                <a:gd name="connsiteY13" fmla="*/ 735390 h 858837"/>
                <a:gd name="connsiteX14" fmla="*/ 558953 w 803275"/>
                <a:gd name="connsiteY14" fmla="*/ 624288 h 858837"/>
                <a:gd name="connsiteX15" fmla="*/ 555437 w 803275"/>
                <a:gd name="connsiteY15" fmla="*/ 624288 h 858837"/>
                <a:gd name="connsiteX16" fmla="*/ 523799 w 803275"/>
                <a:gd name="connsiteY16" fmla="*/ 622525 h 858837"/>
                <a:gd name="connsiteX17" fmla="*/ 400759 w 803275"/>
                <a:gd name="connsiteY17" fmla="*/ 618998 h 858837"/>
                <a:gd name="connsiteX18" fmla="*/ 251353 w 803275"/>
                <a:gd name="connsiteY18" fmla="*/ 624288 h 858837"/>
                <a:gd name="connsiteX19" fmla="*/ 235534 w 803275"/>
                <a:gd name="connsiteY19" fmla="*/ 624288 h 858837"/>
                <a:gd name="connsiteX20" fmla="*/ 193348 w 803275"/>
                <a:gd name="connsiteY20" fmla="*/ 745971 h 858837"/>
                <a:gd name="connsiteX21" fmla="*/ 159952 w 803275"/>
                <a:gd name="connsiteY21" fmla="*/ 858837 h 858837"/>
                <a:gd name="connsiteX22" fmla="*/ 0 w 803275"/>
                <a:gd name="connsiteY22" fmla="*/ 858837 h 858837"/>
                <a:gd name="connsiteX23" fmla="*/ 70309 w 803275"/>
                <a:gd name="connsiteY23" fmla="*/ 701883 h 858837"/>
                <a:gd name="connsiteX24" fmla="*/ 279476 w 803275"/>
                <a:gd name="connsiteY24" fmla="*/ 160481 h 858837"/>
                <a:gd name="connsiteX25" fmla="*/ 332208 w 803275"/>
                <a:gd name="connsiteY25" fmla="*/ 0 h 8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03275" h="858837">
                  <a:moveTo>
                    <a:pt x="402762" y="146050"/>
                  </a:moveTo>
                  <a:cubicBezTo>
                    <a:pt x="273050" y="517525"/>
                    <a:pt x="273050" y="517525"/>
                    <a:pt x="273050" y="517525"/>
                  </a:cubicBezTo>
                  <a:cubicBezTo>
                    <a:pt x="292332" y="515765"/>
                    <a:pt x="292332" y="515765"/>
                    <a:pt x="325636" y="514004"/>
                  </a:cubicBezTo>
                  <a:cubicBezTo>
                    <a:pt x="358941" y="514004"/>
                    <a:pt x="390492" y="512243"/>
                    <a:pt x="397504" y="512243"/>
                  </a:cubicBezTo>
                  <a:cubicBezTo>
                    <a:pt x="402762" y="512243"/>
                    <a:pt x="425550" y="512243"/>
                    <a:pt x="457101" y="514004"/>
                  </a:cubicBezTo>
                  <a:cubicBezTo>
                    <a:pt x="500923" y="515765"/>
                    <a:pt x="507934" y="515765"/>
                    <a:pt x="525463" y="517525"/>
                  </a:cubicBezTo>
                  <a:close/>
                  <a:moveTo>
                    <a:pt x="332208" y="0"/>
                  </a:moveTo>
                  <a:lnTo>
                    <a:pt x="471067" y="0"/>
                  </a:lnTo>
                  <a:cubicBezTo>
                    <a:pt x="727693" y="686012"/>
                    <a:pt x="727693" y="686012"/>
                    <a:pt x="727693" y="686012"/>
                  </a:cubicBezTo>
                  <a:cubicBezTo>
                    <a:pt x="757574" y="765370"/>
                    <a:pt x="769878" y="793587"/>
                    <a:pt x="803275" y="858837"/>
                  </a:cubicBezTo>
                  <a:cubicBezTo>
                    <a:pt x="629261" y="858837"/>
                    <a:pt x="629261" y="858837"/>
                    <a:pt x="629261" y="858837"/>
                  </a:cubicBezTo>
                  <a:cubicBezTo>
                    <a:pt x="625746" y="837675"/>
                    <a:pt x="623988" y="825330"/>
                    <a:pt x="618715" y="812985"/>
                  </a:cubicBezTo>
                  <a:cubicBezTo>
                    <a:pt x="615200" y="798877"/>
                    <a:pt x="615200" y="798877"/>
                    <a:pt x="615200" y="798877"/>
                  </a:cubicBezTo>
                  <a:cubicBezTo>
                    <a:pt x="601138" y="747735"/>
                    <a:pt x="599380" y="740681"/>
                    <a:pt x="595865" y="735390"/>
                  </a:cubicBezTo>
                  <a:cubicBezTo>
                    <a:pt x="558953" y="624288"/>
                    <a:pt x="558953" y="624288"/>
                    <a:pt x="558953" y="624288"/>
                  </a:cubicBezTo>
                  <a:cubicBezTo>
                    <a:pt x="555437" y="624288"/>
                    <a:pt x="555437" y="624288"/>
                    <a:pt x="555437" y="624288"/>
                  </a:cubicBezTo>
                  <a:cubicBezTo>
                    <a:pt x="543133" y="624288"/>
                    <a:pt x="553680" y="624288"/>
                    <a:pt x="523799" y="622525"/>
                  </a:cubicBezTo>
                  <a:cubicBezTo>
                    <a:pt x="451732" y="618998"/>
                    <a:pt x="442944" y="618998"/>
                    <a:pt x="400759" y="618998"/>
                  </a:cubicBezTo>
                  <a:cubicBezTo>
                    <a:pt x="346270" y="618998"/>
                    <a:pt x="358574" y="618998"/>
                    <a:pt x="251353" y="624288"/>
                  </a:cubicBezTo>
                  <a:cubicBezTo>
                    <a:pt x="235534" y="624288"/>
                    <a:pt x="235534" y="624288"/>
                    <a:pt x="235534" y="624288"/>
                  </a:cubicBezTo>
                  <a:cubicBezTo>
                    <a:pt x="193348" y="745971"/>
                    <a:pt x="193348" y="745971"/>
                    <a:pt x="193348" y="745971"/>
                  </a:cubicBezTo>
                  <a:cubicBezTo>
                    <a:pt x="179287" y="781242"/>
                    <a:pt x="168740" y="820040"/>
                    <a:pt x="159952" y="858837"/>
                  </a:cubicBezTo>
                  <a:cubicBezTo>
                    <a:pt x="0" y="858837"/>
                    <a:pt x="0" y="858837"/>
                    <a:pt x="0" y="858837"/>
                  </a:cubicBezTo>
                  <a:cubicBezTo>
                    <a:pt x="24608" y="816512"/>
                    <a:pt x="40427" y="779478"/>
                    <a:pt x="70309" y="701883"/>
                  </a:cubicBezTo>
                  <a:cubicBezTo>
                    <a:pt x="279476" y="160481"/>
                    <a:pt x="279476" y="160481"/>
                    <a:pt x="279476" y="160481"/>
                  </a:cubicBezTo>
                  <a:cubicBezTo>
                    <a:pt x="309358" y="84649"/>
                    <a:pt x="319904" y="47615"/>
                    <a:pt x="332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</p:grp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04D1C0-64CE-4EB2-ADCC-6972137405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2216" y="2340918"/>
            <a:ext cx="4211241" cy="461665"/>
          </a:xfrm>
        </p:spPr>
        <p:txBody>
          <a:bodyPr anchor="ctr"/>
          <a:lstStyle>
            <a:lvl1pPr marL="146447" indent="-146447">
              <a:spcBef>
                <a:spcPts val="900"/>
              </a:spcBef>
              <a:spcAft>
                <a:spcPts val="0"/>
              </a:spcAft>
              <a:buFontTx/>
              <a:buBlip>
                <a:blip r:embed="rId3"/>
              </a:buBlip>
              <a:defRPr b="1">
                <a:solidFill>
                  <a:schemeClr val="accent2"/>
                </a:solidFill>
                <a:latin typeface="+mj-lt"/>
              </a:defRPr>
            </a:lvl1pPr>
            <a:lvl2pPr marL="153591" indent="0"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06615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7206" y="4646828"/>
            <a:ext cx="929663" cy="50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8812" y="4767263"/>
            <a:ext cx="400050" cy="27463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0197657B-8F99-43FF-9C46-7675354BEEB6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49263" y="450000"/>
            <a:ext cx="8216900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9263" y="1314000"/>
            <a:ext cx="8229599" cy="317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dirty="0" err="1"/>
              <a:t>Titre</a:t>
            </a:r>
            <a:r>
              <a:rPr lang="en-US" altLang="fr-FR" dirty="0"/>
              <a:t> du </a:t>
            </a:r>
            <a:r>
              <a:rPr lang="en-US" altLang="fr-FR" dirty="0" err="1"/>
              <a:t>paragraphe</a:t>
            </a:r>
            <a:endParaRPr lang="en-US" altLang="fr-FR" dirty="0"/>
          </a:p>
          <a:p>
            <a:pPr lvl="1"/>
            <a:r>
              <a:rPr lang="en-US" altLang="fr-FR" dirty="0"/>
              <a:t>Sous-</a:t>
            </a:r>
            <a:r>
              <a:rPr lang="en-US" altLang="fr-FR" dirty="0" err="1"/>
              <a:t>titre</a:t>
            </a:r>
            <a:r>
              <a:rPr lang="en-US" altLang="fr-FR" dirty="0"/>
              <a:t> du </a:t>
            </a:r>
            <a:r>
              <a:rPr lang="en-US" altLang="fr-FR" dirty="0" err="1"/>
              <a:t>paragraphe</a:t>
            </a:r>
            <a:endParaRPr lang="en-US" altLang="fr-FR" dirty="0"/>
          </a:p>
          <a:p>
            <a:pPr lvl="2"/>
            <a:r>
              <a:rPr lang="en-US" altLang="fr-FR" dirty="0" err="1"/>
              <a:t>Texte</a:t>
            </a:r>
            <a:r>
              <a:rPr lang="en-US" altLang="fr-FR" dirty="0"/>
              <a:t> courant du </a:t>
            </a:r>
            <a:r>
              <a:rPr lang="en-US" altLang="fr-FR" dirty="0" err="1"/>
              <a:t>paragraphe</a:t>
            </a:r>
            <a:endParaRPr lang="en-US" altLang="fr-FR" dirty="0"/>
          </a:p>
          <a:p>
            <a:pPr lvl="3"/>
            <a:r>
              <a:rPr lang="en-US" altLang="fr-FR" dirty="0" err="1"/>
              <a:t>Liste</a:t>
            </a:r>
            <a:r>
              <a:rPr lang="en-US" altLang="fr-FR" dirty="0"/>
              <a:t> </a:t>
            </a:r>
            <a:r>
              <a:rPr lang="en-US" altLang="fr-FR" dirty="0" err="1"/>
              <a:t>dans</a:t>
            </a:r>
            <a:r>
              <a:rPr lang="en-US" altLang="fr-FR" dirty="0"/>
              <a:t> le </a:t>
            </a:r>
            <a:r>
              <a:rPr lang="en-US" altLang="fr-FR" dirty="0" err="1"/>
              <a:t>paragraphe</a:t>
            </a:r>
            <a:endParaRPr lang="en-US" altLang="fr-FR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7D9207C-609B-45FF-94A5-F92E88D000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/>
          <a:stretch>
            <a:fillRect/>
          </a:stretch>
        </p:blipFill>
        <p:spPr bwMode="auto">
          <a:xfrm>
            <a:off x="388492" y="4588933"/>
            <a:ext cx="743297" cy="34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691" r:id="rId1"/>
    <p:sldLayoutId id="2147493692" r:id="rId2"/>
    <p:sldLayoutId id="2147493693" r:id="rId3"/>
    <p:sldLayoutId id="2147493694" r:id="rId4"/>
    <p:sldLayoutId id="2147493707" r:id="rId5"/>
    <p:sldLayoutId id="2147493708" r:id="rId6"/>
    <p:sldLayoutId id="2147493709" r:id="rId7"/>
    <p:sldLayoutId id="2147493696" r:id="rId8"/>
    <p:sldLayoutId id="2147493710" r:id="rId9"/>
    <p:sldLayoutId id="2147493711" r:id="rId10"/>
    <p:sldLayoutId id="2147493714" r:id="rId11"/>
  </p:sldLayoutIdLst>
  <p:hf hdr="0"/>
  <p:txStyles>
    <p:titleStyle>
      <a:lvl1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 kern="1200">
          <a:solidFill>
            <a:srgbClr val="482683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200" b="1" kern="1200" baseline="0">
          <a:solidFill>
            <a:srgbClr val="9C4092"/>
          </a:solidFill>
          <a:latin typeface="+mn-lt"/>
          <a:ea typeface="MS PGothic" pitchFamily="34" charset="-128"/>
          <a:cs typeface="ＭＳ Ｐゴシック" charset="0"/>
        </a:defRPr>
      </a:lvl1pPr>
      <a:lvl2pPr marL="90488" indent="-90488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34" charset="0"/>
        <a:tabLst/>
        <a:defRPr sz="1500" kern="1200" cap="all" baseline="0">
          <a:solidFill>
            <a:srgbClr val="17CBD0"/>
          </a:solidFill>
          <a:latin typeface="+mn-lt"/>
          <a:ea typeface="MS PGothic" pitchFamily="34" charset="-128"/>
          <a:cs typeface="+mn-cs"/>
        </a:defRPr>
      </a:lvl2pPr>
      <a:lvl3pPr marL="90488" indent="-90488" algn="l" defTabSz="457200" rtl="0" eaLnBrk="0" fontAlgn="base" hangingPunct="0">
        <a:spcBef>
          <a:spcPts val="600"/>
        </a:spcBef>
        <a:spcAft>
          <a:spcPct val="0"/>
        </a:spcAft>
        <a:buFont typeface="Arial" pitchFamily="34" charset="0"/>
        <a:tabLst/>
        <a:defRPr sz="1400" kern="1200" baseline="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90488" indent="-90488" algn="l" defTabSz="457200" rtl="0" eaLnBrk="0" fontAlgn="base" hangingPunct="0">
        <a:spcBef>
          <a:spcPts val="600"/>
        </a:spcBef>
        <a:spcAft>
          <a:spcPct val="0"/>
        </a:spcAft>
        <a:buClr>
          <a:srgbClr val="EF7937"/>
        </a:buClr>
        <a:buSzPct val="100000"/>
        <a:buFont typeface="Arial" pitchFamily="34" charset="0"/>
        <a:buChar char="•"/>
        <a:tabLst/>
        <a:defRPr sz="1400" kern="1200" baseline="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90488" indent="0" algn="l" defTabSz="457200" rtl="0" eaLnBrk="0" fontAlgn="base" hangingPunct="0">
        <a:spcBef>
          <a:spcPts val="850"/>
        </a:spcBef>
        <a:spcAft>
          <a:spcPct val="0"/>
        </a:spcAft>
        <a:buFont typeface="Arial" pitchFamily="34" charset="0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7206" y="4646828"/>
            <a:ext cx="929663" cy="50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8812" y="4767263"/>
            <a:ext cx="400050" cy="27463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0197657B-8F99-43FF-9C46-7675354BEEB6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49263" y="450000"/>
            <a:ext cx="8216900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fr-FR" dirty="0" err="1"/>
              <a:t>Ordre</a:t>
            </a:r>
            <a:r>
              <a:rPr lang="en-US" altLang="fr-FR" dirty="0"/>
              <a:t> du jour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92400" y="1044000"/>
            <a:ext cx="6480000" cy="347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dirty="0"/>
              <a:t>00h00 - 00h00</a:t>
            </a:r>
          </a:p>
          <a:p>
            <a:pPr lvl="1"/>
            <a:r>
              <a:rPr lang="en-US" altLang="fr-FR" dirty="0" err="1"/>
              <a:t>Titre</a:t>
            </a:r>
            <a:endParaRPr lang="en-US" altLang="fr-FR" dirty="0"/>
          </a:p>
          <a:p>
            <a:pPr lvl="2"/>
            <a:r>
              <a:rPr lang="en-US" altLang="fr-FR" dirty="0" err="1"/>
              <a:t>Sujet</a:t>
            </a:r>
            <a:endParaRPr lang="en-US" altLang="fr-FR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" y="3333868"/>
            <a:ext cx="1955568" cy="180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289652" y="4418534"/>
            <a:ext cx="909753" cy="68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32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06" r:id="rId1"/>
  </p:sldLayoutIdLst>
  <p:hf hdr="0"/>
  <p:txStyles>
    <p:titleStyle>
      <a:lvl1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 kern="1200">
          <a:solidFill>
            <a:srgbClr val="482683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457200" rtl="0" eaLnBrk="0" fontAlgn="base" hangingPunct="0">
        <a:spcBef>
          <a:spcPts val="1500"/>
        </a:spcBef>
        <a:spcAft>
          <a:spcPct val="0"/>
        </a:spcAft>
        <a:buFont typeface="Arial" pitchFamily="34" charset="0"/>
        <a:defRPr sz="1200" b="0" kern="1200" baseline="0">
          <a:solidFill>
            <a:srgbClr val="17CBD0"/>
          </a:solidFill>
          <a:latin typeface="+mn-lt"/>
          <a:ea typeface="MS PGothic" pitchFamily="34" charset="-128"/>
          <a:cs typeface="ＭＳ Ｐゴシック" charset="0"/>
        </a:defRPr>
      </a:lvl1pPr>
      <a:lvl2pPr marL="0" marR="0" indent="0" algn="l" defTabSz="457200" rtl="0" eaLnBrk="0" fontAlgn="base" latinLnBrk="0" hangingPunct="0">
        <a:lnSpc>
          <a:spcPct val="80000"/>
        </a:lnSpc>
        <a:spcBef>
          <a:spcPts val="300"/>
        </a:spcBef>
        <a:spcAft>
          <a:spcPct val="0"/>
        </a:spcAft>
        <a:buClrTx/>
        <a:buSzTx/>
        <a:buFont typeface="Arial" pitchFamily="34" charset="0"/>
        <a:buNone/>
        <a:tabLst/>
        <a:defRPr sz="1800" b="1" kern="1200" cap="none" baseline="0">
          <a:solidFill>
            <a:srgbClr val="482683"/>
          </a:solidFill>
          <a:latin typeface="+mn-lt"/>
          <a:ea typeface="MS PGothic" pitchFamily="34" charset="-128"/>
          <a:cs typeface="+mn-cs"/>
        </a:defRPr>
      </a:lvl2pPr>
      <a:lvl3pPr marL="0" marR="0" indent="0" algn="l" defTabSz="457200" rtl="0" eaLnBrk="0" fontAlgn="base" latinLnBrk="0" hangingPunct="0">
        <a:lnSpc>
          <a:spcPct val="80000"/>
        </a:lnSpc>
        <a:spcBef>
          <a:spcPts val="300"/>
        </a:spcBef>
        <a:spcAft>
          <a:spcPct val="0"/>
        </a:spcAft>
        <a:buClrTx/>
        <a:buSzTx/>
        <a:buFont typeface="Arial" pitchFamily="34" charset="0"/>
        <a:buNone/>
        <a:tabLst/>
        <a:defRPr sz="1400" kern="1200" baseline="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80975" indent="-180975" algn="l" defTabSz="457200" rtl="0" eaLnBrk="0" fontAlgn="base" hangingPunct="0">
        <a:spcBef>
          <a:spcPts val="600"/>
        </a:spcBef>
        <a:spcAft>
          <a:spcPct val="0"/>
        </a:spcAft>
        <a:buClr>
          <a:srgbClr val="482683"/>
        </a:buClr>
        <a:buSzPct val="100000"/>
        <a:buFont typeface="Arial" pitchFamily="34" charset="0"/>
        <a:buChar char="•"/>
        <a:tabLst/>
        <a:defRPr sz="1400" kern="1200" baseline="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90488" indent="0" algn="l" defTabSz="457200" rtl="0" eaLnBrk="0" fontAlgn="base" hangingPunct="0">
        <a:spcBef>
          <a:spcPts val="850"/>
        </a:spcBef>
        <a:spcAft>
          <a:spcPct val="0"/>
        </a:spcAft>
        <a:buFont typeface="Arial" pitchFamily="34" charset="0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7206" y="4646828"/>
            <a:ext cx="929663" cy="50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0" y="2016850"/>
            <a:ext cx="4114800" cy="131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des sous-titres du masque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000" y="4766400"/>
            <a:ext cx="400050" cy="27463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7CBD0164-572F-44BE-A3DF-71E080AAD4F0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819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0" y="1639050"/>
            <a:ext cx="41148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dirty="0"/>
              <a:t>Cliquez et modifiez le titre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B6DE2CB5-01BD-4773-B2E2-AEAA0134E6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/>
          <a:stretch>
            <a:fillRect/>
          </a:stretch>
        </p:blipFill>
        <p:spPr bwMode="auto">
          <a:xfrm>
            <a:off x="388492" y="4588933"/>
            <a:ext cx="743297" cy="34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697" r:id="rId1"/>
    <p:sldLayoutId id="2147493698" r:id="rId2"/>
    <p:sldLayoutId id="2147493699" r:id="rId3"/>
    <p:sldLayoutId id="2147493700" r:id="rId4"/>
    <p:sldLayoutId id="2147493701" r:id="rId5"/>
    <p:sldLayoutId id="2147493702" r:id="rId6"/>
    <p:sldLayoutId id="2147493703" r:id="rId7"/>
    <p:sldLayoutId id="2147493713" r:id="rId8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400" b="0" kern="1200">
          <a:solidFill>
            <a:srgbClr val="17CBD0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4572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rgbClr val="482683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g"/><Relationship Id="rId7" Type="http://schemas.openxmlformats.org/officeDocument/2006/relationships/image" Target="../media/image28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10" Type="http://schemas.openxmlformats.org/officeDocument/2006/relationships/image" Target="../media/image31.jpg"/><Relationship Id="rId4" Type="http://schemas.openxmlformats.org/officeDocument/2006/relationships/image" Target="../media/image25.jpg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2748879" y="2144168"/>
            <a:ext cx="5925221" cy="467820"/>
          </a:xfrm>
        </p:spPr>
        <p:txBody>
          <a:bodyPr/>
          <a:lstStyle/>
          <a:p>
            <a:r>
              <a:rPr lang="fr-FR" dirty="0" smtClean="0"/>
              <a:t>¼ d’heure RPS # 1</a:t>
            </a:r>
            <a:endParaRPr lang="fr-FR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2748878" y="2698835"/>
            <a:ext cx="5925221" cy="575542"/>
          </a:xfrm>
        </p:spPr>
        <p:txBody>
          <a:bodyPr/>
          <a:lstStyle/>
          <a:p>
            <a:r>
              <a:rPr lang="fr-FR" dirty="0" smtClean="0"/>
              <a:t>Léna Miller-Jones, cheffe de projet QVCT, VYV3</a:t>
            </a:r>
          </a:p>
          <a:p>
            <a:r>
              <a:rPr lang="fr-FR" dirty="0" smtClean="0"/>
              <a:t>Jonathan Kieffer, responsable Dev RH, UTML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7944307" y="245145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23/09/24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853800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3300" y="67913"/>
            <a:ext cx="8216900" cy="403828"/>
          </a:xfrm>
        </p:spPr>
        <p:txBody>
          <a:bodyPr/>
          <a:lstStyle/>
          <a:p>
            <a:r>
              <a:rPr lang="fr-FR" dirty="0" smtClean="0"/>
              <a:t>3 niveaux de conséquences des RPS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0810" y="1173631"/>
            <a:ext cx="1788320" cy="662417"/>
          </a:xfrm>
        </p:spPr>
        <p:txBody>
          <a:bodyPr/>
          <a:lstStyle/>
          <a:p>
            <a:r>
              <a:rPr lang="fr-FR" dirty="0" smtClean="0"/>
              <a:t>Sur l’individu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F5E9D1-A7A6-4183-9D13-3F3B5B7D4789}" type="slidenum">
              <a:rPr lang="en-US" altLang="fr-FR" smtClean="0"/>
              <a:pPr/>
              <a:t>10</a:t>
            </a:fld>
            <a:endParaRPr lang="en-US" alt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2385880" y="696286"/>
            <a:ext cx="537683" cy="1286663"/>
            <a:chOff x="4063807" y="1633105"/>
            <a:chExt cx="1191810" cy="2550970"/>
          </a:xfrm>
        </p:grpSpPr>
        <p:sp>
          <p:nvSpPr>
            <p:cNvPr id="9" name="Line 21"/>
            <p:cNvSpPr>
              <a:spLocks noChangeShapeType="1"/>
            </p:cNvSpPr>
            <p:nvPr/>
          </p:nvSpPr>
          <p:spPr bwMode="auto">
            <a:xfrm flipH="1">
              <a:off x="4887015" y="2711054"/>
              <a:ext cx="368602" cy="386337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sz="1463">
                <a:ln>
                  <a:solidFill>
                    <a:schemeClr val="accent2"/>
                  </a:solidFill>
                </a:ln>
              </a:endParaRPr>
            </a:p>
          </p:txBody>
        </p:sp>
        <p:sp>
          <p:nvSpPr>
            <p:cNvPr id="10" name="Line 25"/>
            <p:cNvSpPr>
              <a:spLocks noChangeShapeType="1"/>
            </p:cNvSpPr>
            <p:nvPr/>
          </p:nvSpPr>
          <p:spPr bwMode="auto">
            <a:xfrm>
              <a:off x="4649392" y="2433104"/>
              <a:ext cx="585589" cy="292794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sz="1463">
                <a:ln>
                  <a:solidFill>
                    <a:schemeClr val="accent2"/>
                  </a:solidFill>
                </a:ln>
              </a:endParaRPr>
            </a:p>
          </p:txBody>
        </p:sp>
        <p:grpSp>
          <p:nvGrpSpPr>
            <p:cNvPr id="11" name="Groupe 10"/>
            <p:cNvGrpSpPr/>
            <p:nvPr/>
          </p:nvGrpSpPr>
          <p:grpSpPr>
            <a:xfrm>
              <a:off x="4063807" y="1633105"/>
              <a:ext cx="1181491" cy="2550970"/>
              <a:chOff x="4063807" y="1633105"/>
              <a:chExt cx="1181491" cy="2550970"/>
            </a:xfrm>
          </p:grpSpPr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>
                <a:off x="4221165" y="2711054"/>
                <a:ext cx="438547" cy="14575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3" name="Line 22"/>
              <p:cNvSpPr>
                <a:spLocks noChangeShapeType="1"/>
              </p:cNvSpPr>
              <p:nvPr/>
            </p:nvSpPr>
            <p:spPr bwMode="auto">
              <a:xfrm flipH="1">
                <a:off x="4503649" y="2856808"/>
                <a:ext cx="166390" cy="14575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4" name="Line 23"/>
              <p:cNvSpPr>
                <a:spLocks noChangeShapeType="1"/>
              </p:cNvSpPr>
              <p:nvPr/>
            </p:nvSpPr>
            <p:spPr bwMode="auto">
              <a:xfrm>
                <a:off x="4885432" y="3056087"/>
                <a:ext cx="145753" cy="14575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5" name="Line 24"/>
              <p:cNvSpPr>
                <a:spLocks noChangeShapeType="1"/>
              </p:cNvSpPr>
              <p:nvPr/>
            </p:nvSpPr>
            <p:spPr bwMode="auto">
              <a:xfrm flipV="1">
                <a:off x="4221165" y="2407941"/>
                <a:ext cx="438547" cy="31343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6" name="Line 26"/>
              <p:cNvSpPr>
                <a:spLocks noChangeShapeType="1"/>
              </p:cNvSpPr>
              <p:nvPr/>
            </p:nvSpPr>
            <p:spPr bwMode="auto">
              <a:xfrm>
                <a:off x="4692600" y="2045353"/>
                <a:ext cx="1290" cy="116988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7" name="Line 27"/>
              <p:cNvSpPr>
                <a:spLocks noChangeShapeType="1"/>
              </p:cNvSpPr>
              <p:nvPr/>
            </p:nvSpPr>
            <p:spPr bwMode="auto">
              <a:xfrm flipV="1">
                <a:off x="4366916" y="3286324"/>
                <a:ext cx="292794" cy="89773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8" name="Line 28"/>
              <p:cNvSpPr>
                <a:spLocks noChangeShapeType="1"/>
              </p:cNvSpPr>
              <p:nvPr/>
            </p:nvSpPr>
            <p:spPr bwMode="auto">
              <a:xfrm flipH="1" flipV="1">
                <a:off x="4649392" y="3139302"/>
                <a:ext cx="313433" cy="104477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9" name="Line 29"/>
              <p:cNvSpPr>
                <a:spLocks noChangeShapeType="1"/>
              </p:cNvSpPr>
              <p:nvPr/>
            </p:nvSpPr>
            <p:spPr bwMode="auto">
              <a:xfrm flipH="1">
                <a:off x="4063807" y="4173736"/>
                <a:ext cx="313433" cy="12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20" name="Line 30"/>
              <p:cNvSpPr>
                <a:spLocks noChangeShapeType="1"/>
              </p:cNvSpPr>
              <p:nvPr/>
            </p:nvSpPr>
            <p:spPr bwMode="auto">
              <a:xfrm>
                <a:off x="4952504" y="4173736"/>
                <a:ext cx="292794" cy="12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21" name="Oval 31"/>
              <p:cNvSpPr>
                <a:spLocks noChangeArrowheads="1"/>
              </p:cNvSpPr>
              <p:nvPr/>
            </p:nvSpPr>
            <p:spPr bwMode="auto">
              <a:xfrm rot="3818439">
                <a:off x="4629976" y="1507346"/>
                <a:ext cx="438547" cy="69006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</p:grpSp>
      </p:grpSp>
      <p:sp>
        <p:nvSpPr>
          <p:cNvPr id="34" name="Espace réservé du contenu 2"/>
          <p:cNvSpPr txBox="1">
            <a:spLocks/>
          </p:cNvSpPr>
          <p:nvPr/>
        </p:nvSpPr>
        <p:spPr bwMode="auto">
          <a:xfrm>
            <a:off x="4363832" y="2003588"/>
            <a:ext cx="1788320" cy="66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 b="1" kern="1200" baseline="0">
                <a:solidFill>
                  <a:srgbClr val="9C4092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0" indent="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tabLst/>
              <a:defRPr sz="1500" kern="1200" cap="all" baseline="0">
                <a:solidFill>
                  <a:srgbClr val="17CBD0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0" indent="0" algn="l" defTabSz="457200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tabLst/>
              <a:defRPr sz="1400" kern="1200" baseline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90488" indent="-90488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EF7937"/>
              </a:buClr>
              <a:buSzPct val="100000"/>
              <a:buFont typeface="Arial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0" indent="0" algn="l" defTabSz="457200" rtl="0" eaLnBrk="0" fontAlgn="base" hangingPunct="0">
              <a:spcBef>
                <a:spcPts val="850"/>
              </a:spcBef>
              <a:spcAft>
                <a:spcPct val="0"/>
              </a:spcAft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Sur le collectif</a:t>
            </a:r>
            <a:endParaRPr lang="fr-FR" dirty="0"/>
          </a:p>
        </p:txBody>
      </p:sp>
      <p:grpSp>
        <p:nvGrpSpPr>
          <p:cNvPr id="119" name="Groupe 118"/>
          <p:cNvGrpSpPr/>
          <p:nvPr/>
        </p:nvGrpSpPr>
        <p:grpSpPr>
          <a:xfrm>
            <a:off x="7015767" y="2351390"/>
            <a:ext cx="537683" cy="1286663"/>
            <a:chOff x="4063807" y="1633105"/>
            <a:chExt cx="1191810" cy="2550970"/>
          </a:xfrm>
        </p:grpSpPr>
        <p:sp>
          <p:nvSpPr>
            <p:cNvPr id="120" name="Line 21"/>
            <p:cNvSpPr>
              <a:spLocks noChangeShapeType="1"/>
            </p:cNvSpPr>
            <p:nvPr/>
          </p:nvSpPr>
          <p:spPr bwMode="auto">
            <a:xfrm flipH="1">
              <a:off x="4887015" y="2711054"/>
              <a:ext cx="368602" cy="386337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sz="1463">
                <a:ln>
                  <a:solidFill>
                    <a:schemeClr val="accent2"/>
                  </a:solidFill>
                </a:ln>
              </a:endParaRPr>
            </a:p>
          </p:txBody>
        </p:sp>
        <p:sp>
          <p:nvSpPr>
            <p:cNvPr id="121" name="Line 25"/>
            <p:cNvSpPr>
              <a:spLocks noChangeShapeType="1"/>
            </p:cNvSpPr>
            <p:nvPr/>
          </p:nvSpPr>
          <p:spPr bwMode="auto">
            <a:xfrm>
              <a:off x="4649392" y="2433104"/>
              <a:ext cx="585589" cy="292794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sz="1463">
                <a:ln>
                  <a:solidFill>
                    <a:schemeClr val="accent2"/>
                  </a:solidFill>
                </a:ln>
              </a:endParaRPr>
            </a:p>
          </p:txBody>
        </p:sp>
        <p:grpSp>
          <p:nvGrpSpPr>
            <p:cNvPr id="122" name="Groupe 121"/>
            <p:cNvGrpSpPr/>
            <p:nvPr/>
          </p:nvGrpSpPr>
          <p:grpSpPr>
            <a:xfrm>
              <a:off x="4063807" y="1633105"/>
              <a:ext cx="1181491" cy="2550970"/>
              <a:chOff x="4063807" y="1633105"/>
              <a:chExt cx="1181491" cy="2550970"/>
            </a:xfrm>
          </p:grpSpPr>
          <p:sp>
            <p:nvSpPr>
              <p:cNvPr id="123" name="Line 20"/>
              <p:cNvSpPr>
                <a:spLocks noChangeShapeType="1"/>
              </p:cNvSpPr>
              <p:nvPr/>
            </p:nvSpPr>
            <p:spPr bwMode="auto">
              <a:xfrm>
                <a:off x="4221165" y="2711054"/>
                <a:ext cx="438547" cy="14575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24" name="Line 22"/>
              <p:cNvSpPr>
                <a:spLocks noChangeShapeType="1"/>
              </p:cNvSpPr>
              <p:nvPr/>
            </p:nvSpPr>
            <p:spPr bwMode="auto">
              <a:xfrm flipH="1">
                <a:off x="4503649" y="2856808"/>
                <a:ext cx="166390" cy="14575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25" name="Line 23"/>
              <p:cNvSpPr>
                <a:spLocks noChangeShapeType="1"/>
              </p:cNvSpPr>
              <p:nvPr/>
            </p:nvSpPr>
            <p:spPr bwMode="auto">
              <a:xfrm>
                <a:off x="4885432" y="3056087"/>
                <a:ext cx="145753" cy="14575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26" name="Line 24"/>
              <p:cNvSpPr>
                <a:spLocks noChangeShapeType="1"/>
              </p:cNvSpPr>
              <p:nvPr/>
            </p:nvSpPr>
            <p:spPr bwMode="auto">
              <a:xfrm flipV="1">
                <a:off x="4221165" y="2407941"/>
                <a:ext cx="438547" cy="31343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27" name="Line 26"/>
              <p:cNvSpPr>
                <a:spLocks noChangeShapeType="1"/>
              </p:cNvSpPr>
              <p:nvPr/>
            </p:nvSpPr>
            <p:spPr bwMode="auto">
              <a:xfrm>
                <a:off x="4692600" y="2045353"/>
                <a:ext cx="1290" cy="116988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28" name="Line 27"/>
              <p:cNvSpPr>
                <a:spLocks noChangeShapeType="1"/>
              </p:cNvSpPr>
              <p:nvPr/>
            </p:nvSpPr>
            <p:spPr bwMode="auto">
              <a:xfrm flipV="1">
                <a:off x="4366916" y="3286324"/>
                <a:ext cx="292794" cy="89773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29" name="Line 28"/>
              <p:cNvSpPr>
                <a:spLocks noChangeShapeType="1"/>
              </p:cNvSpPr>
              <p:nvPr/>
            </p:nvSpPr>
            <p:spPr bwMode="auto">
              <a:xfrm flipH="1" flipV="1">
                <a:off x="4649392" y="3139302"/>
                <a:ext cx="313433" cy="104477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30" name="Line 29"/>
              <p:cNvSpPr>
                <a:spLocks noChangeShapeType="1"/>
              </p:cNvSpPr>
              <p:nvPr/>
            </p:nvSpPr>
            <p:spPr bwMode="auto">
              <a:xfrm flipH="1">
                <a:off x="4063807" y="4173736"/>
                <a:ext cx="313433" cy="12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31" name="Line 30"/>
              <p:cNvSpPr>
                <a:spLocks noChangeShapeType="1"/>
              </p:cNvSpPr>
              <p:nvPr/>
            </p:nvSpPr>
            <p:spPr bwMode="auto">
              <a:xfrm>
                <a:off x="4952504" y="4173736"/>
                <a:ext cx="292794" cy="12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32" name="Oval 31"/>
              <p:cNvSpPr>
                <a:spLocks noChangeArrowheads="1"/>
              </p:cNvSpPr>
              <p:nvPr/>
            </p:nvSpPr>
            <p:spPr bwMode="auto">
              <a:xfrm rot="3818439">
                <a:off x="4629976" y="1507346"/>
                <a:ext cx="438547" cy="69006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</p:grpSp>
      </p:grpSp>
      <p:grpSp>
        <p:nvGrpSpPr>
          <p:cNvPr id="133" name="Groupe 132"/>
          <p:cNvGrpSpPr/>
          <p:nvPr/>
        </p:nvGrpSpPr>
        <p:grpSpPr>
          <a:xfrm>
            <a:off x="8190220" y="2109772"/>
            <a:ext cx="537683" cy="1286663"/>
            <a:chOff x="4063807" y="1633105"/>
            <a:chExt cx="1191810" cy="2550970"/>
          </a:xfrm>
        </p:grpSpPr>
        <p:sp>
          <p:nvSpPr>
            <p:cNvPr id="134" name="Line 21"/>
            <p:cNvSpPr>
              <a:spLocks noChangeShapeType="1"/>
            </p:cNvSpPr>
            <p:nvPr/>
          </p:nvSpPr>
          <p:spPr bwMode="auto">
            <a:xfrm flipH="1">
              <a:off x="4887015" y="2711054"/>
              <a:ext cx="368602" cy="386337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sz="1463">
                <a:ln>
                  <a:solidFill>
                    <a:schemeClr val="accent2"/>
                  </a:solidFill>
                </a:ln>
              </a:endParaRPr>
            </a:p>
          </p:txBody>
        </p:sp>
        <p:sp>
          <p:nvSpPr>
            <p:cNvPr id="135" name="Line 25"/>
            <p:cNvSpPr>
              <a:spLocks noChangeShapeType="1"/>
            </p:cNvSpPr>
            <p:nvPr/>
          </p:nvSpPr>
          <p:spPr bwMode="auto">
            <a:xfrm>
              <a:off x="4649392" y="2433104"/>
              <a:ext cx="585589" cy="292794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sz="1463">
                <a:ln>
                  <a:solidFill>
                    <a:schemeClr val="accent2"/>
                  </a:solidFill>
                </a:ln>
              </a:endParaRPr>
            </a:p>
          </p:txBody>
        </p:sp>
        <p:grpSp>
          <p:nvGrpSpPr>
            <p:cNvPr id="136" name="Groupe 135"/>
            <p:cNvGrpSpPr/>
            <p:nvPr/>
          </p:nvGrpSpPr>
          <p:grpSpPr>
            <a:xfrm>
              <a:off x="4063807" y="1633105"/>
              <a:ext cx="1181491" cy="2550970"/>
              <a:chOff x="4063807" y="1633105"/>
              <a:chExt cx="1181491" cy="2550970"/>
            </a:xfrm>
          </p:grpSpPr>
          <p:sp>
            <p:nvSpPr>
              <p:cNvPr id="137" name="Line 20"/>
              <p:cNvSpPr>
                <a:spLocks noChangeShapeType="1"/>
              </p:cNvSpPr>
              <p:nvPr/>
            </p:nvSpPr>
            <p:spPr bwMode="auto">
              <a:xfrm>
                <a:off x="4221165" y="2711054"/>
                <a:ext cx="438547" cy="14575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38" name="Line 22"/>
              <p:cNvSpPr>
                <a:spLocks noChangeShapeType="1"/>
              </p:cNvSpPr>
              <p:nvPr/>
            </p:nvSpPr>
            <p:spPr bwMode="auto">
              <a:xfrm flipH="1">
                <a:off x="4503649" y="2856808"/>
                <a:ext cx="166390" cy="14575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39" name="Line 23"/>
              <p:cNvSpPr>
                <a:spLocks noChangeShapeType="1"/>
              </p:cNvSpPr>
              <p:nvPr/>
            </p:nvSpPr>
            <p:spPr bwMode="auto">
              <a:xfrm>
                <a:off x="4885432" y="3056087"/>
                <a:ext cx="145753" cy="14575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40" name="Line 24"/>
              <p:cNvSpPr>
                <a:spLocks noChangeShapeType="1"/>
              </p:cNvSpPr>
              <p:nvPr/>
            </p:nvSpPr>
            <p:spPr bwMode="auto">
              <a:xfrm flipV="1">
                <a:off x="4221165" y="2407941"/>
                <a:ext cx="438547" cy="31343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41" name="Line 26"/>
              <p:cNvSpPr>
                <a:spLocks noChangeShapeType="1"/>
              </p:cNvSpPr>
              <p:nvPr/>
            </p:nvSpPr>
            <p:spPr bwMode="auto">
              <a:xfrm>
                <a:off x="4692600" y="2045353"/>
                <a:ext cx="1290" cy="116988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42" name="Line 27"/>
              <p:cNvSpPr>
                <a:spLocks noChangeShapeType="1"/>
              </p:cNvSpPr>
              <p:nvPr/>
            </p:nvSpPr>
            <p:spPr bwMode="auto">
              <a:xfrm flipV="1">
                <a:off x="4366916" y="3286324"/>
                <a:ext cx="292794" cy="89773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43" name="Line 28"/>
              <p:cNvSpPr>
                <a:spLocks noChangeShapeType="1"/>
              </p:cNvSpPr>
              <p:nvPr/>
            </p:nvSpPr>
            <p:spPr bwMode="auto">
              <a:xfrm flipH="1" flipV="1">
                <a:off x="4649392" y="3139302"/>
                <a:ext cx="313433" cy="104477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44" name="Line 29"/>
              <p:cNvSpPr>
                <a:spLocks noChangeShapeType="1"/>
              </p:cNvSpPr>
              <p:nvPr/>
            </p:nvSpPr>
            <p:spPr bwMode="auto">
              <a:xfrm flipH="1">
                <a:off x="4063807" y="4173736"/>
                <a:ext cx="313433" cy="12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45" name="Line 30"/>
              <p:cNvSpPr>
                <a:spLocks noChangeShapeType="1"/>
              </p:cNvSpPr>
              <p:nvPr/>
            </p:nvSpPr>
            <p:spPr bwMode="auto">
              <a:xfrm>
                <a:off x="4952504" y="4173736"/>
                <a:ext cx="292794" cy="12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46" name="Oval 31"/>
              <p:cNvSpPr>
                <a:spLocks noChangeArrowheads="1"/>
              </p:cNvSpPr>
              <p:nvPr/>
            </p:nvSpPr>
            <p:spPr bwMode="auto">
              <a:xfrm rot="3818439">
                <a:off x="4629976" y="1507346"/>
                <a:ext cx="438547" cy="69006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</p:grpSp>
      </p:grpSp>
      <p:grpSp>
        <p:nvGrpSpPr>
          <p:cNvPr id="147" name="Groupe 146"/>
          <p:cNvGrpSpPr/>
          <p:nvPr/>
        </p:nvGrpSpPr>
        <p:grpSpPr>
          <a:xfrm>
            <a:off x="6348055" y="1608384"/>
            <a:ext cx="537683" cy="1286663"/>
            <a:chOff x="4063807" y="1633105"/>
            <a:chExt cx="1191810" cy="2550970"/>
          </a:xfrm>
        </p:grpSpPr>
        <p:sp>
          <p:nvSpPr>
            <p:cNvPr id="148" name="Line 21"/>
            <p:cNvSpPr>
              <a:spLocks noChangeShapeType="1"/>
            </p:cNvSpPr>
            <p:nvPr/>
          </p:nvSpPr>
          <p:spPr bwMode="auto">
            <a:xfrm flipH="1">
              <a:off x="4887015" y="2711054"/>
              <a:ext cx="368602" cy="386337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sz="1463">
                <a:ln>
                  <a:solidFill>
                    <a:schemeClr val="accent2"/>
                  </a:solidFill>
                </a:ln>
              </a:endParaRPr>
            </a:p>
          </p:txBody>
        </p:sp>
        <p:sp>
          <p:nvSpPr>
            <p:cNvPr id="149" name="Line 25"/>
            <p:cNvSpPr>
              <a:spLocks noChangeShapeType="1"/>
            </p:cNvSpPr>
            <p:nvPr/>
          </p:nvSpPr>
          <p:spPr bwMode="auto">
            <a:xfrm>
              <a:off x="4649392" y="2433104"/>
              <a:ext cx="585589" cy="292794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sz="1463">
                <a:ln>
                  <a:solidFill>
                    <a:schemeClr val="accent2"/>
                  </a:solidFill>
                </a:ln>
              </a:endParaRPr>
            </a:p>
          </p:txBody>
        </p:sp>
        <p:grpSp>
          <p:nvGrpSpPr>
            <p:cNvPr id="150" name="Groupe 149"/>
            <p:cNvGrpSpPr/>
            <p:nvPr/>
          </p:nvGrpSpPr>
          <p:grpSpPr>
            <a:xfrm>
              <a:off x="4063807" y="1633105"/>
              <a:ext cx="1181491" cy="2550970"/>
              <a:chOff x="4063807" y="1633105"/>
              <a:chExt cx="1181491" cy="2550970"/>
            </a:xfrm>
          </p:grpSpPr>
          <p:sp>
            <p:nvSpPr>
              <p:cNvPr id="151" name="Line 20"/>
              <p:cNvSpPr>
                <a:spLocks noChangeShapeType="1"/>
              </p:cNvSpPr>
              <p:nvPr/>
            </p:nvSpPr>
            <p:spPr bwMode="auto">
              <a:xfrm>
                <a:off x="4221165" y="2711054"/>
                <a:ext cx="438547" cy="14575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52" name="Line 22"/>
              <p:cNvSpPr>
                <a:spLocks noChangeShapeType="1"/>
              </p:cNvSpPr>
              <p:nvPr/>
            </p:nvSpPr>
            <p:spPr bwMode="auto">
              <a:xfrm flipH="1">
                <a:off x="4503649" y="2856808"/>
                <a:ext cx="166390" cy="14575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53" name="Line 23"/>
              <p:cNvSpPr>
                <a:spLocks noChangeShapeType="1"/>
              </p:cNvSpPr>
              <p:nvPr/>
            </p:nvSpPr>
            <p:spPr bwMode="auto">
              <a:xfrm>
                <a:off x="4885432" y="3056087"/>
                <a:ext cx="145753" cy="14575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54" name="Line 24"/>
              <p:cNvSpPr>
                <a:spLocks noChangeShapeType="1"/>
              </p:cNvSpPr>
              <p:nvPr/>
            </p:nvSpPr>
            <p:spPr bwMode="auto">
              <a:xfrm flipV="1">
                <a:off x="4221165" y="2407941"/>
                <a:ext cx="438547" cy="31343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55" name="Line 26"/>
              <p:cNvSpPr>
                <a:spLocks noChangeShapeType="1"/>
              </p:cNvSpPr>
              <p:nvPr/>
            </p:nvSpPr>
            <p:spPr bwMode="auto">
              <a:xfrm>
                <a:off x="4692600" y="2045353"/>
                <a:ext cx="1290" cy="116988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56" name="Line 27"/>
              <p:cNvSpPr>
                <a:spLocks noChangeShapeType="1"/>
              </p:cNvSpPr>
              <p:nvPr/>
            </p:nvSpPr>
            <p:spPr bwMode="auto">
              <a:xfrm flipV="1">
                <a:off x="4366916" y="3286324"/>
                <a:ext cx="292794" cy="89773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57" name="Line 28"/>
              <p:cNvSpPr>
                <a:spLocks noChangeShapeType="1"/>
              </p:cNvSpPr>
              <p:nvPr/>
            </p:nvSpPr>
            <p:spPr bwMode="auto">
              <a:xfrm flipH="1" flipV="1">
                <a:off x="4649392" y="3139302"/>
                <a:ext cx="313433" cy="104477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58" name="Line 29"/>
              <p:cNvSpPr>
                <a:spLocks noChangeShapeType="1"/>
              </p:cNvSpPr>
              <p:nvPr/>
            </p:nvSpPr>
            <p:spPr bwMode="auto">
              <a:xfrm flipH="1">
                <a:off x="4063807" y="4173736"/>
                <a:ext cx="313433" cy="12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59" name="Line 30"/>
              <p:cNvSpPr>
                <a:spLocks noChangeShapeType="1"/>
              </p:cNvSpPr>
              <p:nvPr/>
            </p:nvSpPr>
            <p:spPr bwMode="auto">
              <a:xfrm>
                <a:off x="4952504" y="4173736"/>
                <a:ext cx="292794" cy="12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60" name="Oval 31"/>
              <p:cNvSpPr>
                <a:spLocks noChangeArrowheads="1"/>
              </p:cNvSpPr>
              <p:nvPr/>
            </p:nvSpPr>
            <p:spPr bwMode="auto">
              <a:xfrm rot="3818439">
                <a:off x="4629976" y="1507346"/>
                <a:ext cx="438547" cy="69006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</p:grpSp>
      </p:grpSp>
      <p:grpSp>
        <p:nvGrpSpPr>
          <p:cNvPr id="161" name="Groupe 160"/>
          <p:cNvGrpSpPr/>
          <p:nvPr/>
        </p:nvGrpSpPr>
        <p:grpSpPr>
          <a:xfrm>
            <a:off x="7640636" y="1169734"/>
            <a:ext cx="537683" cy="1286663"/>
            <a:chOff x="4063807" y="1633105"/>
            <a:chExt cx="1191810" cy="2550970"/>
          </a:xfrm>
        </p:grpSpPr>
        <p:sp>
          <p:nvSpPr>
            <p:cNvPr id="162" name="Line 21"/>
            <p:cNvSpPr>
              <a:spLocks noChangeShapeType="1"/>
            </p:cNvSpPr>
            <p:nvPr/>
          </p:nvSpPr>
          <p:spPr bwMode="auto">
            <a:xfrm flipH="1">
              <a:off x="4887015" y="2711054"/>
              <a:ext cx="368602" cy="386337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sz="1463">
                <a:ln>
                  <a:solidFill>
                    <a:schemeClr val="accent2"/>
                  </a:solidFill>
                </a:ln>
              </a:endParaRPr>
            </a:p>
          </p:txBody>
        </p:sp>
        <p:sp>
          <p:nvSpPr>
            <p:cNvPr id="163" name="Line 25"/>
            <p:cNvSpPr>
              <a:spLocks noChangeShapeType="1"/>
            </p:cNvSpPr>
            <p:nvPr/>
          </p:nvSpPr>
          <p:spPr bwMode="auto">
            <a:xfrm>
              <a:off x="4649392" y="2433104"/>
              <a:ext cx="585589" cy="292794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sz="1463">
                <a:ln>
                  <a:solidFill>
                    <a:schemeClr val="accent2"/>
                  </a:solidFill>
                </a:ln>
              </a:endParaRPr>
            </a:p>
          </p:txBody>
        </p:sp>
        <p:grpSp>
          <p:nvGrpSpPr>
            <p:cNvPr id="164" name="Groupe 163"/>
            <p:cNvGrpSpPr/>
            <p:nvPr/>
          </p:nvGrpSpPr>
          <p:grpSpPr>
            <a:xfrm>
              <a:off x="4063807" y="1633105"/>
              <a:ext cx="1181491" cy="2550970"/>
              <a:chOff x="4063807" y="1633105"/>
              <a:chExt cx="1181491" cy="2550970"/>
            </a:xfrm>
          </p:grpSpPr>
          <p:sp>
            <p:nvSpPr>
              <p:cNvPr id="165" name="Line 20"/>
              <p:cNvSpPr>
                <a:spLocks noChangeShapeType="1"/>
              </p:cNvSpPr>
              <p:nvPr/>
            </p:nvSpPr>
            <p:spPr bwMode="auto">
              <a:xfrm>
                <a:off x="4221165" y="2711054"/>
                <a:ext cx="438547" cy="14575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66" name="Line 22"/>
              <p:cNvSpPr>
                <a:spLocks noChangeShapeType="1"/>
              </p:cNvSpPr>
              <p:nvPr/>
            </p:nvSpPr>
            <p:spPr bwMode="auto">
              <a:xfrm flipH="1">
                <a:off x="4503649" y="2856808"/>
                <a:ext cx="166390" cy="14575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67" name="Line 23"/>
              <p:cNvSpPr>
                <a:spLocks noChangeShapeType="1"/>
              </p:cNvSpPr>
              <p:nvPr/>
            </p:nvSpPr>
            <p:spPr bwMode="auto">
              <a:xfrm>
                <a:off x="4885432" y="3056087"/>
                <a:ext cx="145753" cy="14575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68" name="Line 24"/>
              <p:cNvSpPr>
                <a:spLocks noChangeShapeType="1"/>
              </p:cNvSpPr>
              <p:nvPr/>
            </p:nvSpPr>
            <p:spPr bwMode="auto">
              <a:xfrm flipV="1">
                <a:off x="4221165" y="2407941"/>
                <a:ext cx="438547" cy="31343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69" name="Line 26"/>
              <p:cNvSpPr>
                <a:spLocks noChangeShapeType="1"/>
              </p:cNvSpPr>
              <p:nvPr/>
            </p:nvSpPr>
            <p:spPr bwMode="auto">
              <a:xfrm>
                <a:off x="4692600" y="2045353"/>
                <a:ext cx="1290" cy="116988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70" name="Line 27"/>
              <p:cNvSpPr>
                <a:spLocks noChangeShapeType="1"/>
              </p:cNvSpPr>
              <p:nvPr/>
            </p:nvSpPr>
            <p:spPr bwMode="auto">
              <a:xfrm flipV="1">
                <a:off x="4366916" y="3286324"/>
                <a:ext cx="292794" cy="89773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71" name="Line 28"/>
              <p:cNvSpPr>
                <a:spLocks noChangeShapeType="1"/>
              </p:cNvSpPr>
              <p:nvPr/>
            </p:nvSpPr>
            <p:spPr bwMode="auto">
              <a:xfrm flipH="1" flipV="1">
                <a:off x="4649392" y="3139302"/>
                <a:ext cx="313433" cy="104477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72" name="Line 29"/>
              <p:cNvSpPr>
                <a:spLocks noChangeShapeType="1"/>
              </p:cNvSpPr>
              <p:nvPr/>
            </p:nvSpPr>
            <p:spPr bwMode="auto">
              <a:xfrm flipH="1">
                <a:off x="4063807" y="4173736"/>
                <a:ext cx="313433" cy="12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73" name="Line 30"/>
              <p:cNvSpPr>
                <a:spLocks noChangeShapeType="1"/>
              </p:cNvSpPr>
              <p:nvPr/>
            </p:nvSpPr>
            <p:spPr bwMode="auto">
              <a:xfrm>
                <a:off x="4952504" y="4173736"/>
                <a:ext cx="292794" cy="12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74" name="Oval 31"/>
              <p:cNvSpPr>
                <a:spLocks noChangeArrowheads="1"/>
              </p:cNvSpPr>
              <p:nvPr/>
            </p:nvSpPr>
            <p:spPr bwMode="auto">
              <a:xfrm rot="3818439">
                <a:off x="4629976" y="1507346"/>
                <a:ext cx="438547" cy="69006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</p:grpSp>
      </p:grpSp>
      <p:grpSp>
        <p:nvGrpSpPr>
          <p:cNvPr id="175" name="Groupe 174"/>
          <p:cNvGrpSpPr/>
          <p:nvPr/>
        </p:nvGrpSpPr>
        <p:grpSpPr>
          <a:xfrm>
            <a:off x="6966269" y="778921"/>
            <a:ext cx="537683" cy="1286663"/>
            <a:chOff x="4063807" y="1633105"/>
            <a:chExt cx="1191810" cy="2550970"/>
          </a:xfrm>
        </p:grpSpPr>
        <p:sp>
          <p:nvSpPr>
            <p:cNvPr id="176" name="Line 21"/>
            <p:cNvSpPr>
              <a:spLocks noChangeShapeType="1"/>
            </p:cNvSpPr>
            <p:nvPr/>
          </p:nvSpPr>
          <p:spPr bwMode="auto">
            <a:xfrm flipH="1">
              <a:off x="4887015" y="2711054"/>
              <a:ext cx="368602" cy="386337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sz="1463">
                <a:ln>
                  <a:solidFill>
                    <a:schemeClr val="accent2"/>
                  </a:solidFill>
                </a:ln>
              </a:endParaRPr>
            </a:p>
          </p:txBody>
        </p:sp>
        <p:sp>
          <p:nvSpPr>
            <p:cNvPr id="177" name="Line 25"/>
            <p:cNvSpPr>
              <a:spLocks noChangeShapeType="1"/>
            </p:cNvSpPr>
            <p:nvPr/>
          </p:nvSpPr>
          <p:spPr bwMode="auto">
            <a:xfrm>
              <a:off x="4649392" y="2433104"/>
              <a:ext cx="585589" cy="292794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sz="1463">
                <a:ln>
                  <a:solidFill>
                    <a:schemeClr val="accent2"/>
                  </a:solidFill>
                </a:ln>
              </a:endParaRPr>
            </a:p>
          </p:txBody>
        </p:sp>
        <p:grpSp>
          <p:nvGrpSpPr>
            <p:cNvPr id="178" name="Groupe 177"/>
            <p:cNvGrpSpPr/>
            <p:nvPr/>
          </p:nvGrpSpPr>
          <p:grpSpPr>
            <a:xfrm>
              <a:off x="4063807" y="1633105"/>
              <a:ext cx="1181491" cy="2550970"/>
              <a:chOff x="4063807" y="1633105"/>
              <a:chExt cx="1181491" cy="2550970"/>
            </a:xfrm>
          </p:grpSpPr>
          <p:sp>
            <p:nvSpPr>
              <p:cNvPr id="179" name="Line 20"/>
              <p:cNvSpPr>
                <a:spLocks noChangeShapeType="1"/>
              </p:cNvSpPr>
              <p:nvPr/>
            </p:nvSpPr>
            <p:spPr bwMode="auto">
              <a:xfrm>
                <a:off x="4221165" y="2711054"/>
                <a:ext cx="438547" cy="14575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80" name="Line 22"/>
              <p:cNvSpPr>
                <a:spLocks noChangeShapeType="1"/>
              </p:cNvSpPr>
              <p:nvPr/>
            </p:nvSpPr>
            <p:spPr bwMode="auto">
              <a:xfrm flipH="1">
                <a:off x="4503649" y="2856808"/>
                <a:ext cx="166390" cy="14575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81" name="Line 23"/>
              <p:cNvSpPr>
                <a:spLocks noChangeShapeType="1"/>
              </p:cNvSpPr>
              <p:nvPr/>
            </p:nvSpPr>
            <p:spPr bwMode="auto">
              <a:xfrm>
                <a:off x="4885432" y="3056087"/>
                <a:ext cx="145753" cy="14575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82" name="Line 24"/>
              <p:cNvSpPr>
                <a:spLocks noChangeShapeType="1"/>
              </p:cNvSpPr>
              <p:nvPr/>
            </p:nvSpPr>
            <p:spPr bwMode="auto">
              <a:xfrm flipV="1">
                <a:off x="4221165" y="2407941"/>
                <a:ext cx="438547" cy="31343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83" name="Line 26"/>
              <p:cNvSpPr>
                <a:spLocks noChangeShapeType="1"/>
              </p:cNvSpPr>
              <p:nvPr/>
            </p:nvSpPr>
            <p:spPr bwMode="auto">
              <a:xfrm>
                <a:off x="4692600" y="2045353"/>
                <a:ext cx="1290" cy="116988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84" name="Line 27"/>
              <p:cNvSpPr>
                <a:spLocks noChangeShapeType="1"/>
              </p:cNvSpPr>
              <p:nvPr/>
            </p:nvSpPr>
            <p:spPr bwMode="auto">
              <a:xfrm flipV="1">
                <a:off x="4366916" y="3286324"/>
                <a:ext cx="292794" cy="897731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85" name="Line 28"/>
              <p:cNvSpPr>
                <a:spLocks noChangeShapeType="1"/>
              </p:cNvSpPr>
              <p:nvPr/>
            </p:nvSpPr>
            <p:spPr bwMode="auto">
              <a:xfrm flipH="1" flipV="1">
                <a:off x="4649392" y="3139302"/>
                <a:ext cx="313433" cy="104477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86" name="Line 29"/>
              <p:cNvSpPr>
                <a:spLocks noChangeShapeType="1"/>
              </p:cNvSpPr>
              <p:nvPr/>
            </p:nvSpPr>
            <p:spPr bwMode="auto">
              <a:xfrm flipH="1">
                <a:off x="4063807" y="4173736"/>
                <a:ext cx="313433" cy="12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87" name="Line 30"/>
              <p:cNvSpPr>
                <a:spLocks noChangeShapeType="1"/>
              </p:cNvSpPr>
              <p:nvPr/>
            </p:nvSpPr>
            <p:spPr bwMode="auto">
              <a:xfrm>
                <a:off x="4952504" y="4173736"/>
                <a:ext cx="292794" cy="12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88" name="Oval 31"/>
              <p:cNvSpPr>
                <a:spLocks noChangeArrowheads="1"/>
              </p:cNvSpPr>
              <p:nvPr/>
            </p:nvSpPr>
            <p:spPr bwMode="auto">
              <a:xfrm rot="3818439">
                <a:off x="4629976" y="1507346"/>
                <a:ext cx="438547" cy="69006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</p:grpSp>
      </p:grpSp>
      <p:sp>
        <p:nvSpPr>
          <p:cNvPr id="189" name="Espace réservé du contenu 2"/>
          <p:cNvSpPr txBox="1">
            <a:spLocks/>
          </p:cNvSpPr>
          <p:nvPr/>
        </p:nvSpPr>
        <p:spPr bwMode="auto">
          <a:xfrm>
            <a:off x="1213821" y="3553982"/>
            <a:ext cx="1788320" cy="66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 b="1" kern="1200" baseline="0">
                <a:solidFill>
                  <a:srgbClr val="9C4092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0" indent="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tabLst/>
              <a:defRPr sz="1500" kern="1200" cap="all" baseline="0">
                <a:solidFill>
                  <a:srgbClr val="17CBD0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0" indent="0" algn="l" defTabSz="457200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tabLst/>
              <a:defRPr sz="1400" kern="1200" baseline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90488" indent="-90488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EF7937"/>
              </a:buClr>
              <a:buSzPct val="100000"/>
              <a:buFont typeface="Arial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0" indent="0" algn="l" defTabSz="457200" rtl="0" eaLnBrk="0" fontAlgn="base" hangingPunct="0">
              <a:spcBef>
                <a:spcPts val="850"/>
              </a:spcBef>
              <a:spcAft>
                <a:spcPct val="0"/>
              </a:spcAft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/>
              <a:t>Sur le travail et l’entreprise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578" y="2945540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88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89" y="1639462"/>
            <a:ext cx="706966" cy="70696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3300" y="199992"/>
            <a:ext cx="8216900" cy="403828"/>
          </a:xfrm>
        </p:spPr>
        <p:txBody>
          <a:bodyPr/>
          <a:lstStyle/>
          <a:p>
            <a:r>
              <a:rPr lang="fr-FR" dirty="0" smtClean="0"/>
              <a:t>Conséquences sur l’individu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F5E9D1-A7A6-4183-9D13-3F3B5B7D4789}" type="slidenum">
              <a:rPr lang="en-US" altLang="fr-FR" smtClean="0"/>
              <a:pPr/>
              <a:t>11</a:t>
            </a:fld>
            <a:endParaRPr lang="en-US" alt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4139179" y="1806064"/>
            <a:ext cx="1191810" cy="2550970"/>
            <a:chOff x="4063807" y="1633105"/>
            <a:chExt cx="1191810" cy="2550970"/>
          </a:xfrm>
        </p:grpSpPr>
        <p:sp>
          <p:nvSpPr>
            <p:cNvPr id="9" name="Line 21"/>
            <p:cNvSpPr>
              <a:spLocks noChangeShapeType="1"/>
            </p:cNvSpPr>
            <p:nvPr/>
          </p:nvSpPr>
          <p:spPr bwMode="auto">
            <a:xfrm flipH="1">
              <a:off x="4887015" y="2711054"/>
              <a:ext cx="368602" cy="386337"/>
            </a:xfrm>
            <a:prstGeom prst="line">
              <a:avLst/>
            </a:prstGeom>
            <a:noFill/>
            <a:ln w="720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sz="1463">
                <a:ln>
                  <a:solidFill>
                    <a:schemeClr val="accent2"/>
                  </a:solidFill>
                </a:ln>
              </a:endParaRPr>
            </a:p>
          </p:txBody>
        </p:sp>
        <p:sp>
          <p:nvSpPr>
            <p:cNvPr id="10" name="Line 25"/>
            <p:cNvSpPr>
              <a:spLocks noChangeShapeType="1"/>
            </p:cNvSpPr>
            <p:nvPr/>
          </p:nvSpPr>
          <p:spPr bwMode="auto">
            <a:xfrm>
              <a:off x="4649392" y="2433104"/>
              <a:ext cx="585589" cy="292794"/>
            </a:xfrm>
            <a:prstGeom prst="line">
              <a:avLst/>
            </a:prstGeom>
            <a:noFill/>
            <a:ln w="720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sz="1463">
                <a:ln>
                  <a:solidFill>
                    <a:schemeClr val="accent2"/>
                  </a:solidFill>
                </a:ln>
              </a:endParaRPr>
            </a:p>
          </p:txBody>
        </p:sp>
        <p:grpSp>
          <p:nvGrpSpPr>
            <p:cNvPr id="11" name="Groupe 10"/>
            <p:cNvGrpSpPr/>
            <p:nvPr/>
          </p:nvGrpSpPr>
          <p:grpSpPr>
            <a:xfrm>
              <a:off x="4063807" y="1633105"/>
              <a:ext cx="1181491" cy="2550970"/>
              <a:chOff x="4063807" y="1633105"/>
              <a:chExt cx="1181491" cy="2550970"/>
            </a:xfrm>
          </p:grpSpPr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>
                <a:off x="4221165" y="2711054"/>
                <a:ext cx="438547" cy="145753"/>
              </a:xfrm>
              <a:prstGeom prst="line">
                <a:avLst/>
              </a:prstGeom>
              <a:noFill/>
              <a:ln w="720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3" name="Line 22"/>
              <p:cNvSpPr>
                <a:spLocks noChangeShapeType="1"/>
              </p:cNvSpPr>
              <p:nvPr/>
            </p:nvSpPr>
            <p:spPr bwMode="auto">
              <a:xfrm flipH="1">
                <a:off x="4503649" y="2856808"/>
                <a:ext cx="166390" cy="145752"/>
              </a:xfrm>
              <a:prstGeom prst="line">
                <a:avLst/>
              </a:prstGeom>
              <a:noFill/>
              <a:ln w="720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4" name="Line 23"/>
              <p:cNvSpPr>
                <a:spLocks noChangeShapeType="1"/>
              </p:cNvSpPr>
              <p:nvPr/>
            </p:nvSpPr>
            <p:spPr bwMode="auto">
              <a:xfrm>
                <a:off x="4885432" y="3056087"/>
                <a:ext cx="145753" cy="145752"/>
              </a:xfrm>
              <a:prstGeom prst="line">
                <a:avLst/>
              </a:prstGeom>
              <a:noFill/>
              <a:ln w="720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5" name="Line 24"/>
              <p:cNvSpPr>
                <a:spLocks noChangeShapeType="1"/>
              </p:cNvSpPr>
              <p:nvPr/>
            </p:nvSpPr>
            <p:spPr bwMode="auto">
              <a:xfrm flipV="1">
                <a:off x="4221165" y="2407941"/>
                <a:ext cx="438547" cy="313432"/>
              </a:xfrm>
              <a:prstGeom prst="line">
                <a:avLst/>
              </a:prstGeom>
              <a:noFill/>
              <a:ln w="720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6" name="Line 26"/>
              <p:cNvSpPr>
                <a:spLocks noChangeShapeType="1"/>
              </p:cNvSpPr>
              <p:nvPr/>
            </p:nvSpPr>
            <p:spPr bwMode="auto">
              <a:xfrm>
                <a:off x="4692600" y="2045353"/>
                <a:ext cx="1290" cy="1169889"/>
              </a:xfrm>
              <a:prstGeom prst="line">
                <a:avLst/>
              </a:prstGeom>
              <a:noFill/>
              <a:ln w="720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7" name="Line 27"/>
              <p:cNvSpPr>
                <a:spLocks noChangeShapeType="1"/>
              </p:cNvSpPr>
              <p:nvPr/>
            </p:nvSpPr>
            <p:spPr bwMode="auto">
              <a:xfrm flipV="1">
                <a:off x="4366916" y="3286324"/>
                <a:ext cx="292794" cy="897731"/>
              </a:xfrm>
              <a:prstGeom prst="line">
                <a:avLst/>
              </a:prstGeom>
              <a:noFill/>
              <a:ln w="720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8" name="Line 28"/>
              <p:cNvSpPr>
                <a:spLocks noChangeShapeType="1"/>
              </p:cNvSpPr>
              <p:nvPr/>
            </p:nvSpPr>
            <p:spPr bwMode="auto">
              <a:xfrm flipH="1" flipV="1">
                <a:off x="4649392" y="3139302"/>
                <a:ext cx="313433" cy="1044773"/>
              </a:xfrm>
              <a:prstGeom prst="line">
                <a:avLst/>
              </a:prstGeom>
              <a:noFill/>
              <a:ln w="720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9" name="Line 29"/>
              <p:cNvSpPr>
                <a:spLocks noChangeShapeType="1"/>
              </p:cNvSpPr>
              <p:nvPr/>
            </p:nvSpPr>
            <p:spPr bwMode="auto">
              <a:xfrm flipH="1">
                <a:off x="4063807" y="4173736"/>
                <a:ext cx="313433" cy="1290"/>
              </a:xfrm>
              <a:prstGeom prst="line">
                <a:avLst/>
              </a:prstGeom>
              <a:noFill/>
              <a:ln w="720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20" name="Line 30"/>
              <p:cNvSpPr>
                <a:spLocks noChangeShapeType="1"/>
              </p:cNvSpPr>
              <p:nvPr/>
            </p:nvSpPr>
            <p:spPr bwMode="auto">
              <a:xfrm>
                <a:off x="4952504" y="4173736"/>
                <a:ext cx="292794" cy="1290"/>
              </a:xfrm>
              <a:prstGeom prst="line">
                <a:avLst/>
              </a:prstGeom>
              <a:noFill/>
              <a:ln w="720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21" name="Oval 31"/>
              <p:cNvSpPr>
                <a:spLocks noChangeArrowheads="1"/>
              </p:cNvSpPr>
              <p:nvPr/>
            </p:nvSpPr>
            <p:spPr bwMode="auto">
              <a:xfrm rot="3818439">
                <a:off x="4629976" y="1507346"/>
                <a:ext cx="438547" cy="690066"/>
              </a:xfrm>
              <a:prstGeom prst="ellipse">
                <a:avLst/>
              </a:prstGeom>
              <a:solidFill>
                <a:srgbClr val="FFFFFF"/>
              </a:solidFill>
              <a:ln w="720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</p:grpSp>
      </p:grpSp>
      <p:sp>
        <p:nvSpPr>
          <p:cNvPr id="7" name="ZoneTexte 6"/>
          <p:cNvSpPr txBox="1"/>
          <p:nvPr/>
        </p:nvSpPr>
        <p:spPr>
          <a:xfrm>
            <a:off x="784688" y="2346428"/>
            <a:ext cx="1531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Tension artérielle</a:t>
            </a:r>
          </a:p>
          <a:p>
            <a:pPr algn="ctr"/>
            <a:r>
              <a:rPr lang="fr-FR" sz="800" dirty="0" smtClean="0"/>
              <a:t>Problèmes cardio-vasculaires</a:t>
            </a:r>
            <a:endParaRPr lang="fr-FR" sz="800" dirty="0"/>
          </a:p>
        </p:txBody>
      </p:sp>
      <p:sp>
        <p:nvSpPr>
          <p:cNvPr id="24" name="ZoneTexte 23"/>
          <p:cNvSpPr txBox="1"/>
          <p:nvPr/>
        </p:nvSpPr>
        <p:spPr>
          <a:xfrm>
            <a:off x="2971318" y="2392654"/>
            <a:ext cx="8263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Migraine</a:t>
            </a:r>
            <a:endParaRPr lang="fr-FR" sz="800" dirty="0"/>
          </a:p>
        </p:txBody>
      </p:sp>
      <p:grpSp>
        <p:nvGrpSpPr>
          <p:cNvPr id="32" name="Groupe 31"/>
          <p:cNvGrpSpPr/>
          <p:nvPr/>
        </p:nvGrpSpPr>
        <p:grpSpPr>
          <a:xfrm>
            <a:off x="2809186" y="1765080"/>
            <a:ext cx="861060" cy="616424"/>
            <a:chOff x="2658975" y="1440361"/>
            <a:chExt cx="861060" cy="616424"/>
          </a:xfrm>
        </p:grpSpPr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3109" y="1440361"/>
              <a:ext cx="584813" cy="616424"/>
            </a:xfrm>
            <a:prstGeom prst="rect">
              <a:avLst/>
            </a:prstGeom>
          </p:spPr>
        </p:pic>
        <p:sp>
          <p:nvSpPr>
            <p:cNvPr id="25" name="ZoneTexte 24"/>
            <p:cNvSpPr txBox="1"/>
            <p:nvPr/>
          </p:nvSpPr>
          <p:spPr>
            <a:xfrm>
              <a:off x="2658975" y="1941006"/>
              <a:ext cx="861060" cy="3077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endParaRPr lang="fr-FR" sz="200" dirty="0"/>
            </a:p>
          </p:txBody>
        </p:sp>
      </p:grpSp>
      <p:pic>
        <p:nvPicPr>
          <p:cNvPr id="26" name="Imag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474" y="2742362"/>
            <a:ext cx="826365" cy="826365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1229166" y="3430086"/>
            <a:ext cx="1115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Troubles du sommeil</a:t>
            </a:r>
          </a:p>
          <a:p>
            <a:pPr algn="ctr"/>
            <a:r>
              <a:rPr lang="fr-FR" sz="800" dirty="0" smtClean="0"/>
              <a:t>Fatigue</a:t>
            </a:r>
            <a:endParaRPr lang="fr-FR" sz="800" dirty="0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0079" y="2938223"/>
            <a:ext cx="748054" cy="599585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2919368" y="3593084"/>
            <a:ext cx="8263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TMS …</a:t>
            </a:r>
            <a:endParaRPr lang="fr-FR" sz="800" dirty="0"/>
          </a:p>
        </p:txBody>
      </p:sp>
      <p:sp>
        <p:nvSpPr>
          <p:cNvPr id="33" name="Ellipse 32"/>
          <p:cNvSpPr/>
          <p:nvPr/>
        </p:nvSpPr>
        <p:spPr>
          <a:xfrm>
            <a:off x="637738" y="876826"/>
            <a:ext cx="3444685" cy="3247100"/>
          </a:xfrm>
          <a:prstGeom prst="ellipse">
            <a:avLst/>
          </a:prstGeom>
          <a:noFill/>
          <a:ln>
            <a:solidFill>
              <a:srgbClr val="9C409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fr-FR" dirty="0" smtClean="0">
                <a:solidFill>
                  <a:srgbClr val="7030A0"/>
                </a:solidFill>
              </a:rPr>
              <a:t>Santé physique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5626943" y="208063"/>
            <a:ext cx="3444685" cy="3247100"/>
          </a:xfrm>
          <a:prstGeom prst="ellipse">
            <a:avLst/>
          </a:prstGeom>
          <a:noFill/>
          <a:ln>
            <a:solidFill>
              <a:srgbClr val="9C409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ctr"/>
            <a:r>
              <a:rPr lang="fr-FR" dirty="0" smtClean="0">
                <a:solidFill>
                  <a:srgbClr val="7030A0"/>
                </a:solidFill>
              </a:rPr>
              <a:t>Santé mentale</a:t>
            </a:r>
            <a:endParaRPr lang="fr-FR" dirty="0">
              <a:solidFill>
                <a:srgbClr val="7030A0"/>
              </a:solidFill>
            </a:endParaRPr>
          </a:p>
        </p:txBody>
      </p:sp>
      <p:pic>
        <p:nvPicPr>
          <p:cNvPr id="36" name="Picture 6" descr="Résultat d’images pour émoticône tristesse bleu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702" y="1962777"/>
            <a:ext cx="778012" cy="77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Résultat d’images pour émoticône peu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39" y="1273532"/>
            <a:ext cx="676468" cy="67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426" y="2011680"/>
            <a:ext cx="835255" cy="828520"/>
          </a:xfrm>
          <a:prstGeom prst="rect">
            <a:avLst/>
          </a:prstGeom>
        </p:spPr>
      </p:pic>
      <p:pic>
        <p:nvPicPr>
          <p:cNvPr id="39" name="Picture 2" descr="Résultat d’images pour émoticône colèr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936" y="1208792"/>
            <a:ext cx="683290" cy="68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ZoneTexte 39"/>
          <p:cNvSpPr txBox="1"/>
          <p:nvPr/>
        </p:nvSpPr>
        <p:spPr>
          <a:xfrm>
            <a:off x="6350132" y="2784673"/>
            <a:ext cx="22308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Stress, ennui, nervosité, dépression, agressivité, dépendances …</a:t>
            </a:r>
            <a:endParaRPr lang="fr-FR" sz="1100" dirty="0"/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309" y="1089768"/>
            <a:ext cx="680024" cy="74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79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238" y="2391198"/>
            <a:ext cx="1054584" cy="10545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7265" y="233980"/>
            <a:ext cx="8216900" cy="403828"/>
          </a:xfrm>
        </p:spPr>
        <p:txBody>
          <a:bodyPr/>
          <a:lstStyle/>
          <a:p>
            <a:r>
              <a:rPr lang="fr-FR" dirty="0" smtClean="0"/>
              <a:t>Conséquences sur le collectif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F5E9D1-A7A6-4183-9D13-3F3B5B7D4789}" type="slidenum">
              <a:rPr lang="en-US" altLang="fr-FR" smtClean="0"/>
              <a:pPr/>
              <a:t>12</a:t>
            </a:fld>
            <a:endParaRPr lang="en-US" alt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50" y="719897"/>
            <a:ext cx="1252646" cy="1252646"/>
          </a:xfrm>
          <a:prstGeom prst="rect">
            <a:avLst/>
          </a:prstGeom>
        </p:spPr>
      </p:pic>
      <p:pic>
        <p:nvPicPr>
          <p:cNvPr id="79" name="Image 7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73" y="2808098"/>
            <a:ext cx="1245543" cy="1301695"/>
          </a:xfrm>
          <a:prstGeom prst="rect">
            <a:avLst/>
          </a:prstGeom>
        </p:spPr>
      </p:pic>
      <p:cxnSp>
        <p:nvCxnSpPr>
          <p:cNvPr id="81" name="Connecteur droit 80"/>
          <p:cNvCxnSpPr/>
          <p:nvPr/>
        </p:nvCxnSpPr>
        <p:spPr>
          <a:xfrm>
            <a:off x="5063281" y="3326689"/>
            <a:ext cx="578120" cy="2899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flipV="1">
            <a:off x="5172752" y="3229393"/>
            <a:ext cx="379142" cy="5040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8" name="ZoneTexte 87"/>
          <p:cNvSpPr txBox="1"/>
          <p:nvPr/>
        </p:nvSpPr>
        <p:spPr>
          <a:xfrm>
            <a:off x="758283" y="2094643"/>
            <a:ext cx="715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conflits</a:t>
            </a:r>
            <a:endParaRPr lang="fr-FR" sz="1400" dirty="0"/>
          </a:p>
        </p:txBody>
      </p:sp>
      <p:sp>
        <p:nvSpPr>
          <p:cNvPr id="89" name="ZoneTexte 88"/>
          <p:cNvSpPr txBox="1"/>
          <p:nvPr/>
        </p:nvSpPr>
        <p:spPr>
          <a:xfrm>
            <a:off x="2611976" y="3471655"/>
            <a:ext cx="8131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Tensions</a:t>
            </a:r>
            <a:endParaRPr lang="fr-FR" sz="1400" dirty="0"/>
          </a:p>
        </p:txBody>
      </p:sp>
      <p:sp>
        <p:nvSpPr>
          <p:cNvPr id="90" name="ZoneTexte 89"/>
          <p:cNvSpPr txBox="1"/>
          <p:nvPr/>
        </p:nvSpPr>
        <p:spPr>
          <a:xfrm>
            <a:off x="4538307" y="4114035"/>
            <a:ext cx="1945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Manque de coopération</a:t>
            </a:r>
            <a:endParaRPr lang="fr-FR" sz="1400" dirty="0"/>
          </a:p>
        </p:txBody>
      </p:sp>
      <p:pic>
        <p:nvPicPr>
          <p:cNvPr id="96" name="Image 9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395" y="774245"/>
            <a:ext cx="1333052" cy="1363349"/>
          </a:xfrm>
          <a:prstGeom prst="rect">
            <a:avLst/>
          </a:prstGeom>
        </p:spPr>
      </p:pic>
      <p:sp>
        <p:nvSpPr>
          <p:cNvPr id="97" name="ZoneTexte 96"/>
          <p:cNvSpPr txBox="1"/>
          <p:nvPr/>
        </p:nvSpPr>
        <p:spPr>
          <a:xfrm>
            <a:off x="6113394" y="2094643"/>
            <a:ext cx="1929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Difficultés de régulation</a:t>
            </a:r>
            <a:endParaRPr lang="fr-FR" sz="1400" dirty="0"/>
          </a:p>
        </p:txBody>
      </p:sp>
      <p:sp>
        <p:nvSpPr>
          <p:cNvPr id="98" name="ZoneTexte 97"/>
          <p:cNvSpPr txBox="1"/>
          <p:nvPr/>
        </p:nvSpPr>
        <p:spPr>
          <a:xfrm>
            <a:off x="4415715" y="4670477"/>
            <a:ext cx="3924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Violences internes, violences externes…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6811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5752" y="187715"/>
            <a:ext cx="8216900" cy="403828"/>
          </a:xfrm>
        </p:spPr>
        <p:txBody>
          <a:bodyPr/>
          <a:lstStyle/>
          <a:p>
            <a:r>
              <a:rPr lang="fr-FR" dirty="0" smtClean="0"/>
              <a:t>Conséquences sur le travail et l’entreprise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F5E9D1-A7A6-4183-9D13-3F3B5B7D4789}" type="slidenum">
              <a:rPr lang="en-US" altLang="fr-FR" smtClean="0"/>
              <a:pPr/>
              <a:t>13</a:t>
            </a:fld>
            <a:endParaRPr lang="en-US" altLang="fr-FR" dirty="0"/>
          </a:p>
        </p:txBody>
      </p:sp>
      <p:grpSp>
        <p:nvGrpSpPr>
          <p:cNvPr id="28" name="Groupe 27"/>
          <p:cNvGrpSpPr/>
          <p:nvPr/>
        </p:nvGrpSpPr>
        <p:grpSpPr>
          <a:xfrm>
            <a:off x="6720641" y="1199020"/>
            <a:ext cx="1321989" cy="1322006"/>
            <a:chOff x="5386425" y="1232509"/>
            <a:chExt cx="1714500" cy="1714500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6425" y="1232509"/>
              <a:ext cx="1714500" cy="1714500"/>
            </a:xfrm>
            <a:prstGeom prst="rect">
              <a:avLst/>
            </a:prstGeom>
          </p:spPr>
        </p:pic>
        <p:cxnSp>
          <p:nvCxnSpPr>
            <p:cNvPr id="21" name="Connecteur droit 20"/>
            <p:cNvCxnSpPr/>
            <p:nvPr/>
          </p:nvCxnSpPr>
          <p:spPr>
            <a:xfrm>
              <a:off x="5821434" y="1622433"/>
              <a:ext cx="778216" cy="8545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V="1">
              <a:off x="5933531" y="1640909"/>
              <a:ext cx="778355" cy="89769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050" name="Picture 2" descr="salarié abs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14" y="1063195"/>
            <a:ext cx="796828" cy="79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oneTexte 28"/>
          <p:cNvSpPr txBox="1"/>
          <p:nvPr/>
        </p:nvSpPr>
        <p:spPr>
          <a:xfrm>
            <a:off x="396983" y="1789231"/>
            <a:ext cx="1395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Absentéisme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6877321" y="2502513"/>
            <a:ext cx="13730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Perte en Qualité de prestation et service</a:t>
            </a:r>
          </a:p>
        </p:txBody>
      </p:sp>
      <p:grpSp>
        <p:nvGrpSpPr>
          <p:cNvPr id="38" name="Groupe 37"/>
          <p:cNvGrpSpPr/>
          <p:nvPr/>
        </p:nvGrpSpPr>
        <p:grpSpPr>
          <a:xfrm>
            <a:off x="3898847" y="1063195"/>
            <a:ext cx="1499793" cy="1499793"/>
            <a:chOff x="3609975" y="2033981"/>
            <a:chExt cx="1499793" cy="1499793"/>
          </a:xfrm>
        </p:grpSpPr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9975" y="2033981"/>
              <a:ext cx="1499793" cy="1499793"/>
            </a:xfrm>
            <a:prstGeom prst="rect">
              <a:avLst/>
            </a:prstGeom>
          </p:spPr>
        </p:pic>
        <p:cxnSp>
          <p:nvCxnSpPr>
            <p:cNvPr id="33" name="Connecteur droit 32"/>
            <p:cNvCxnSpPr/>
            <p:nvPr/>
          </p:nvCxnSpPr>
          <p:spPr>
            <a:xfrm>
              <a:off x="4195605" y="2408564"/>
              <a:ext cx="600054" cy="65888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flipV="1">
              <a:off x="4195605" y="2375256"/>
              <a:ext cx="600161" cy="69219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5" name="ZoneTexte 34"/>
          <p:cNvSpPr txBox="1"/>
          <p:nvPr/>
        </p:nvSpPr>
        <p:spPr>
          <a:xfrm>
            <a:off x="3971637" y="2329714"/>
            <a:ext cx="1682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Non atteinte des objectifs</a:t>
            </a: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733" y="2702093"/>
            <a:ext cx="833647" cy="833647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1880119" y="3642831"/>
            <a:ext cx="1024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Turnover</a:t>
            </a:r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4964523" y="4117088"/>
            <a:ext cx="3844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Dégradation de la marque employeur, etc….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6055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0000" y="790043"/>
            <a:ext cx="8229600" cy="3702758"/>
          </a:xfrm>
        </p:spPr>
        <p:txBody>
          <a:bodyPr/>
          <a:lstStyle/>
          <a:p>
            <a:pPr algn="ctr"/>
            <a:endParaRPr lang="fr-FR" sz="2400" dirty="0" smtClean="0"/>
          </a:p>
          <a:p>
            <a:pPr algn="ctr"/>
            <a:endParaRPr lang="fr-FR" sz="2400" dirty="0"/>
          </a:p>
          <a:p>
            <a:pPr algn="ctr"/>
            <a:r>
              <a:rPr lang="fr-FR" sz="2400" dirty="0" smtClean="0"/>
              <a:t>Merci pour votre </a:t>
            </a:r>
            <a:r>
              <a:rPr lang="fr-FR" sz="2400" smtClean="0"/>
              <a:t>attention </a:t>
            </a:r>
          </a:p>
          <a:p>
            <a:pPr algn="ctr"/>
            <a:endParaRPr lang="fr-FR" sz="2400" dirty="0" smtClean="0"/>
          </a:p>
          <a:p>
            <a:pPr algn="ctr"/>
            <a:r>
              <a:rPr lang="fr-FR" sz="2400" dirty="0" smtClean="0"/>
              <a:t>RDV au 14 </a:t>
            </a:r>
            <a:r>
              <a:rPr lang="fr-FR" sz="2400" dirty="0" err="1" smtClean="0"/>
              <a:t>Oct</a:t>
            </a:r>
            <a:r>
              <a:rPr lang="fr-FR" sz="2400" dirty="0" smtClean="0"/>
              <a:t> pour l’épisode #2 !</a:t>
            </a:r>
            <a:endParaRPr lang="fr-FR" sz="2000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F5E9D1-A7A6-4183-9D13-3F3B5B7D4789}" type="slidenum">
              <a:rPr lang="en-US" altLang="fr-FR" smtClean="0"/>
              <a:pPr/>
              <a:t>14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693399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54903" y="266233"/>
            <a:ext cx="8216900" cy="403828"/>
          </a:xfrm>
        </p:spPr>
        <p:txBody>
          <a:bodyPr/>
          <a:lstStyle/>
          <a:p>
            <a:r>
              <a:rPr lang="fr-FR" dirty="0" smtClean="0"/>
              <a:t>C’est quoi les 1/4h RPS ?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0000" y="790043"/>
            <a:ext cx="8229600" cy="3702758"/>
          </a:xfrm>
        </p:spPr>
        <p:txBody>
          <a:bodyPr/>
          <a:lstStyle/>
          <a:p>
            <a:r>
              <a:rPr lang="fr-FR" sz="2400" dirty="0" smtClean="0"/>
              <a:t>Série de webinaires mensuels de 15min pour acculturer </a:t>
            </a:r>
            <a:r>
              <a:rPr lang="fr-FR" sz="2400" dirty="0"/>
              <a:t>les managers </a:t>
            </a:r>
            <a:r>
              <a:rPr lang="fr-FR" sz="2400" dirty="0" smtClean="0"/>
              <a:t>aux RPS et les équiper pour agir.</a:t>
            </a:r>
          </a:p>
          <a:p>
            <a:endParaRPr lang="fr-FR" sz="2400" dirty="0" smtClean="0"/>
          </a:p>
          <a:p>
            <a:r>
              <a:rPr lang="fr-FR" dirty="0" smtClean="0"/>
              <a:t>Episodes #1 et #2 pour planter le décor : </a:t>
            </a:r>
          </a:p>
          <a:p>
            <a:r>
              <a:rPr lang="fr-FR" sz="2000" b="0" dirty="0" smtClean="0"/>
              <a:t>c’est quoi les RPS ? Conséquences des RPS ? Facteurs des RPS ? C’est quoi le stress ?</a:t>
            </a:r>
          </a:p>
          <a:p>
            <a:endParaRPr lang="fr-FR" dirty="0"/>
          </a:p>
          <a:p>
            <a:r>
              <a:rPr lang="fr-FR" dirty="0" smtClean="0"/>
              <a:t>Episodes #3, #4…. pour agir sur les RPS :   </a:t>
            </a:r>
          </a:p>
          <a:p>
            <a:r>
              <a:rPr lang="fr-FR" sz="2000" b="0" dirty="0" smtClean="0"/>
              <a:t>Ecoute active, reconnaissance, feedback, régulation de la charge de travail….</a:t>
            </a:r>
            <a:endParaRPr lang="fr-FR" sz="2000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F5E9D1-A7A6-4183-9D13-3F3B5B7D4789}" type="slidenum">
              <a:rPr lang="en-US" altLang="fr-FR" smtClean="0"/>
              <a:pPr/>
              <a:t>2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729182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7954" y="549732"/>
            <a:ext cx="8229600" cy="3178800"/>
          </a:xfrm>
        </p:spPr>
        <p:txBody>
          <a:bodyPr anchor="ctr"/>
          <a:lstStyle/>
          <a:p>
            <a:pPr algn="ctr"/>
            <a:r>
              <a:rPr lang="fr-FR" sz="2800" dirty="0" smtClean="0"/>
              <a:t>Selon vous, c’est quoi les conditions de travail ?</a:t>
            </a:r>
          </a:p>
          <a:p>
            <a:pPr algn="ctr"/>
            <a:endParaRPr lang="fr-FR" sz="2800" dirty="0" smtClean="0"/>
          </a:p>
          <a:p>
            <a:pPr algn="ctr"/>
            <a:r>
              <a:rPr lang="fr-FR" sz="2000" b="0" dirty="0" smtClean="0"/>
              <a:t>Notez vos réponses dans le Chat</a:t>
            </a:r>
            <a:endParaRPr lang="fr-FR" sz="1800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F5E9D1-A7A6-4183-9D13-3F3B5B7D4789}" type="slidenum">
              <a:rPr lang="en-US" altLang="fr-FR" smtClean="0"/>
              <a:pPr/>
              <a:t>3</a:t>
            </a:fld>
            <a:endParaRPr lang="en-US" alt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6621970" y="2134764"/>
            <a:ext cx="1191811" cy="2738358"/>
            <a:chOff x="4063807" y="1445717"/>
            <a:chExt cx="1191811" cy="2738358"/>
          </a:xfrm>
        </p:grpSpPr>
        <p:sp>
          <p:nvSpPr>
            <p:cNvPr id="7" name="Line 21"/>
            <p:cNvSpPr>
              <a:spLocks noChangeShapeType="1"/>
            </p:cNvSpPr>
            <p:nvPr/>
          </p:nvSpPr>
          <p:spPr bwMode="auto">
            <a:xfrm flipH="1">
              <a:off x="4649391" y="2711054"/>
              <a:ext cx="606227" cy="145753"/>
            </a:xfrm>
            <a:prstGeom prst="line">
              <a:avLst/>
            </a:prstGeom>
            <a:noFill/>
            <a:ln w="720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sz="1463">
                <a:ln>
                  <a:solidFill>
                    <a:schemeClr val="accent2"/>
                  </a:solidFill>
                </a:ln>
              </a:endParaRPr>
            </a:p>
          </p:txBody>
        </p:sp>
        <p:sp>
          <p:nvSpPr>
            <p:cNvPr id="8" name="Line 25"/>
            <p:cNvSpPr>
              <a:spLocks noChangeShapeType="1"/>
            </p:cNvSpPr>
            <p:nvPr/>
          </p:nvSpPr>
          <p:spPr bwMode="auto">
            <a:xfrm>
              <a:off x="4659720" y="2418259"/>
              <a:ext cx="585589" cy="292794"/>
            </a:xfrm>
            <a:prstGeom prst="line">
              <a:avLst/>
            </a:prstGeom>
            <a:noFill/>
            <a:ln w="720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sz="1463">
                <a:ln>
                  <a:solidFill>
                    <a:schemeClr val="accent2"/>
                  </a:solidFill>
                </a:ln>
              </a:endParaRPr>
            </a:p>
          </p:txBody>
        </p:sp>
        <p:grpSp>
          <p:nvGrpSpPr>
            <p:cNvPr id="9" name="Groupe 8"/>
            <p:cNvGrpSpPr/>
            <p:nvPr/>
          </p:nvGrpSpPr>
          <p:grpSpPr>
            <a:xfrm>
              <a:off x="4063807" y="1445717"/>
              <a:ext cx="1181491" cy="2738358"/>
              <a:chOff x="4063807" y="1445717"/>
              <a:chExt cx="1181491" cy="2738358"/>
            </a:xfrm>
          </p:grpSpPr>
          <p:sp>
            <p:nvSpPr>
              <p:cNvPr id="10" name="Line 20"/>
              <p:cNvSpPr>
                <a:spLocks noChangeShapeType="1"/>
              </p:cNvSpPr>
              <p:nvPr/>
            </p:nvSpPr>
            <p:spPr bwMode="auto">
              <a:xfrm>
                <a:off x="4221165" y="2711054"/>
                <a:ext cx="438547" cy="145753"/>
              </a:xfrm>
              <a:prstGeom prst="line">
                <a:avLst/>
              </a:prstGeom>
              <a:noFill/>
              <a:ln w="720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1" name="Line 22"/>
              <p:cNvSpPr>
                <a:spLocks noChangeShapeType="1"/>
              </p:cNvSpPr>
              <p:nvPr/>
            </p:nvSpPr>
            <p:spPr bwMode="auto">
              <a:xfrm flipH="1">
                <a:off x="4503649" y="2856808"/>
                <a:ext cx="166390" cy="145752"/>
              </a:xfrm>
              <a:prstGeom prst="line">
                <a:avLst/>
              </a:prstGeom>
              <a:noFill/>
              <a:ln w="720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2" name="Line 23"/>
              <p:cNvSpPr>
                <a:spLocks noChangeShapeType="1"/>
              </p:cNvSpPr>
              <p:nvPr/>
            </p:nvSpPr>
            <p:spPr bwMode="auto">
              <a:xfrm>
                <a:off x="4659711" y="2856808"/>
                <a:ext cx="145753" cy="145752"/>
              </a:xfrm>
              <a:prstGeom prst="line">
                <a:avLst/>
              </a:prstGeom>
              <a:noFill/>
              <a:ln w="720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3" name="Line 24"/>
              <p:cNvSpPr>
                <a:spLocks noChangeShapeType="1"/>
              </p:cNvSpPr>
              <p:nvPr/>
            </p:nvSpPr>
            <p:spPr bwMode="auto">
              <a:xfrm flipV="1">
                <a:off x="4221165" y="2407941"/>
                <a:ext cx="438547" cy="313432"/>
              </a:xfrm>
              <a:prstGeom prst="line">
                <a:avLst/>
              </a:prstGeom>
              <a:noFill/>
              <a:ln w="720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4" name="Line 26"/>
              <p:cNvSpPr>
                <a:spLocks noChangeShapeType="1"/>
              </p:cNvSpPr>
              <p:nvPr/>
            </p:nvSpPr>
            <p:spPr bwMode="auto">
              <a:xfrm>
                <a:off x="4659710" y="2125466"/>
                <a:ext cx="1290" cy="1169889"/>
              </a:xfrm>
              <a:prstGeom prst="line">
                <a:avLst/>
              </a:prstGeom>
              <a:noFill/>
              <a:ln w="720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5" name="Line 27"/>
              <p:cNvSpPr>
                <a:spLocks noChangeShapeType="1"/>
              </p:cNvSpPr>
              <p:nvPr/>
            </p:nvSpPr>
            <p:spPr bwMode="auto">
              <a:xfrm flipV="1">
                <a:off x="4366916" y="3286324"/>
                <a:ext cx="292794" cy="897731"/>
              </a:xfrm>
              <a:prstGeom prst="line">
                <a:avLst/>
              </a:prstGeom>
              <a:noFill/>
              <a:ln w="720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6" name="Line 28"/>
              <p:cNvSpPr>
                <a:spLocks noChangeShapeType="1"/>
              </p:cNvSpPr>
              <p:nvPr/>
            </p:nvSpPr>
            <p:spPr bwMode="auto">
              <a:xfrm flipH="1" flipV="1">
                <a:off x="4649392" y="3139302"/>
                <a:ext cx="313433" cy="1044773"/>
              </a:xfrm>
              <a:prstGeom prst="line">
                <a:avLst/>
              </a:prstGeom>
              <a:noFill/>
              <a:ln w="720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7" name="Line 29"/>
              <p:cNvSpPr>
                <a:spLocks noChangeShapeType="1"/>
              </p:cNvSpPr>
              <p:nvPr/>
            </p:nvSpPr>
            <p:spPr bwMode="auto">
              <a:xfrm flipH="1">
                <a:off x="4063807" y="4173736"/>
                <a:ext cx="313433" cy="1290"/>
              </a:xfrm>
              <a:prstGeom prst="line">
                <a:avLst/>
              </a:prstGeom>
              <a:noFill/>
              <a:ln w="720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8" name="Line 30"/>
              <p:cNvSpPr>
                <a:spLocks noChangeShapeType="1"/>
              </p:cNvSpPr>
              <p:nvPr/>
            </p:nvSpPr>
            <p:spPr bwMode="auto">
              <a:xfrm>
                <a:off x="4952504" y="4173736"/>
                <a:ext cx="292794" cy="1290"/>
              </a:xfrm>
              <a:prstGeom prst="line">
                <a:avLst/>
              </a:prstGeom>
              <a:noFill/>
              <a:ln w="720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19" name="Oval 31"/>
              <p:cNvSpPr>
                <a:spLocks noChangeArrowheads="1"/>
              </p:cNvSpPr>
              <p:nvPr/>
            </p:nvSpPr>
            <p:spPr bwMode="auto">
              <a:xfrm rot="2400000">
                <a:off x="4544914" y="1445717"/>
                <a:ext cx="438547" cy="690066"/>
              </a:xfrm>
              <a:prstGeom prst="ellipse">
                <a:avLst/>
              </a:prstGeom>
              <a:solidFill>
                <a:srgbClr val="FFFFFF"/>
              </a:solidFill>
              <a:ln w="720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1906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3696207" y="639443"/>
            <a:ext cx="2606775" cy="6178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3125" tIns="36563" rIns="73125" bIns="36563">
            <a:prstTxWarp prst="textNoShape">
              <a:avLst/>
            </a:prstTxWarp>
          </a:bodyPr>
          <a:lstStyle/>
          <a:p>
            <a:pPr>
              <a:tabLst>
                <a:tab pos="0" algn="l"/>
                <a:tab pos="363725" algn="l"/>
                <a:tab pos="728740" algn="l"/>
                <a:tab pos="1093754" algn="l"/>
                <a:tab pos="1458769" algn="l"/>
                <a:tab pos="1823783" algn="l"/>
                <a:tab pos="2188798" algn="l"/>
                <a:tab pos="2553812" algn="l"/>
                <a:tab pos="2918827" algn="l"/>
                <a:tab pos="3283841" algn="l"/>
                <a:tab pos="3648856" algn="l"/>
                <a:tab pos="4013870" algn="l"/>
                <a:tab pos="4378886" algn="l"/>
                <a:tab pos="4743899" algn="l"/>
                <a:tab pos="5108915" algn="l"/>
                <a:tab pos="5473928" algn="l"/>
                <a:tab pos="5838944" algn="l"/>
                <a:tab pos="6203957" algn="l"/>
                <a:tab pos="6568973" algn="l"/>
                <a:tab pos="6933987" algn="l"/>
                <a:tab pos="7299002" algn="l"/>
              </a:tabLst>
            </a:pPr>
            <a:r>
              <a:rPr lang="fr-FR" sz="1787" b="1" dirty="0"/>
              <a:t>Environnement de poste</a:t>
            </a:r>
          </a:p>
          <a:p>
            <a:pPr>
              <a:tabLst>
                <a:tab pos="0" algn="l"/>
                <a:tab pos="363725" algn="l"/>
                <a:tab pos="728740" algn="l"/>
                <a:tab pos="1093754" algn="l"/>
                <a:tab pos="1458769" algn="l"/>
                <a:tab pos="1823783" algn="l"/>
                <a:tab pos="2188798" algn="l"/>
                <a:tab pos="2553812" algn="l"/>
                <a:tab pos="2918827" algn="l"/>
                <a:tab pos="3283841" algn="l"/>
                <a:tab pos="3648856" algn="l"/>
                <a:tab pos="4013870" algn="l"/>
                <a:tab pos="4378886" algn="l"/>
                <a:tab pos="4743899" algn="l"/>
                <a:tab pos="5108915" algn="l"/>
                <a:tab pos="5473928" algn="l"/>
                <a:tab pos="5838944" algn="l"/>
                <a:tab pos="6203957" algn="l"/>
                <a:tab pos="6568973" algn="l"/>
                <a:tab pos="6933987" algn="l"/>
                <a:tab pos="7299002" algn="l"/>
              </a:tabLst>
            </a:pPr>
            <a:r>
              <a:rPr lang="fr-FR" sz="1787" b="1" dirty="0"/>
              <a:t>(lumière, bruit ...)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295808" y="3889829"/>
            <a:ext cx="2228850" cy="3456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3125" tIns="36563" rIns="73125" bIns="36563">
            <a:prstTxWarp prst="textNoShape">
              <a:avLst/>
            </a:prstTxWarp>
          </a:bodyPr>
          <a:lstStyle/>
          <a:p>
            <a:pPr>
              <a:tabLst>
                <a:tab pos="0" algn="l"/>
                <a:tab pos="363725" algn="l"/>
                <a:tab pos="728740" algn="l"/>
                <a:tab pos="1093754" algn="l"/>
                <a:tab pos="1458769" algn="l"/>
                <a:tab pos="1823783" algn="l"/>
                <a:tab pos="2188798" algn="l"/>
                <a:tab pos="2553812" algn="l"/>
                <a:tab pos="2918827" algn="l"/>
                <a:tab pos="3283841" algn="l"/>
                <a:tab pos="3648856" algn="l"/>
                <a:tab pos="4013870" algn="l"/>
                <a:tab pos="4378886" algn="l"/>
                <a:tab pos="4743899" algn="l"/>
                <a:tab pos="5108915" algn="l"/>
                <a:tab pos="5473928" algn="l"/>
                <a:tab pos="5838944" algn="l"/>
                <a:tab pos="6203957" algn="l"/>
                <a:tab pos="6568973" algn="l"/>
                <a:tab pos="6933987" algn="l"/>
                <a:tab pos="7299002" algn="l"/>
              </a:tabLst>
            </a:pPr>
            <a:r>
              <a:rPr lang="fr-FR" sz="1787" b="1" dirty="0"/>
              <a:t>Soutien hiérarchique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623429" y="964463"/>
            <a:ext cx="1315641" cy="3456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73125" tIns="36563" rIns="73125" bIns="36563">
            <a:prstTxWarp prst="textNoShape">
              <a:avLst/>
            </a:prstTxWarp>
          </a:bodyPr>
          <a:lstStyle/>
          <a:p>
            <a:pPr>
              <a:tabLst>
                <a:tab pos="0" algn="l"/>
                <a:tab pos="363725" algn="l"/>
                <a:tab pos="728740" algn="l"/>
                <a:tab pos="1093754" algn="l"/>
                <a:tab pos="1458769" algn="l"/>
                <a:tab pos="1823783" algn="l"/>
                <a:tab pos="2188798" algn="l"/>
                <a:tab pos="2553812" algn="l"/>
                <a:tab pos="2918827" algn="l"/>
                <a:tab pos="3283841" algn="l"/>
                <a:tab pos="3648856" algn="l"/>
                <a:tab pos="4013870" algn="l"/>
                <a:tab pos="4378886" algn="l"/>
                <a:tab pos="4743899" algn="l"/>
                <a:tab pos="5108915" algn="l"/>
                <a:tab pos="5473928" algn="l"/>
                <a:tab pos="5838944" algn="l"/>
                <a:tab pos="6203957" algn="l"/>
                <a:tab pos="6568973" algn="l"/>
                <a:tab pos="6933987" algn="l"/>
                <a:tab pos="7299002" algn="l"/>
              </a:tabLst>
            </a:pPr>
            <a:r>
              <a:rPr lang="fr-FR" sz="1787" b="1"/>
              <a:t>Consigne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157229" y="1432478"/>
            <a:ext cx="1547813" cy="3456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3125" tIns="36563" rIns="73125" bIns="36563">
            <a:prstTxWarp prst="textNoShape">
              <a:avLst/>
            </a:prstTxWarp>
          </a:bodyPr>
          <a:lstStyle/>
          <a:p>
            <a:pPr>
              <a:tabLst>
                <a:tab pos="0" algn="l"/>
                <a:tab pos="363725" algn="l"/>
                <a:tab pos="728740" algn="l"/>
                <a:tab pos="1093754" algn="l"/>
                <a:tab pos="1458769" algn="l"/>
                <a:tab pos="1823783" algn="l"/>
                <a:tab pos="2188798" algn="l"/>
                <a:tab pos="2553812" algn="l"/>
                <a:tab pos="2918827" algn="l"/>
                <a:tab pos="3283841" algn="l"/>
                <a:tab pos="3648856" algn="l"/>
                <a:tab pos="4013870" algn="l"/>
                <a:tab pos="4378886" algn="l"/>
                <a:tab pos="4743899" algn="l"/>
                <a:tab pos="5108915" algn="l"/>
                <a:tab pos="5473928" algn="l"/>
                <a:tab pos="5838944" algn="l"/>
                <a:tab pos="6203957" algn="l"/>
                <a:tab pos="6568973" algn="l"/>
                <a:tab pos="6933987" algn="l"/>
                <a:tab pos="7299002" algn="l"/>
              </a:tabLst>
            </a:pPr>
            <a:r>
              <a:rPr lang="fr-FR" sz="1787" b="1"/>
              <a:t>Compétences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166259" y="2028584"/>
            <a:ext cx="1306611" cy="3456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3125" tIns="36563" rIns="73125" bIns="36563">
            <a:prstTxWarp prst="textNoShape">
              <a:avLst/>
            </a:prstTxWarp>
          </a:bodyPr>
          <a:lstStyle/>
          <a:p>
            <a:pPr>
              <a:tabLst>
                <a:tab pos="0" algn="l"/>
                <a:tab pos="363725" algn="l"/>
                <a:tab pos="728740" algn="l"/>
                <a:tab pos="1093754" algn="l"/>
                <a:tab pos="1458769" algn="l"/>
                <a:tab pos="1823783" algn="l"/>
                <a:tab pos="2188798" algn="l"/>
                <a:tab pos="2553812" algn="l"/>
                <a:tab pos="2918827" algn="l"/>
                <a:tab pos="3283841" algn="l"/>
                <a:tab pos="3648856" algn="l"/>
                <a:tab pos="4013870" algn="l"/>
                <a:tab pos="4378886" algn="l"/>
                <a:tab pos="4743899" algn="l"/>
                <a:tab pos="5108915" algn="l"/>
                <a:tab pos="5473928" algn="l"/>
                <a:tab pos="5838944" algn="l"/>
                <a:tab pos="6203957" algn="l"/>
                <a:tab pos="6568973" algn="l"/>
                <a:tab pos="6933987" algn="l"/>
                <a:tab pos="7299002" algn="l"/>
              </a:tabLst>
            </a:pPr>
            <a:r>
              <a:rPr lang="fr-FR" sz="1787" b="1"/>
              <a:t>Procédures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450034" y="2998547"/>
            <a:ext cx="1698724" cy="3456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3125" tIns="36563" rIns="73125" bIns="36563">
            <a:prstTxWarp prst="textNoShape">
              <a:avLst/>
            </a:prstTxWarp>
          </a:bodyPr>
          <a:lstStyle/>
          <a:p>
            <a:pPr>
              <a:tabLst>
                <a:tab pos="0" algn="l"/>
                <a:tab pos="363725" algn="l"/>
                <a:tab pos="728740" algn="l"/>
                <a:tab pos="1093754" algn="l"/>
                <a:tab pos="1458769" algn="l"/>
                <a:tab pos="1823783" algn="l"/>
                <a:tab pos="2188798" algn="l"/>
                <a:tab pos="2553812" algn="l"/>
                <a:tab pos="2918827" algn="l"/>
                <a:tab pos="3283841" algn="l"/>
                <a:tab pos="3648856" algn="l"/>
                <a:tab pos="4013870" algn="l"/>
                <a:tab pos="4378886" algn="l"/>
                <a:tab pos="4743899" algn="l"/>
                <a:tab pos="5108915" algn="l"/>
                <a:tab pos="5473928" algn="l"/>
                <a:tab pos="5838944" algn="l"/>
                <a:tab pos="6203957" algn="l"/>
                <a:tab pos="6568973" algn="l"/>
                <a:tab pos="6933987" algn="l"/>
                <a:tab pos="7299002" algn="l"/>
              </a:tabLst>
            </a:pPr>
            <a:r>
              <a:rPr lang="fr-FR" sz="1787" b="1" dirty="0"/>
              <a:t>Connaissances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422937" y="4222609"/>
            <a:ext cx="1635522" cy="3456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3125" tIns="36563" rIns="73125" bIns="36563">
            <a:prstTxWarp prst="textNoShape">
              <a:avLst/>
            </a:prstTxWarp>
          </a:bodyPr>
          <a:lstStyle/>
          <a:p>
            <a:pPr>
              <a:tabLst>
                <a:tab pos="0" algn="l"/>
                <a:tab pos="363725" algn="l"/>
                <a:tab pos="728740" algn="l"/>
                <a:tab pos="1093754" algn="l"/>
                <a:tab pos="1458769" algn="l"/>
                <a:tab pos="1823783" algn="l"/>
                <a:tab pos="2188798" algn="l"/>
                <a:tab pos="2553812" algn="l"/>
                <a:tab pos="2918827" algn="l"/>
                <a:tab pos="3283841" algn="l"/>
                <a:tab pos="3648856" algn="l"/>
                <a:tab pos="4013870" algn="l"/>
                <a:tab pos="4378886" algn="l"/>
                <a:tab pos="4743899" algn="l"/>
                <a:tab pos="5108915" algn="l"/>
                <a:tab pos="5473928" algn="l"/>
                <a:tab pos="5838944" algn="l"/>
                <a:tab pos="6203957" algn="l"/>
                <a:tab pos="6568973" algn="l"/>
                <a:tab pos="6933987" algn="l"/>
                <a:tab pos="7299002" algn="l"/>
              </a:tabLst>
            </a:pPr>
            <a:r>
              <a:rPr lang="fr-FR" sz="1787" b="1"/>
              <a:t>Responsabilité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5571646" y="3584136"/>
            <a:ext cx="1231802" cy="3456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3125" tIns="36563" rIns="73125" bIns="36563">
            <a:prstTxWarp prst="textNoShape">
              <a:avLst/>
            </a:prstTxWarp>
          </a:bodyPr>
          <a:lstStyle/>
          <a:p>
            <a:pPr>
              <a:tabLst>
                <a:tab pos="0" algn="l"/>
                <a:tab pos="363725" algn="l"/>
                <a:tab pos="728740" algn="l"/>
                <a:tab pos="1093754" algn="l"/>
                <a:tab pos="1458769" algn="l"/>
                <a:tab pos="1823783" algn="l"/>
                <a:tab pos="2188798" algn="l"/>
                <a:tab pos="2553812" algn="l"/>
                <a:tab pos="2918827" algn="l"/>
                <a:tab pos="3283841" algn="l"/>
                <a:tab pos="3648856" algn="l"/>
                <a:tab pos="4013870" algn="l"/>
                <a:tab pos="4378886" algn="l"/>
                <a:tab pos="4743899" algn="l"/>
                <a:tab pos="5108915" algn="l"/>
                <a:tab pos="5473928" algn="l"/>
                <a:tab pos="5838944" algn="l"/>
                <a:tab pos="6203957" algn="l"/>
                <a:tab pos="6568973" algn="l"/>
                <a:tab pos="6933987" algn="l"/>
                <a:tab pos="7299002" algn="l"/>
              </a:tabLst>
            </a:pPr>
            <a:r>
              <a:rPr lang="fr-FR" sz="1787" b="1"/>
              <a:t>Autonomie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4713895" y="4661156"/>
            <a:ext cx="1004788" cy="3456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3125" tIns="36563" rIns="73125" bIns="36563">
            <a:prstTxWarp prst="textNoShape">
              <a:avLst/>
            </a:prstTxWarp>
          </a:bodyPr>
          <a:lstStyle/>
          <a:p>
            <a:pPr>
              <a:tabLst>
                <a:tab pos="0" algn="l"/>
                <a:tab pos="363725" algn="l"/>
                <a:tab pos="728740" algn="l"/>
                <a:tab pos="1093754" algn="l"/>
                <a:tab pos="1458769" algn="l"/>
                <a:tab pos="1823783" algn="l"/>
                <a:tab pos="2188798" algn="l"/>
                <a:tab pos="2553812" algn="l"/>
                <a:tab pos="2918827" algn="l"/>
                <a:tab pos="3283841" algn="l"/>
                <a:tab pos="3648856" algn="l"/>
                <a:tab pos="4013870" algn="l"/>
                <a:tab pos="4378886" algn="l"/>
                <a:tab pos="4743899" algn="l"/>
                <a:tab pos="5108915" algn="l"/>
                <a:tab pos="5473928" algn="l"/>
                <a:tab pos="5838944" algn="l"/>
                <a:tab pos="6203957" algn="l"/>
                <a:tab pos="6568973" algn="l"/>
                <a:tab pos="6933987" algn="l"/>
                <a:tab pos="7299002" algn="l"/>
              </a:tabLst>
            </a:pPr>
            <a:r>
              <a:rPr lang="fr-FR" sz="1787" b="1"/>
              <a:t>Horaires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1623428" y="4475418"/>
            <a:ext cx="2368154" cy="3456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3125" tIns="36563" rIns="73125" bIns="36563">
            <a:prstTxWarp prst="textNoShape">
              <a:avLst/>
            </a:prstTxWarp>
          </a:bodyPr>
          <a:lstStyle/>
          <a:p>
            <a:pPr>
              <a:tabLst>
                <a:tab pos="0" algn="l"/>
                <a:tab pos="363725" algn="l"/>
                <a:tab pos="728740" algn="l"/>
                <a:tab pos="1093754" algn="l"/>
                <a:tab pos="1458769" algn="l"/>
                <a:tab pos="1823783" algn="l"/>
                <a:tab pos="2188798" algn="l"/>
                <a:tab pos="2553812" algn="l"/>
                <a:tab pos="2918827" algn="l"/>
                <a:tab pos="3283841" algn="l"/>
                <a:tab pos="3648856" algn="l"/>
                <a:tab pos="4013870" algn="l"/>
                <a:tab pos="4378886" algn="l"/>
                <a:tab pos="4743899" algn="l"/>
                <a:tab pos="5108915" algn="l"/>
                <a:tab pos="5473928" algn="l"/>
                <a:tab pos="5838944" algn="l"/>
                <a:tab pos="6203957" algn="l"/>
                <a:tab pos="6568973" algn="l"/>
                <a:tab pos="6933987" algn="l"/>
                <a:tab pos="7299002" algn="l"/>
              </a:tabLst>
            </a:pPr>
            <a:r>
              <a:rPr lang="fr-FR" sz="1787" b="1"/>
              <a:t>Soutien des collègues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1330636" y="3304240"/>
            <a:ext cx="2341067" cy="4385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3125" tIns="36563" rIns="73125" bIns="36563">
            <a:prstTxWarp prst="textNoShape">
              <a:avLst/>
            </a:prstTxWarp>
          </a:bodyPr>
          <a:lstStyle/>
          <a:p>
            <a:pPr>
              <a:tabLst>
                <a:tab pos="0" algn="l"/>
                <a:tab pos="363725" algn="l"/>
                <a:tab pos="728740" algn="l"/>
                <a:tab pos="1093754" algn="l"/>
                <a:tab pos="1458769" algn="l"/>
                <a:tab pos="1823783" algn="l"/>
                <a:tab pos="2188798" algn="l"/>
                <a:tab pos="2553812" algn="l"/>
                <a:tab pos="2918827" algn="l"/>
                <a:tab pos="3283841" algn="l"/>
                <a:tab pos="3648856" algn="l"/>
                <a:tab pos="4013870" algn="l"/>
                <a:tab pos="4378886" algn="l"/>
                <a:tab pos="4743899" algn="l"/>
                <a:tab pos="5108915" algn="l"/>
                <a:tab pos="5473928" algn="l"/>
                <a:tab pos="5838944" algn="l"/>
                <a:tab pos="6203957" algn="l"/>
                <a:tab pos="6568973" algn="l"/>
                <a:tab pos="6933987" algn="l"/>
                <a:tab pos="7299002" algn="l"/>
              </a:tabLst>
            </a:pPr>
            <a:r>
              <a:rPr lang="fr-FR" sz="1787" b="1"/>
              <a:t>Moyens à dispositions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1635235" y="2052805"/>
            <a:ext cx="1875433" cy="3456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3125" tIns="36563" rIns="73125" bIns="36563">
            <a:prstTxWarp prst="textNoShape">
              <a:avLst/>
            </a:prstTxWarp>
          </a:bodyPr>
          <a:lstStyle/>
          <a:p>
            <a:pPr>
              <a:tabLst>
                <a:tab pos="0" algn="l"/>
                <a:tab pos="363725" algn="l"/>
                <a:tab pos="728740" algn="l"/>
                <a:tab pos="1093754" algn="l"/>
                <a:tab pos="1458769" algn="l"/>
                <a:tab pos="1823783" algn="l"/>
                <a:tab pos="2188798" algn="l"/>
                <a:tab pos="2553812" algn="l"/>
                <a:tab pos="2918827" algn="l"/>
                <a:tab pos="3283841" algn="l"/>
                <a:tab pos="3648856" algn="l"/>
                <a:tab pos="4013870" algn="l"/>
                <a:tab pos="4378886" algn="l"/>
                <a:tab pos="4743899" algn="l"/>
                <a:tab pos="5108915" algn="l"/>
                <a:tab pos="5473928" algn="l"/>
                <a:tab pos="5838944" algn="l"/>
                <a:tab pos="6203957" algn="l"/>
                <a:tab pos="6568973" algn="l"/>
                <a:tab pos="6933987" algn="l"/>
                <a:tab pos="7299002" algn="l"/>
              </a:tabLst>
            </a:pPr>
            <a:r>
              <a:rPr lang="fr-FR" sz="1787" b="1" dirty="0"/>
              <a:t>Charge de travail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1295808" y="2494218"/>
            <a:ext cx="777776" cy="484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3125" tIns="36563" rIns="73125" bIns="36563">
            <a:prstTxWarp prst="textNoShape">
              <a:avLst/>
            </a:prstTxWarp>
          </a:bodyPr>
          <a:lstStyle/>
          <a:p>
            <a:pPr>
              <a:tabLst>
                <a:tab pos="0" algn="l"/>
                <a:tab pos="363725" algn="l"/>
                <a:tab pos="728740" algn="l"/>
                <a:tab pos="1093754" algn="l"/>
                <a:tab pos="1458769" algn="l"/>
                <a:tab pos="1823783" algn="l"/>
                <a:tab pos="2188798" algn="l"/>
                <a:tab pos="2553812" algn="l"/>
                <a:tab pos="2918827" algn="l"/>
                <a:tab pos="3283841" algn="l"/>
                <a:tab pos="3648856" algn="l"/>
                <a:tab pos="4013870" algn="l"/>
                <a:tab pos="4378886" algn="l"/>
                <a:tab pos="4743899" algn="l"/>
                <a:tab pos="5108915" algn="l"/>
                <a:tab pos="5473928" algn="l"/>
                <a:tab pos="5838944" algn="l"/>
                <a:tab pos="6203957" algn="l"/>
                <a:tab pos="6568973" algn="l"/>
                <a:tab pos="6933987" algn="l"/>
                <a:tab pos="7299002" algn="l"/>
              </a:tabLst>
            </a:pPr>
            <a:r>
              <a:rPr lang="fr-FR" sz="1787" b="1" dirty="0"/>
              <a:t>Délais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2709477" y="1300820"/>
            <a:ext cx="1282105" cy="3456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3125" tIns="36563" rIns="73125" bIns="36563">
            <a:prstTxWarp prst="textNoShape">
              <a:avLst/>
            </a:prstTxWarp>
          </a:bodyPr>
          <a:lstStyle/>
          <a:p>
            <a:pPr>
              <a:tabLst>
                <a:tab pos="0" algn="l"/>
                <a:tab pos="363725" algn="l"/>
                <a:tab pos="728740" algn="l"/>
                <a:tab pos="1093754" algn="l"/>
                <a:tab pos="1458769" algn="l"/>
                <a:tab pos="1823783" algn="l"/>
                <a:tab pos="2188798" algn="l"/>
                <a:tab pos="2553812" algn="l"/>
                <a:tab pos="2918827" algn="l"/>
                <a:tab pos="3283841" algn="l"/>
                <a:tab pos="3648856" algn="l"/>
                <a:tab pos="4013870" algn="l"/>
                <a:tab pos="4378886" algn="l"/>
                <a:tab pos="4743899" algn="l"/>
                <a:tab pos="5108915" algn="l"/>
                <a:tab pos="5473928" algn="l"/>
                <a:tab pos="5838944" algn="l"/>
                <a:tab pos="6203957" algn="l"/>
                <a:tab pos="6568973" algn="l"/>
                <a:tab pos="6933987" algn="l"/>
                <a:tab pos="7299002" algn="l"/>
              </a:tabLst>
            </a:pPr>
            <a:r>
              <a:rPr lang="fr-FR" sz="1787" b="1"/>
              <a:t>Expérience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4098644" y="1272878"/>
            <a:ext cx="1191811" cy="2738358"/>
            <a:chOff x="4063807" y="1445717"/>
            <a:chExt cx="1191811" cy="2738358"/>
          </a:xfrm>
        </p:grpSpPr>
        <p:sp>
          <p:nvSpPr>
            <p:cNvPr id="33814" name="Line 21"/>
            <p:cNvSpPr>
              <a:spLocks noChangeShapeType="1"/>
            </p:cNvSpPr>
            <p:nvPr/>
          </p:nvSpPr>
          <p:spPr bwMode="auto">
            <a:xfrm flipH="1">
              <a:off x="4649391" y="2711054"/>
              <a:ext cx="606227" cy="145753"/>
            </a:xfrm>
            <a:prstGeom prst="line">
              <a:avLst/>
            </a:prstGeom>
            <a:noFill/>
            <a:ln w="720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sz="1463">
                <a:ln>
                  <a:solidFill>
                    <a:schemeClr val="accent2"/>
                  </a:solidFill>
                </a:ln>
              </a:endParaRPr>
            </a:p>
          </p:txBody>
        </p:sp>
        <p:sp>
          <p:nvSpPr>
            <p:cNvPr id="33818" name="Line 25"/>
            <p:cNvSpPr>
              <a:spLocks noChangeShapeType="1"/>
            </p:cNvSpPr>
            <p:nvPr/>
          </p:nvSpPr>
          <p:spPr bwMode="auto">
            <a:xfrm>
              <a:off x="4659720" y="2418259"/>
              <a:ext cx="585589" cy="292794"/>
            </a:xfrm>
            <a:prstGeom prst="line">
              <a:avLst/>
            </a:prstGeom>
            <a:noFill/>
            <a:ln w="720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sz="1463">
                <a:ln>
                  <a:solidFill>
                    <a:schemeClr val="accent2"/>
                  </a:solidFill>
                </a:ln>
              </a:endParaRPr>
            </a:p>
          </p:txBody>
        </p:sp>
        <p:grpSp>
          <p:nvGrpSpPr>
            <p:cNvPr id="7" name="Groupe 6"/>
            <p:cNvGrpSpPr/>
            <p:nvPr/>
          </p:nvGrpSpPr>
          <p:grpSpPr>
            <a:xfrm>
              <a:off x="4063807" y="1445717"/>
              <a:ext cx="1181491" cy="2738358"/>
              <a:chOff x="4063807" y="1445717"/>
              <a:chExt cx="1181491" cy="2738358"/>
            </a:xfrm>
          </p:grpSpPr>
          <p:sp>
            <p:nvSpPr>
              <p:cNvPr id="33813" name="Line 20"/>
              <p:cNvSpPr>
                <a:spLocks noChangeShapeType="1"/>
              </p:cNvSpPr>
              <p:nvPr/>
            </p:nvSpPr>
            <p:spPr bwMode="auto">
              <a:xfrm>
                <a:off x="4221165" y="2711054"/>
                <a:ext cx="438547" cy="145753"/>
              </a:xfrm>
              <a:prstGeom prst="line">
                <a:avLst/>
              </a:prstGeom>
              <a:noFill/>
              <a:ln w="720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33815" name="Line 22"/>
              <p:cNvSpPr>
                <a:spLocks noChangeShapeType="1"/>
              </p:cNvSpPr>
              <p:nvPr/>
            </p:nvSpPr>
            <p:spPr bwMode="auto">
              <a:xfrm flipH="1">
                <a:off x="4503649" y="2856808"/>
                <a:ext cx="166390" cy="145752"/>
              </a:xfrm>
              <a:prstGeom prst="line">
                <a:avLst/>
              </a:prstGeom>
              <a:noFill/>
              <a:ln w="720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33816" name="Line 23"/>
              <p:cNvSpPr>
                <a:spLocks noChangeShapeType="1"/>
              </p:cNvSpPr>
              <p:nvPr/>
            </p:nvSpPr>
            <p:spPr bwMode="auto">
              <a:xfrm>
                <a:off x="4659711" y="2856808"/>
                <a:ext cx="145753" cy="145752"/>
              </a:xfrm>
              <a:prstGeom prst="line">
                <a:avLst/>
              </a:prstGeom>
              <a:noFill/>
              <a:ln w="720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33817" name="Line 24"/>
              <p:cNvSpPr>
                <a:spLocks noChangeShapeType="1"/>
              </p:cNvSpPr>
              <p:nvPr/>
            </p:nvSpPr>
            <p:spPr bwMode="auto">
              <a:xfrm flipV="1">
                <a:off x="4221165" y="2407941"/>
                <a:ext cx="438547" cy="313432"/>
              </a:xfrm>
              <a:prstGeom prst="line">
                <a:avLst/>
              </a:prstGeom>
              <a:noFill/>
              <a:ln w="720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33819" name="Line 26"/>
              <p:cNvSpPr>
                <a:spLocks noChangeShapeType="1"/>
              </p:cNvSpPr>
              <p:nvPr/>
            </p:nvSpPr>
            <p:spPr bwMode="auto">
              <a:xfrm>
                <a:off x="4659710" y="2125466"/>
                <a:ext cx="1290" cy="1169889"/>
              </a:xfrm>
              <a:prstGeom prst="line">
                <a:avLst/>
              </a:prstGeom>
              <a:noFill/>
              <a:ln w="720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33820" name="Line 27"/>
              <p:cNvSpPr>
                <a:spLocks noChangeShapeType="1"/>
              </p:cNvSpPr>
              <p:nvPr/>
            </p:nvSpPr>
            <p:spPr bwMode="auto">
              <a:xfrm flipV="1">
                <a:off x="4366916" y="3286324"/>
                <a:ext cx="292794" cy="897731"/>
              </a:xfrm>
              <a:prstGeom prst="line">
                <a:avLst/>
              </a:prstGeom>
              <a:noFill/>
              <a:ln w="720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33821" name="Line 28"/>
              <p:cNvSpPr>
                <a:spLocks noChangeShapeType="1"/>
              </p:cNvSpPr>
              <p:nvPr/>
            </p:nvSpPr>
            <p:spPr bwMode="auto">
              <a:xfrm flipH="1" flipV="1">
                <a:off x="4649392" y="3139302"/>
                <a:ext cx="313433" cy="1044773"/>
              </a:xfrm>
              <a:prstGeom prst="line">
                <a:avLst/>
              </a:prstGeom>
              <a:noFill/>
              <a:ln w="720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33822" name="Line 29"/>
              <p:cNvSpPr>
                <a:spLocks noChangeShapeType="1"/>
              </p:cNvSpPr>
              <p:nvPr/>
            </p:nvSpPr>
            <p:spPr bwMode="auto">
              <a:xfrm flipH="1">
                <a:off x="4063807" y="4173736"/>
                <a:ext cx="313433" cy="1290"/>
              </a:xfrm>
              <a:prstGeom prst="line">
                <a:avLst/>
              </a:prstGeom>
              <a:noFill/>
              <a:ln w="720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33823" name="Line 30"/>
              <p:cNvSpPr>
                <a:spLocks noChangeShapeType="1"/>
              </p:cNvSpPr>
              <p:nvPr/>
            </p:nvSpPr>
            <p:spPr bwMode="auto">
              <a:xfrm>
                <a:off x="4952504" y="4173736"/>
                <a:ext cx="292794" cy="1290"/>
              </a:xfrm>
              <a:prstGeom prst="line">
                <a:avLst/>
              </a:prstGeom>
              <a:noFill/>
              <a:ln w="720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33824" name="Oval 31"/>
              <p:cNvSpPr>
                <a:spLocks noChangeArrowheads="1"/>
              </p:cNvSpPr>
              <p:nvPr/>
            </p:nvSpPr>
            <p:spPr bwMode="auto">
              <a:xfrm rot="2400000">
                <a:off x="4544914" y="1445717"/>
                <a:ext cx="438547" cy="690066"/>
              </a:xfrm>
              <a:prstGeom prst="ellipse">
                <a:avLst/>
              </a:prstGeom>
              <a:solidFill>
                <a:srgbClr val="FFFFFF"/>
              </a:solidFill>
              <a:ln w="720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</p:grpSp>
      </p:grp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65981" y="128543"/>
            <a:ext cx="8216900" cy="403828"/>
          </a:xfrm>
        </p:spPr>
        <p:txBody>
          <a:bodyPr/>
          <a:lstStyle/>
          <a:p>
            <a:r>
              <a:rPr lang="fr-FR" dirty="0" smtClean="0"/>
              <a:t>Les conditions de travail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8315237" y="4593561"/>
            <a:ext cx="399600" cy="274637"/>
          </a:xfrm>
          <a:prstGeom prst="rect">
            <a:avLst/>
          </a:prstGeom>
        </p:spPr>
        <p:txBody>
          <a:bodyPr/>
          <a:lstStyle/>
          <a:p>
            <a:fld id="{2D1D393F-DF25-ED46-BAE6-2468C4054374}" type="slidenum">
              <a:rPr lang="fr-FR" smtClean="0">
                <a:solidFill>
                  <a:srgbClr val="FFFFFF"/>
                </a:solidFill>
              </a:rPr>
              <a:pPr/>
              <a:t>4</a:t>
            </a:fld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7240698" y="2494218"/>
            <a:ext cx="1698724" cy="3456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3125" tIns="36563" rIns="73125" bIns="36563">
            <a:prstTxWarp prst="textNoShape">
              <a:avLst/>
            </a:prstTxWarp>
          </a:bodyPr>
          <a:lstStyle/>
          <a:p>
            <a:pPr>
              <a:tabLst>
                <a:tab pos="0" algn="l"/>
                <a:tab pos="363725" algn="l"/>
                <a:tab pos="728740" algn="l"/>
                <a:tab pos="1093754" algn="l"/>
                <a:tab pos="1458769" algn="l"/>
                <a:tab pos="1823783" algn="l"/>
                <a:tab pos="2188798" algn="l"/>
                <a:tab pos="2553812" algn="l"/>
                <a:tab pos="2918827" algn="l"/>
                <a:tab pos="3283841" algn="l"/>
                <a:tab pos="3648856" algn="l"/>
                <a:tab pos="4013870" algn="l"/>
                <a:tab pos="4378886" algn="l"/>
                <a:tab pos="4743899" algn="l"/>
                <a:tab pos="5108915" algn="l"/>
                <a:tab pos="5473928" algn="l"/>
                <a:tab pos="5838944" algn="l"/>
                <a:tab pos="6203957" algn="l"/>
                <a:tab pos="6568973" algn="l"/>
                <a:tab pos="6933987" algn="l"/>
                <a:tab pos="7299002" algn="l"/>
              </a:tabLst>
            </a:pPr>
            <a:r>
              <a:rPr lang="fr-FR" sz="1787" b="1" dirty="0" smtClean="0"/>
              <a:t>Formation</a:t>
            </a:r>
            <a:endParaRPr lang="fr-FR" sz="1787" b="1" dirty="0"/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593067" y="1396555"/>
            <a:ext cx="1698724" cy="3456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3125" tIns="36563" rIns="73125" bIns="36563">
            <a:prstTxWarp prst="textNoShape">
              <a:avLst/>
            </a:prstTxWarp>
          </a:bodyPr>
          <a:lstStyle/>
          <a:p>
            <a:pPr>
              <a:tabLst>
                <a:tab pos="0" algn="l"/>
                <a:tab pos="363725" algn="l"/>
                <a:tab pos="728740" algn="l"/>
                <a:tab pos="1093754" algn="l"/>
                <a:tab pos="1458769" algn="l"/>
                <a:tab pos="1823783" algn="l"/>
                <a:tab pos="2188798" algn="l"/>
                <a:tab pos="2553812" algn="l"/>
                <a:tab pos="2918827" algn="l"/>
                <a:tab pos="3283841" algn="l"/>
                <a:tab pos="3648856" algn="l"/>
                <a:tab pos="4013870" algn="l"/>
                <a:tab pos="4378886" algn="l"/>
                <a:tab pos="4743899" algn="l"/>
                <a:tab pos="5108915" algn="l"/>
                <a:tab pos="5473928" algn="l"/>
                <a:tab pos="5838944" algn="l"/>
                <a:tab pos="6203957" algn="l"/>
                <a:tab pos="6568973" algn="l"/>
                <a:tab pos="6933987" algn="l"/>
                <a:tab pos="7299002" algn="l"/>
              </a:tabLst>
            </a:pPr>
            <a:r>
              <a:rPr lang="fr-FR" sz="1787" b="1" dirty="0" smtClean="0"/>
              <a:t>Objectifs</a:t>
            </a:r>
            <a:endParaRPr lang="fr-FR" sz="1787" b="1" dirty="0"/>
          </a:p>
        </p:txBody>
      </p:sp>
    </p:spTree>
    <p:extLst>
      <p:ext uri="{BB962C8B-B14F-4D97-AF65-F5344CB8AC3E}">
        <p14:creationId xmlns:p14="http://schemas.microsoft.com/office/powerpoint/2010/main" val="143575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F5E9D1-A7A6-4183-9D13-3F3B5B7D4789}" type="slidenum">
              <a:rPr lang="en-US" altLang="fr-FR" smtClean="0"/>
              <a:pPr/>
              <a:t>5</a:t>
            </a:fld>
            <a:endParaRPr lang="en-US" altLang="fr-FR" dirty="0"/>
          </a:p>
        </p:txBody>
      </p:sp>
      <p:grpSp>
        <p:nvGrpSpPr>
          <p:cNvPr id="28" name="Groupe 27"/>
          <p:cNvGrpSpPr/>
          <p:nvPr/>
        </p:nvGrpSpPr>
        <p:grpSpPr>
          <a:xfrm>
            <a:off x="4201464" y="1854636"/>
            <a:ext cx="1191811" cy="2738358"/>
            <a:chOff x="4063807" y="1445717"/>
            <a:chExt cx="1191811" cy="2738358"/>
          </a:xfrm>
        </p:grpSpPr>
        <p:sp>
          <p:nvSpPr>
            <p:cNvPr id="29" name="Line 21"/>
            <p:cNvSpPr>
              <a:spLocks noChangeShapeType="1"/>
            </p:cNvSpPr>
            <p:nvPr/>
          </p:nvSpPr>
          <p:spPr bwMode="auto">
            <a:xfrm flipH="1">
              <a:off x="4649391" y="2711054"/>
              <a:ext cx="606227" cy="145753"/>
            </a:xfrm>
            <a:prstGeom prst="line">
              <a:avLst/>
            </a:prstGeom>
            <a:noFill/>
            <a:ln w="720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sz="1463">
                <a:ln>
                  <a:solidFill>
                    <a:schemeClr val="accent2"/>
                  </a:solidFill>
                </a:ln>
              </a:endParaRPr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>
              <a:off x="4659720" y="2418259"/>
              <a:ext cx="585589" cy="292794"/>
            </a:xfrm>
            <a:prstGeom prst="line">
              <a:avLst/>
            </a:prstGeom>
            <a:noFill/>
            <a:ln w="7200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sz="1463">
                <a:ln>
                  <a:solidFill>
                    <a:schemeClr val="accent2"/>
                  </a:solidFill>
                </a:ln>
              </a:endParaRPr>
            </a:p>
          </p:txBody>
        </p:sp>
        <p:grpSp>
          <p:nvGrpSpPr>
            <p:cNvPr id="31" name="Groupe 30"/>
            <p:cNvGrpSpPr/>
            <p:nvPr/>
          </p:nvGrpSpPr>
          <p:grpSpPr>
            <a:xfrm>
              <a:off x="4063807" y="1445717"/>
              <a:ext cx="1181491" cy="2738358"/>
              <a:chOff x="4063807" y="1445717"/>
              <a:chExt cx="1181491" cy="2738358"/>
            </a:xfrm>
          </p:grpSpPr>
          <p:sp>
            <p:nvSpPr>
              <p:cNvPr id="32" name="Line 20"/>
              <p:cNvSpPr>
                <a:spLocks noChangeShapeType="1"/>
              </p:cNvSpPr>
              <p:nvPr/>
            </p:nvSpPr>
            <p:spPr bwMode="auto">
              <a:xfrm>
                <a:off x="4221165" y="2711054"/>
                <a:ext cx="438547" cy="145753"/>
              </a:xfrm>
              <a:prstGeom prst="line">
                <a:avLst/>
              </a:prstGeom>
              <a:noFill/>
              <a:ln w="720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33" name="Line 22"/>
              <p:cNvSpPr>
                <a:spLocks noChangeShapeType="1"/>
              </p:cNvSpPr>
              <p:nvPr/>
            </p:nvSpPr>
            <p:spPr bwMode="auto">
              <a:xfrm flipH="1">
                <a:off x="4503649" y="2856808"/>
                <a:ext cx="166390" cy="145752"/>
              </a:xfrm>
              <a:prstGeom prst="line">
                <a:avLst/>
              </a:prstGeom>
              <a:noFill/>
              <a:ln w="720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34" name="Line 23"/>
              <p:cNvSpPr>
                <a:spLocks noChangeShapeType="1"/>
              </p:cNvSpPr>
              <p:nvPr/>
            </p:nvSpPr>
            <p:spPr bwMode="auto">
              <a:xfrm>
                <a:off x="4659711" y="2856808"/>
                <a:ext cx="145753" cy="145752"/>
              </a:xfrm>
              <a:prstGeom prst="line">
                <a:avLst/>
              </a:prstGeom>
              <a:noFill/>
              <a:ln w="720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35" name="Line 24"/>
              <p:cNvSpPr>
                <a:spLocks noChangeShapeType="1"/>
              </p:cNvSpPr>
              <p:nvPr/>
            </p:nvSpPr>
            <p:spPr bwMode="auto">
              <a:xfrm flipV="1">
                <a:off x="4221165" y="2407941"/>
                <a:ext cx="438547" cy="313432"/>
              </a:xfrm>
              <a:prstGeom prst="line">
                <a:avLst/>
              </a:prstGeom>
              <a:noFill/>
              <a:ln w="720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36" name="Line 26"/>
              <p:cNvSpPr>
                <a:spLocks noChangeShapeType="1"/>
              </p:cNvSpPr>
              <p:nvPr/>
            </p:nvSpPr>
            <p:spPr bwMode="auto">
              <a:xfrm>
                <a:off x="4659710" y="2125466"/>
                <a:ext cx="1290" cy="1169889"/>
              </a:xfrm>
              <a:prstGeom prst="line">
                <a:avLst/>
              </a:prstGeom>
              <a:noFill/>
              <a:ln w="720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37" name="Line 27"/>
              <p:cNvSpPr>
                <a:spLocks noChangeShapeType="1"/>
              </p:cNvSpPr>
              <p:nvPr/>
            </p:nvSpPr>
            <p:spPr bwMode="auto">
              <a:xfrm flipV="1">
                <a:off x="4366916" y="3286324"/>
                <a:ext cx="292794" cy="897731"/>
              </a:xfrm>
              <a:prstGeom prst="line">
                <a:avLst/>
              </a:prstGeom>
              <a:noFill/>
              <a:ln w="720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38" name="Line 28"/>
              <p:cNvSpPr>
                <a:spLocks noChangeShapeType="1"/>
              </p:cNvSpPr>
              <p:nvPr/>
            </p:nvSpPr>
            <p:spPr bwMode="auto">
              <a:xfrm flipH="1" flipV="1">
                <a:off x="4649392" y="3139302"/>
                <a:ext cx="313433" cy="1044773"/>
              </a:xfrm>
              <a:prstGeom prst="line">
                <a:avLst/>
              </a:prstGeom>
              <a:noFill/>
              <a:ln w="720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39" name="Line 29"/>
              <p:cNvSpPr>
                <a:spLocks noChangeShapeType="1"/>
              </p:cNvSpPr>
              <p:nvPr/>
            </p:nvSpPr>
            <p:spPr bwMode="auto">
              <a:xfrm flipH="1">
                <a:off x="4063807" y="4173736"/>
                <a:ext cx="313433" cy="1290"/>
              </a:xfrm>
              <a:prstGeom prst="line">
                <a:avLst/>
              </a:prstGeom>
              <a:noFill/>
              <a:ln w="720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40" name="Line 30"/>
              <p:cNvSpPr>
                <a:spLocks noChangeShapeType="1"/>
              </p:cNvSpPr>
              <p:nvPr/>
            </p:nvSpPr>
            <p:spPr bwMode="auto">
              <a:xfrm>
                <a:off x="4952504" y="4173736"/>
                <a:ext cx="292794" cy="1290"/>
              </a:xfrm>
              <a:prstGeom prst="line">
                <a:avLst/>
              </a:prstGeom>
              <a:noFill/>
              <a:ln w="720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  <p:sp>
            <p:nvSpPr>
              <p:cNvPr id="41" name="Oval 31"/>
              <p:cNvSpPr>
                <a:spLocks noChangeArrowheads="1"/>
              </p:cNvSpPr>
              <p:nvPr/>
            </p:nvSpPr>
            <p:spPr bwMode="auto">
              <a:xfrm rot="2400000">
                <a:off x="4544914" y="1445717"/>
                <a:ext cx="438547" cy="690066"/>
              </a:xfrm>
              <a:prstGeom prst="ellipse">
                <a:avLst/>
              </a:prstGeom>
              <a:solidFill>
                <a:srgbClr val="FFFFFF"/>
              </a:solidFill>
              <a:ln w="720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 sz="1463">
                  <a:ln>
                    <a:solidFill>
                      <a:schemeClr val="accent2"/>
                    </a:solidFill>
                  </a:ln>
                </a:endParaRPr>
              </a:p>
            </p:txBody>
          </p:sp>
        </p:grpSp>
      </p:grpSp>
      <p:sp>
        <p:nvSpPr>
          <p:cNvPr id="44" name="Bulle ronde 43"/>
          <p:cNvSpPr/>
          <p:nvPr/>
        </p:nvSpPr>
        <p:spPr>
          <a:xfrm rot="419564">
            <a:off x="5451097" y="1364017"/>
            <a:ext cx="2956952" cy="1603800"/>
          </a:xfrm>
          <a:prstGeom prst="wedgeEllipseCallout">
            <a:avLst/>
          </a:prstGeom>
          <a:solidFill>
            <a:srgbClr val="48268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Ubuntu"/>
                <a:cs typeface="Ubuntu"/>
              </a:rPr>
              <a:t> </a:t>
            </a:r>
            <a:r>
              <a:rPr lang="fr-FR" dirty="0" smtClean="0">
                <a:latin typeface="Ubuntu"/>
                <a:cs typeface="Ubuntu"/>
              </a:rPr>
              <a:t>Tout ce qui favorise ou freine mon travail ou celui du collectif</a:t>
            </a:r>
            <a:endParaRPr lang="fr-FR" dirty="0"/>
          </a:p>
        </p:txBody>
      </p:sp>
      <p:sp>
        <p:nvSpPr>
          <p:cNvPr id="46" name="Bulle ronde 45"/>
          <p:cNvSpPr/>
          <p:nvPr/>
        </p:nvSpPr>
        <p:spPr>
          <a:xfrm rot="20622600" flipH="1">
            <a:off x="1600767" y="871730"/>
            <a:ext cx="2952976" cy="1640159"/>
          </a:xfrm>
          <a:prstGeom prst="wedgeEllipseCallout">
            <a:avLst/>
          </a:prstGeom>
          <a:solidFill>
            <a:srgbClr val="48268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Ubuntu"/>
                <a:cs typeface="Ubuntu"/>
              </a:rPr>
              <a:t> Les conditions de travail, c’est tout ce qui conditionne ma façon de travailler</a:t>
            </a:r>
            <a:endParaRPr lang="fr-FR" dirty="0"/>
          </a:p>
        </p:txBody>
      </p:sp>
      <p:sp>
        <p:nvSpPr>
          <p:cNvPr id="47" name="Titre 4"/>
          <p:cNvSpPr>
            <a:spLocks noGrp="1"/>
          </p:cNvSpPr>
          <p:nvPr>
            <p:ph type="title"/>
          </p:nvPr>
        </p:nvSpPr>
        <p:spPr>
          <a:xfrm>
            <a:off x="167116" y="152613"/>
            <a:ext cx="8216900" cy="403828"/>
          </a:xfrm>
        </p:spPr>
        <p:txBody>
          <a:bodyPr/>
          <a:lstStyle/>
          <a:p>
            <a:r>
              <a:rPr lang="fr-FR" dirty="0" smtClean="0"/>
              <a:t>Les conditions de travail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4941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F5E9D1-A7A6-4183-9D13-3F3B5B7D4789}" type="slidenum">
              <a:rPr lang="en-US" altLang="fr-FR" smtClean="0"/>
              <a:pPr/>
              <a:t>6</a:t>
            </a:fld>
            <a:endParaRPr lang="en-US" altLang="fr-FR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887067" y="712525"/>
            <a:ext cx="5709708" cy="41120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337805" y="3690360"/>
            <a:ext cx="2228850" cy="3456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3125" tIns="36563" rIns="73125" bIns="36563">
            <a:prstTxWarp prst="textNoShape">
              <a:avLst/>
            </a:prstTxWarp>
          </a:bodyPr>
          <a:lstStyle/>
          <a:p>
            <a:pPr>
              <a:tabLst>
                <a:tab pos="0" algn="l"/>
                <a:tab pos="363725" algn="l"/>
                <a:tab pos="728740" algn="l"/>
                <a:tab pos="1093754" algn="l"/>
                <a:tab pos="1458769" algn="l"/>
                <a:tab pos="1823783" algn="l"/>
                <a:tab pos="2188798" algn="l"/>
                <a:tab pos="2553812" algn="l"/>
                <a:tab pos="2918827" algn="l"/>
                <a:tab pos="3283841" algn="l"/>
                <a:tab pos="3648856" algn="l"/>
                <a:tab pos="4013870" algn="l"/>
                <a:tab pos="4378886" algn="l"/>
                <a:tab pos="4743899" algn="l"/>
                <a:tab pos="5108915" algn="l"/>
                <a:tab pos="5473928" algn="l"/>
                <a:tab pos="5838944" algn="l"/>
                <a:tab pos="6203957" algn="l"/>
                <a:tab pos="6568973" algn="l"/>
                <a:tab pos="6933987" algn="l"/>
                <a:tab pos="7299002" algn="l"/>
              </a:tabLst>
            </a:pPr>
            <a:r>
              <a:rPr lang="fr-FR" sz="1787" b="1"/>
              <a:t>Soutien hiérarchique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533861" y="703947"/>
            <a:ext cx="1315641" cy="3456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73125" tIns="36563" rIns="73125" bIns="36563">
            <a:prstTxWarp prst="textNoShape">
              <a:avLst/>
            </a:prstTxWarp>
          </a:bodyPr>
          <a:lstStyle/>
          <a:p>
            <a:pPr>
              <a:tabLst>
                <a:tab pos="0" algn="l"/>
                <a:tab pos="363725" algn="l"/>
                <a:tab pos="728740" algn="l"/>
                <a:tab pos="1093754" algn="l"/>
                <a:tab pos="1458769" algn="l"/>
                <a:tab pos="1823783" algn="l"/>
                <a:tab pos="2188798" algn="l"/>
                <a:tab pos="2553812" algn="l"/>
                <a:tab pos="2918827" algn="l"/>
                <a:tab pos="3283841" algn="l"/>
                <a:tab pos="3648856" algn="l"/>
                <a:tab pos="4013870" algn="l"/>
                <a:tab pos="4378886" algn="l"/>
                <a:tab pos="4743899" algn="l"/>
                <a:tab pos="5108915" algn="l"/>
                <a:tab pos="5473928" algn="l"/>
                <a:tab pos="5838944" algn="l"/>
                <a:tab pos="6203957" algn="l"/>
                <a:tab pos="6568973" algn="l"/>
                <a:tab pos="6933987" algn="l"/>
                <a:tab pos="7299002" algn="l"/>
              </a:tabLst>
            </a:pPr>
            <a:r>
              <a:rPr lang="fr-FR" sz="1787" b="1" dirty="0"/>
              <a:t>Consigne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598224" y="998456"/>
            <a:ext cx="1547813" cy="3456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3125" tIns="36563" rIns="73125" bIns="36563">
            <a:prstTxWarp prst="textNoShape">
              <a:avLst/>
            </a:prstTxWarp>
          </a:bodyPr>
          <a:lstStyle/>
          <a:p>
            <a:pPr>
              <a:tabLst>
                <a:tab pos="0" algn="l"/>
                <a:tab pos="363725" algn="l"/>
                <a:tab pos="728740" algn="l"/>
                <a:tab pos="1093754" algn="l"/>
                <a:tab pos="1458769" algn="l"/>
                <a:tab pos="1823783" algn="l"/>
                <a:tab pos="2188798" algn="l"/>
                <a:tab pos="2553812" algn="l"/>
                <a:tab pos="2918827" algn="l"/>
                <a:tab pos="3283841" algn="l"/>
                <a:tab pos="3648856" algn="l"/>
                <a:tab pos="4013870" algn="l"/>
                <a:tab pos="4378886" algn="l"/>
                <a:tab pos="4743899" algn="l"/>
                <a:tab pos="5108915" algn="l"/>
                <a:tab pos="5473928" algn="l"/>
                <a:tab pos="5838944" algn="l"/>
                <a:tab pos="6203957" algn="l"/>
                <a:tab pos="6568973" algn="l"/>
                <a:tab pos="6933987" algn="l"/>
                <a:tab pos="7299002" algn="l"/>
              </a:tabLst>
            </a:pPr>
            <a:r>
              <a:rPr lang="fr-FR" sz="1787" b="1" dirty="0"/>
              <a:t>Compétences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6629389" y="1653769"/>
            <a:ext cx="1306611" cy="3456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3125" tIns="36563" rIns="73125" bIns="36563">
            <a:prstTxWarp prst="textNoShape">
              <a:avLst/>
            </a:prstTxWarp>
          </a:bodyPr>
          <a:lstStyle/>
          <a:p>
            <a:pPr>
              <a:tabLst>
                <a:tab pos="0" algn="l"/>
                <a:tab pos="363725" algn="l"/>
                <a:tab pos="728740" algn="l"/>
                <a:tab pos="1093754" algn="l"/>
                <a:tab pos="1458769" algn="l"/>
                <a:tab pos="1823783" algn="l"/>
                <a:tab pos="2188798" algn="l"/>
                <a:tab pos="2553812" algn="l"/>
                <a:tab pos="2918827" algn="l"/>
                <a:tab pos="3283841" algn="l"/>
                <a:tab pos="3648856" algn="l"/>
                <a:tab pos="4013870" algn="l"/>
                <a:tab pos="4378886" algn="l"/>
                <a:tab pos="4743899" algn="l"/>
                <a:tab pos="5108915" algn="l"/>
                <a:tab pos="5473928" algn="l"/>
                <a:tab pos="5838944" algn="l"/>
                <a:tab pos="6203957" algn="l"/>
                <a:tab pos="6568973" algn="l"/>
                <a:tab pos="6933987" algn="l"/>
                <a:tab pos="7299002" algn="l"/>
              </a:tabLst>
            </a:pPr>
            <a:r>
              <a:rPr lang="fr-FR" sz="1787" b="1" dirty="0"/>
              <a:t>Procédures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6492031" y="2799078"/>
            <a:ext cx="1698724" cy="3456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3125" tIns="36563" rIns="73125" bIns="36563">
            <a:prstTxWarp prst="textNoShape">
              <a:avLst/>
            </a:prstTxWarp>
          </a:bodyPr>
          <a:lstStyle/>
          <a:p>
            <a:pPr>
              <a:tabLst>
                <a:tab pos="0" algn="l"/>
                <a:tab pos="363725" algn="l"/>
                <a:tab pos="728740" algn="l"/>
                <a:tab pos="1093754" algn="l"/>
                <a:tab pos="1458769" algn="l"/>
                <a:tab pos="1823783" algn="l"/>
                <a:tab pos="2188798" algn="l"/>
                <a:tab pos="2553812" algn="l"/>
                <a:tab pos="2918827" algn="l"/>
                <a:tab pos="3283841" algn="l"/>
                <a:tab pos="3648856" algn="l"/>
                <a:tab pos="4013870" algn="l"/>
                <a:tab pos="4378886" algn="l"/>
                <a:tab pos="4743899" algn="l"/>
                <a:tab pos="5108915" algn="l"/>
                <a:tab pos="5473928" algn="l"/>
                <a:tab pos="5838944" algn="l"/>
                <a:tab pos="6203957" algn="l"/>
                <a:tab pos="6568973" algn="l"/>
                <a:tab pos="6933987" algn="l"/>
                <a:tab pos="7299002" algn="l"/>
              </a:tabLst>
            </a:pPr>
            <a:r>
              <a:rPr lang="fr-FR" sz="1787" b="1"/>
              <a:t>Connaissances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6464934" y="4023140"/>
            <a:ext cx="1635522" cy="3456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3125" tIns="36563" rIns="73125" bIns="36563">
            <a:prstTxWarp prst="textNoShape">
              <a:avLst/>
            </a:prstTxWarp>
          </a:bodyPr>
          <a:lstStyle/>
          <a:p>
            <a:pPr>
              <a:tabLst>
                <a:tab pos="0" algn="l"/>
                <a:tab pos="363725" algn="l"/>
                <a:tab pos="728740" algn="l"/>
                <a:tab pos="1093754" algn="l"/>
                <a:tab pos="1458769" algn="l"/>
                <a:tab pos="1823783" algn="l"/>
                <a:tab pos="2188798" algn="l"/>
                <a:tab pos="2553812" algn="l"/>
                <a:tab pos="2918827" algn="l"/>
                <a:tab pos="3283841" algn="l"/>
                <a:tab pos="3648856" algn="l"/>
                <a:tab pos="4013870" algn="l"/>
                <a:tab pos="4378886" algn="l"/>
                <a:tab pos="4743899" algn="l"/>
                <a:tab pos="5108915" algn="l"/>
                <a:tab pos="5473928" algn="l"/>
                <a:tab pos="5838944" algn="l"/>
                <a:tab pos="6203957" algn="l"/>
                <a:tab pos="6568973" algn="l"/>
                <a:tab pos="6933987" algn="l"/>
                <a:tab pos="7299002" algn="l"/>
              </a:tabLst>
            </a:pPr>
            <a:r>
              <a:rPr lang="fr-FR" sz="1787" b="1"/>
              <a:t>Responsabilité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5613643" y="3384667"/>
            <a:ext cx="1231802" cy="3456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3125" tIns="36563" rIns="73125" bIns="36563">
            <a:prstTxWarp prst="textNoShape">
              <a:avLst/>
            </a:prstTxWarp>
          </a:bodyPr>
          <a:lstStyle/>
          <a:p>
            <a:pPr>
              <a:tabLst>
                <a:tab pos="0" algn="l"/>
                <a:tab pos="363725" algn="l"/>
                <a:tab pos="728740" algn="l"/>
                <a:tab pos="1093754" algn="l"/>
                <a:tab pos="1458769" algn="l"/>
                <a:tab pos="1823783" algn="l"/>
                <a:tab pos="2188798" algn="l"/>
                <a:tab pos="2553812" algn="l"/>
                <a:tab pos="2918827" algn="l"/>
                <a:tab pos="3283841" algn="l"/>
                <a:tab pos="3648856" algn="l"/>
                <a:tab pos="4013870" algn="l"/>
                <a:tab pos="4378886" algn="l"/>
                <a:tab pos="4743899" algn="l"/>
                <a:tab pos="5108915" algn="l"/>
                <a:tab pos="5473928" algn="l"/>
                <a:tab pos="5838944" algn="l"/>
                <a:tab pos="6203957" algn="l"/>
                <a:tab pos="6568973" algn="l"/>
                <a:tab pos="6933987" algn="l"/>
                <a:tab pos="7299002" algn="l"/>
              </a:tabLst>
            </a:pPr>
            <a:r>
              <a:rPr lang="fr-FR" sz="1787" b="1"/>
              <a:t>Autonomie</a:t>
            </a: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4755892" y="4461687"/>
            <a:ext cx="1004788" cy="3456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3125" tIns="36563" rIns="73125" bIns="36563">
            <a:prstTxWarp prst="textNoShape">
              <a:avLst/>
            </a:prstTxWarp>
          </a:bodyPr>
          <a:lstStyle/>
          <a:p>
            <a:pPr>
              <a:tabLst>
                <a:tab pos="0" algn="l"/>
                <a:tab pos="363725" algn="l"/>
                <a:tab pos="728740" algn="l"/>
                <a:tab pos="1093754" algn="l"/>
                <a:tab pos="1458769" algn="l"/>
                <a:tab pos="1823783" algn="l"/>
                <a:tab pos="2188798" algn="l"/>
                <a:tab pos="2553812" algn="l"/>
                <a:tab pos="2918827" algn="l"/>
                <a:tab pos="3283841" algn="l"/>
                <a:tab pos="3648856" algn="l"/>
                <a:tab pos="4013870" algn="l"/>
                <a:tab pos="4378886" algn="l"/>
                <a:tab pos="4743899" algn="l"/>
                <a:tab pos="5108915" algn="l"/>
                <a:tab pos="5473928" algn="l"/>
                <a:tab pos="5838944" algn="l"/>
                <a:tab pos="6203957" algn="l"/>
                <a:tab pos="6568973" algn="l"/>
                <a:tab pos="6933987" algn="l"/>
                <a:tab pos="7299002" algn="l"/>
              </a:tabLst>
            </a:pPr>
            <a:r>
              <a:rPr lang="fr-FR" sz="1787" b="1"/>
              <a:t>Horaires</a:t>
            </a:r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1665425" y="4275949"/>
            <a:ext cx="2368154" cy="3456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3125" tIns="36563" rIns="73125" bIns="36563">
            <a:prstTxWarp prst="textNoShape">
              <a:avLst/>
            </a:prstTxWarp>
          </a:bodyPr>
          <a:lstStyle/>
          <a:p>
            <a:pPr>
              <a:tabLst>
                <a:tab pos="0" algn="l"/>
                <a:tab pos="363725" algn="l"/>
                <a:tab pos="728740" algn="l"/>
                <a:tab pos="1093754" algn="l"/>
                <a:tab pos="1458769" algn="l"/>
                <a:tab pos="1823783" algn="l"/>
                <a:tab pos="2188798" algn="l"/>
                <a:tab pos="2553812" algn="l"/>
                <a:tab pos="2918827" algn="l"/>
                <a:tab pos="3283841" algn="l"/>
                <a:tab pos="3648856" algn="l"/>
                <a:tab pos="4013870" algn="l"/>
                <a:tab pos="4378886" algn="l"/>
                <a:tab pos="4743899" algn="l"/>
                <a:tab pos="5108915" algn="l"/>
                <a:tab pos="5473928" algn="l"/>
                <a:tab pos="5838944" algn="l"/>
                <a:tab pos="6203957" algn="l"/>
                <a:tab pos="6568973" algn="l"/>
                <a:tab pos="6933987" algn="l"/>
                <a:tab pos="7299002" algn="l"/>
              </a:tabLst>
            </a:pPr>
            <a:r>
              <a:rPr lang="fr-FR" sz="1787" b="1"/>
              <a:t>Soutien des collègues</a:t>
            </a: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1372633" y="3104771"/>
            <a:ext cx="2341067" cy="4385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3125" tIns="36563" rIns="73125" bIns="36563">
            <a:prstTxWarp prst="textNoShape">
              <a:avLst/>
            </a:prstTxWarp>
          </a:bodyPr>
          <a:lstStyle/>
          <a:p>
            <a:pPr>
              <a:tabLst>
                <a:tab pos="0" algn="l"/>
                <a:tab pos="363725" algn="l"/>
                <a:tab pos="728740" algn="l"/>
                <a:tab pos="1093754" algn="l"/>
                <a:tab pos="1458769" algn="l"/>
                <a:tab pos="1823783" algn="l"/>
                <a:tab pos="2188798" algn="l"/>
                <a:tab pos="2553812" algn="l"/>
                <a:tab pos="2918827" algn="l"/>
                <a:tab pos="3283841" algn="l"/>
                <a:tab pos="3648856" algn="l"/>
                <a:tab pos="4013870" algn="l"/>
                <a:tab pos="4378886" algn="l"/>
                <a:tab pos="4743899" algn="l"/>
                <a:tab pos="5108915" algn="l"/>
                <a:tab pos="5473928" algn="l"/>
                <a:tab pos="5838944" algn="l"/>
                <a:tab pos="6203957" algn="l"/>
                <a:tab pos="6568973" algn="l"/>
                <a:tab pos="6933987" algn="l"/>
                <a:tab pos="7299002" algn="l"/>
              </a:tabLst>
            </a:pPr>
            <a:r>
              <a:rPr lang="fr-FR" sz="1787" b="1"/>
              <a:t>Moyens à dispositions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665436" y="1589205"/>
            <a:ext cx="1875433" cy="3456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3125" tIns="36563" rIns="73125" bIns="36563">
            <a:prstTxWarp prst="textNoShape">
              <a:avLst/>
            </a:prstTxWarp>
          </a:bodyPr>
          <a:lstStyle/>
          <a:p>
            <a:pPr>
              <a:tabLst>
                <a:tab pos="0" algn="l"/>
                <a:tab pos="363725" algn="l"/>
                <a:tab pos="728740" algn="l"/>
                <a:tab pos="1093754" algn="l"/>
                <a:tab pos="1458769" algn="l"/>
                <a:tab pos="1823783" algn="l"/>
                <a:tab pos="2188798" algn="l"/>
                <a:tab pos="2553812" algn="l"/>
                <a:tab pos="2918827" algn="l"/>
                <a:tab pos="3283841" algn="l"/>
                <a:tab pos="3648856" algn="l"/>
                <a:tab pos="4013870" algn="l"/>
                <a:tab pos="4378886" algn="l"/>
                <a:tab pos="4743899" algn="l"/>
                <a:tab pos="5108915" algn="l"/>
                <a:tab pos="5473928" algn="l"/>
                <a:tab pos="5838944" algn="l"/>
                <a:tab pos="6203957" algn="l"/>
                <a:tab pos="6568973" algn="l"/>
                <a:tab pos="6933987" algn="l"/>
                <a:tab pos="7299002" algn="l"/>
              </a:tabLst>
            </a:pPr>
            <a:r>
              <a:rPr lang="fr-FR" sz="1787" b="1"/>
              <a:t>Charge de travail</a:t>
            </a: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1372642" y="2227677"/>
            <a:ext cx="777776" cy="3456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3125" tIns="36563" rIns="73125" bIns="36563">
            <a:prstTxWarp prst="textNoShape">
              <a:avLst/>
            </a:prstTxWarp>
          </a:bodyPr>
          <a:lstStyle/>
          <a:p>
            <a:pPr>
              <a:tabLst>
                <a:tab pos="0" algn="l"/>
                <a:tab pos="363725" algn="l"/>
                <a:tab pos="728740" algn="l"/>
                <a:tab pos="1093754" algn="l"/>
                <a:tab pos="1458769" algn="l"/>
                <a:tab pos="1823783" algn="l"/>
                <a:tab pos="2188798" algn="l"/>
                <a:tab pos="2553812" algn="l"/>
                <a:tab pos="2918827" algn="l"/>
                <a:tab pos="3283841" algn="l"/>
                <a:tab pos="3648856" algn="l"/>
                <a:tab pos="4013870" algn="l"/>
                <a:tab pos="4378886" algn="l"/>
                <a:tab pos="4743899" algn="l"/>
                <a:tab pos="5108915" algn="l"/>
                <a:tab pos="5473928" algn="l"/>
                <a:tab pos="5838944" algn="l"/>
                <a:tab pos="6203957" algn="l"/>
                <a:tab pos="6568973" algn="l"/>
                <a:tab pos="6933987" algn="l"/>
                <a:tab pos="7299002" algn="l"/>
              </a:tabLst>
            </a:pPr>
            <a:r>
              <a:rPr lang="fr-FR" sz="1787" b="1"/>
              <a:t>Délais</a:t>
            </a:r>
          </a:p>
        </p:txBody>
      </p:sp>
      <p:sp>
        <p:nvSpPr>
          <p:cNvPr id="48" name="Text Box 16"/>
          <p:cNvSpPr txBox="1">
            <a:spLocks noChangeArrowheads="1"/>
          </p:cNvSpPr>
          <p:nvPr/>
        </p:nvSpPr>
        <p:spPr bwMode="auto">
          <a:xfrm>
            <a:off x="2751474" y="1101351"/>
            <a:ext cx="1282105" cy="3456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3125" tIns="36563" rIns="73125" bIns="36563">
            <a:prstTxWarp prst="textNoShape">
              <a:avLst/>
            </a:prstTxWarp>
          </a:bodyPr>
          <a:lstStyle/>
          <a:p>
            <a:pPr>
              <a:tabLst>
                <a:tab pos="0" algn="l"/>
                <a:tab pos="363725" algn="l"/>
                <a:tab pos="728740" algn="l"/>
                <a:tab pos="1093754" algn="l"/>
                <a:tab pos="1458769" algn="l"/>
                <a:tab pos="1823783" algn="l"/>
                <a:tab pos="2188798" algn="l"/>
                <a:tab pos="2553812" algn="l"/>
                <a:tab pos="2918827" algn="l"/>
                <a:tab pos="3283841" algn="l"/>
                <a:tab pos="3648856" algn="l"/>
                <a:tab pos="4013870" algn="l"/>
                <a:tab pos="4378886" algn="l"/>
                <a:tab pos="4743899" algn="l"/>
                <a:tab pos="5108915" algn="l"/>
                <a:tab pos="5473928" algn="l"/>
                <a:tab pos="5838944" algn="l"/>
                <a:tab pos="6203957" algn="l"/>
                <a:tab pos="6568973" algn="l"/>
                <a:tab pos="6933987" algn="l"/>
                <a:tab pos="7299002" algn="l"/>
              </a:tabLst>
            </a:pPr>
            <a:r>
              <a:rPr lang="fr-FR" sz="1787" b="1"/>
              <a:t>Expérience</a:t>
            </a: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7355848" y="2257565"/>
            <a:ext cx="1698724" cy="3456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3125" tIns="36563" rIns="73125" bIns="36563">
            <a:prstTxWarp prst="textNoShape">
              <a:avLst/>
            </a:prstTxWarp>
          </a:bodyPr>
          <a:lstStyle/>
          <a:p>
            <a:pPr>
              <a:tabLst>
                <a:tab pos="0" algn="l"/>
                <a:tab pos="363725" algn="l"/>
                <a:tab pos="728740" algn="l"/>
                <a:tab pos="1093754" algn="l"/>
                <a:tab pos="1458769" algn="l"/>
                <a:tab pos="1823783" algn="l"/>
                <a:tab pos="2188798" algn="l"/>
                <a:tab pos="2553812" algn="l"/>
                <a:tab pos="2918827" algn="l"/>
                <a:tab pos="3283841" algn="l"/>
                <a:tab pos="3648856" algn="l"/>
                <a:tab pos="4013870" algn="l"/>
                <a:tab pos="4378886" algn="l"/>
                <a:tab pos="4743899" algn="l"/>
                <a:tab pos="5108915" algn="l"/>
                <a:tab pos="5473928" algn="l"/>
                <a:tab pos="5838944" algn="l"/>
                <a:tab pos="6203957" algn="l"/>
                <a:tab pos="6568973" algn="l"/>
                <a:tab pos="6933987" algn="l"/>
                <a:tab pos="7299002" algn="l"/>
              </a:tabLst>
            </a:pPr>
            <a:r>
              <a:rPr lang="fr-FR" sz="1787" b="1" dirty="0" smtClean="0"/>
              <a:t>Formation</a:t>
            </a:r>
            <a:endParaRPr lang="fr-FR" sz="1787" b="1" dirty="0"/>
          </a:p>
        </p:txBody>
      </p:sp>
      <p:sp>
        <p:nvSpPr>
          <p:cNvPr id="64" name="Text Box 6"/>
          <p:cNvSpPr txBox="1">
            <a:spLocks noChangeArrowheads="1"/>
          </p:cNvSpPr>
          <p:nvPr/>
        </p:nvSpPr>
        <p:spPr bwMode="auto">
          <a:xfrm>
            <a:off x="435933" y="1269324"/>
            <a:ext cx="1698724" cy="3456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3125" tIns="36563" rIns="73125" bIns="36563">
            <a:prstTxWarp prst="textNoShape">
              <a:avLst/>
            </a:prstTxWarp>
          </a:bodyPr>
          <a:lstStyle/>
          <a:p>
            <a:pPr>
              <a:tabLst>
                <a:tab pos="0" algn="l"/>
                <a:tab pos="363725" algn="l"/>
                <a:tab pos="728740" algn="l"/>
                <a:tab pos="1093754" algn="l"/>
                <a:tab pos="1458769" algn="l"/>
                <a:tab pos="1823783" algn="l"/>
                <a:tab pos="2188798" algn="l"/>
                <a:tab pos="2553812" algn="l"/>
                <a:tab pos="2918827" algn="l"/>
                <a:tab pos="3283841" algn="l"/>
                <a:tab pos="3648856" algn="l"/>
                <a:tab pos="4013870" algn="l"/>
                <a:tab pos="4378886" algn="l"/>
                <a:tab pos="4743899" algn="l"/>
                <a:tab pos="5108915" algn="l"/>
                <a:tab pos="5473928" algn="l"/>
                <a:tab pos="5838944" algn="l"/>
                <a:tab pos="6203957" algn="l"/>
                <a:tab pos="6568973" algn="l"/>
                <a:tab pos="6933987" algn="l"/>
                <a:tab pos="7299002" algn="l"/>
              </a:tabLst>
            </a:pPr>
            <a:r>
              <a:rPr lang="fr-FR" sz="1787" b="1" dirty="0" smtClean="0"/>
              <a:t>Objectifs</a:t>
            </a:r>
            <a:endParaRPr lang="fr-FR" sz="1787" b="1" dirty="0"/>
          </a:p>
        </p:txBody>
      </p:sp>
      <p:sp>
        <p:nvSpPr>
          <p:cNvPr id="65" name="Titre 4"/>
          <p:cNvSpPr>
            <a:spLocks noGrp="1"/>
          </p:cNvSpPr>
          <p:nvPr>
            <p:ph type="title"/>
          </p:nvPr>
        </p:nvSpPr>
        <p:spPr>
          <a:xfrm>
            <a:off x="167116" y="152613"/>
            <a:ext cx="8216900" cy="403828"/>
          </a:xfrm>
        </p:spPr>
        <p:txBody>
          <a:bodyPr/>
          <a:lstStyle/>
          <a:p>
            <a:r>
              <a:rPr lang="fr-FR" dirty="0" smtClean="0"/>
              <a:t>Les conditions de travail et RPS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791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0000" y="450000"/>
            <a:ext cx="8216900" cy="403828"/>
          </a:xfrm>
        </p:spPr>
        <p:txBody>
          <a:bodyPr/>
          <a:lstStyle/>
          <a:p>
            <a:r>
              <a:rPr lang="fr-FR" dirty="0"/>
              <a:t>Situation de travail à RPS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F5E9D1-A7A6-4183-9D13-3F3B5B7D4789}" type="slidenum">
              <a:rPr lang="en-US" altLang="fr-FR" smtClean="0"/>
              <a:pPr/>
              <a:t>7</a:t>
            </a:fld>
            <a:endParaRPr lang="en-US" alt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37300" y="1036059"/>
            <a:ext cx="8229600" cy="3178800"/>
          </a:xfrm>
        </p:spPr>
        <p:txBody>
          <a:bodyPr/>
          <a:lstStyle/>
          <a:p>
            <a:r>
              <a:rPr lang="fr-FR" sz="2275" b="0" dirty="0">
                <a:solidFill>
                  <a:srgbClr val="482683"/>
                </a:solidFill>
                <a:latin typeface="+mj-lt"/>
              </a:rPr>
              <a:t>C’est une </a:t>
            </a:r>
            <a:r>
              <a:rPr lang="fr-FR" sz="2275" dirty="0">
                <a:solidFill>
                  <a:srgbClr val="482683"/>
                </a:solidFill>
                <a:latin typeface="+mj-lt"/>
              </a:rPr>
              <a:t>situation de travail qui pose problème à un collectif</a:t>
            </a:r>
            <a:r>
              <a:rPr lang="fr-FR" sz="2275" b="0" dirty="0">
                <a:solidFill>
                  <a:srgbClr val="482683"/>
                </a:solidFill>
                <a:latin typeface="+mj-lt"/>
              </a:rPr>
              <a:t> pour bien faire et bien vivre son travail </a:t>
            </a:r>
          </a:p>
          <a:p>
            <a:pPr marL="0" indent="0"/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9C684BD7-AC18-6549-88C9-72683D0CCE16}"/>
              </a:ext>
            </a:extLst>
          </p:cNvPr>
          <p:cNvGrpSpPr/>
          <p:nvPr/>
        </p:nvGrpSpPr>
        <p:grpSpPr>
          <a:xfrm>
            <a:off x="2974276" y="1739900"/>
            <a:ext cx="2432794" cy="1649575"/>
            <a:chOff x="6667573" y="3011655"/>
            <a:chExt cx="4346185" cy="2802257"/>
          </a:xfrm>
        </p:grpSpPr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FA2F233A-4298-1746-8AF8-FFD7D9FE7C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86663" y="4658062"/>
              <a:ext cx="2966089" cy="88212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riangle 7">
              <a:extLst>
                <a:ext uri="{FF2B5EF4-FFF2-40B4-BE49-F238E27FC236}">
                  <a16:creationId xmlns:a16="http://schemas.microsoft.com/office/drawing/2014/main" id="{2E12F2D0-12B5-4341-8DE9-09EAE4148123}"/>
                </a:ext>
              </a:extLst>
            </p:cNvPr>
            <p:cNvSpPr/>
            <p:nvPr/>
          </p:nvSpPr>
          <p:spPr>
            <a:xfrm>
              <a:off x="8373235" y="5069717"/>
              <a:ext cx="1077090" cy="74419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89"/>
            </a:p>
          </p:txBody>
        </p: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55D2E284-F9E8-294F-8B06-0B4E71E626E1}"/>
                </a:ext>
              </a:extLst>
            </p:cNvPr>
            <p:cNvGrpSpPr/>
            <p:nvPr/>
          </p:nvGrpSpPr>
          <p:grpSpPr>
            <a:xfrm>
              <a:off x="6667573" y="3875911"/>
              <a:ext cx="1498885" cy="1657861"/>
              <a:chOff x="6689089" y="3865153"/>
              <a:chExt cx="1498885" cy="1657861"/>
            </a:xfrm>
          </p:grpSpPr>
          <p:cxnSp>
            <p:nvCxnSpPr>
              <p:cNvPr id="19" name="Connecteur droit 18">
                <a:extLst>
                  <a:ext uri="{FF2B5EF4-FFF2-40B4-BE49-F238E27FC236}">
                    <a16:creationId xmlns:a16="http://schemas.microsoft.com/office/drawing/2014/main" id="{777CA379-FF10-6F47-BE61-5800BFEAF1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29122" y="5092634"/>
                <a:ext cx="0" cy="43038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>
                <a:extLst>
                  <a:ext uri="{FF2B5EF4-FFF2-40B4-BE49-F238E27FC236}">
                    <a16:creationId xmlns:a16="http://schemas.microsoft.com/office/drawing/2014/main" id="{DCF3AD6A-9BB0-3D45-9E40-5F6A5D3AFB7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89089" y="5123507"/>
                <a:ext cx="1498885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e 20">
                <a:extLst>
                  <a:ext uri="{FF2B5EF4-FFF2-40B4-BE49-F238E27FC236}">
                    <a16:creationId xmlns:a16="http://schemas.microsoft.com/office/drawing/2014/main" id="{9681C85A-84A5-6B4D-AFB0-7463EA5E89F3}"/>
                  </a:ext>
                </a:extLst>
              </p:cNvPr>
              <p:cNvGrpSpPr/>
              <p:nvPr/>
            </p:nvGrpSpPr>
            <p:grpSpPr>
              <a:xfrm>
                <a:off x="6719825" y="3865153"/>
                <a:ext cx="1451412" cy="1226080"/>
                <a:chOff x="6589221" y="3434027"/>
                <a:chExt cx="1451412" cy="1226080"/>
              </a:xfrm>
            </p:grpSpPr>
            <p:grpSp>
              <p:nvGrpSpPr>
                <p:cNvPr id="22" name="Groupe 21">
                  <a:extLst>
                    <a:ext uri="{FF2B5EF4-FFF2-40B4-BE49-F238E27FC236}">
                      <a16:creationId xmlns:a16="http://schemas.microsoft.com/office/drawing/2014/main" id="{E25AE2DB-2602-7D43-A498-579D3335D76D}"/>
                    </a:ext>
                  </a:extLst>
                </p:cNvPr>
                <p:cNvGrpSpPr/>
                <p:nvPr/>
              </p:nvGrpSpPr>
              <p:grpSpPr>
                <a:xfrm>
                  <a:off x="6589221" y="3434027"/>
                  <a:ext cx="1437417" cy="1226080"/>
                  <a:chOff x="3944370" y="2846611"/>
                  <a:chExt cx="724328" cy="617834"/>
                </a:xfrm>
              </p:grpSpPr>
              <p:sp>
                <p:nvSpPr>
                  <p:cNvPr id="24" name="Trapèze 23">
                    <a:extLst>
                      <a:ext uri="{FF2B5EF4-FFF2-40B4-BE49-F238E27FC236}">
                        <a16:creationId xmlns:a16="http://schemas.microsoft.com/office/drawing/2014/main" id="{668157A6-5BA8-4241-A6FC-0A385F923FC1}"/>
                      </a:ext>
                    </a:extLst>
                  </p:cNvPr>
                  <p:cNvSpPr/>
                  <p:nvPr/>
                </p:nvSpPr>
                <p:spPr>
                  <a:xfrm>
                    <a:off x="3944370" y="3038672"/>
                    <a:ext cx="724328" cy="425773"/>
                  </a:xfrm>
                  <a:prstGeom prst="trapezoid">
                    <a:avLst/>
                  </a:pr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189"/>
                  </a:p>
                </p:txBody>
              </p:sp>
              <p:sp>
                <p:nvSpPr>
                  <p:cNvPr id="25" name="Bouée 24">
                    <a:extLst>
                      <a:ext uri="{FF2B5EF4-FFF2-40B4-BE49-F238E27FC236}">
                        <a16:creationId xmlns:a16="http://schemas.microsoft.com/office/drawing/2014/main" id="{9751413E-6E05-054E-866A-883C4AEFEE60}"/>
                      </a:ext>
                    </a:extLst>
                  </p:cNvPr>
                  <p:cNvSpPr/>
                  <p:nvPr/>
                </p:nvSpPr>
                <p:spPr>
                  <a:xfrm>
                    <a:off x="4188381" y="2846611"/>
                    <a:ext cx="236305" cy="236305"/>
                  </a:xfrm>
                  <a:prstGeom prst="donut">
                    <a:avLst/>
                  </a:pr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189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3" name="ZoneTexte 22">
                  <a:extLst>
                    <a:ext uri="{FF2B5EF4-FFF2-40B4-BE49-F238E27FC236}">
                      <a16:creationId xmlns:a16="http://schemas.microsoft.com/office/drawing/2014/main" id="{1B12934E-16AD-5A46-9E52-646C43F73C25}"/>
                    </a:ext>
                  </a:extLst>
                </p:cNvPr>
                <p:cNvSpPr txBox="1"/>
                <p:nvPr/>
              </p:nvSpPr>
              <p:spPr>
                <a:xfrm>
                  <a:off x="6629352" y="3959020"/>
                  <a:ext cx="1411281" cy="6942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189" dirty="0">
                      <a:solidFill>
                        <a:schemeClr val="bg1"/>
                      </a:solidFill>
                      <a:latin typeface="Helvetica" pitchFamily="2" charset="0"/>
                    </a:rPr>
                    <a:t>C</a:t>
                  </a:r>
                </a:p>
                <a:p>
                  <a:pPr algn="ctr"/>
                  <a:r>
                    <a:rPr lang="fr-FR" sz="1189" dirty="0">
                      <a:solidFill>
                        <a:schemeClr val="bg1"/>
                      </a:solidFill>
                      <a:latin typeface="Helvetica" pitchFamily="2" charset="0"/>
                    </a:rPr>
                    <a:t>contraintes</a:t>
                  </a:r>
                </a:p>
              </p:txBody>
            </p:sp>
          </p:grpSp>
        </p:grp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F584E501-2076-B043-B808-D64EBDFB0B04}"/>
                </a:ext>
              </a:extLst>
            </p:cNvPr>
            <p:cNvGrpSpPr/>
            <p:nvPr/>
          </p:nvGrpSpPr>
          <p:grpSpPr>
            <a:xfrm>
              <a:off x="9514873" y="3011655"/>
              <a:ext cx="1498885" cy="1669434"/>
              <a:chOff x="9614068" y="2052021"/>
              <a:chExt cx="1498885" cy="1669434"/>
            </a:xfrm>
          </p:grpSpPr>
          <p:cxnSp>
            <p:nvCxnSpPr>
              <p:cNvPr id="12" name="Connecteur droit 11">
                <a:extLst>
                  <a:ext uri="{FF2B5EF4-FFF2-40B4-BE49-F238E27FC236}">
                    <a16:creationId xmlns:a16="http://schemas.microsoft.com/office/drawing/2014/main" id="{92D2A519-E638-674A-9AD6-5D97D24AF7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22083" y="3286865"/>
                <a:ext cx="0" cy="43459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>
                <a:extLst>
                  <a:ext uri="{FF2B5EF4-FFF2-40B4-BE49-F238E27FC236}">
                    <a16:creationId xmlns:a16="http://schemas.microsoft.com/office/drawing/2014/main" id="{6FF03924-3DE4-7F49-805E-C000D3BB7B1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614068" y="3308674"/>
                <a:ext cx="1498885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e 13">
                <a:extLst>
                  <a:ext uri="{FF2B5EF4-FFF2-40B4-BE49-F238E27FC236}">
                    <a16:creationId xmlns:a16="http://schemas.microsoft.com/office/drawing/2014/main" id="{2148CEB4-3287-2D4A-9FF0-F95EB2BFC344}"/>
                  </a:ext>
                </a:extLst>
              </p:cNvPr>
              <p:cNvGrpSpPr/>
              <p:nvPr/>
            </p:nvGrpSpPr>
            <p:grpSpPr>
              <a:xfrm>
                <a:off x="9644806" y="2052021"/>
                <a:ext cx="1437417" cy="1227448"/>
                <a:chOff x="9675538" y="3429000"/>
                <a:chExt cx="1437417" cy="1227448"/>
              </a:xfrm>
            </p:grpSpPr>
            <p:grpSp>
              <p:nvGrpSpPr>
                <p:cNvPr id="15" name="Groupe 14">
                  <a:extLst>
                    <a:ext uri="{FF2B5EF4-FFF2-40B4-BE49-F238E27FC236}">
                      <a16:creationId xmlns:a16="http://schemas.microsoft.com/office/drawing/2014/main" id="{3BA58255-1B2D-0640-87E3-E1EE2C9DFC31}"/>
                    </a:ext>
                  </a:extLst>
                </p:cNvPr>
                <p:cNvGrpSpPr/>
                <p:nvPr/>
              </p:nvGrpSpPr>
              <p:grpSpPr>
                <a:xfrm>
                  <a:off x="9675538" y="3429000"/>
                  <a:ext cx="1437417" cy="1224379"/>
                  <a:chOff x="3070299" y="2840654"/>
                  <a:chExt cx="724328" cy="616977"/>
                </a:xfrm>
              </p:grpSpPr>
              <p:sp>
                <p:nvSpPr>
                  <p:cNvPr id="17" name="Trapèze 16">
                    <a:extLst>
                      <a:ext uri="{FF2B5EF4-FFF2-40B4-BE49-F238E27FC236}">
                        <a16:creationId xmlns:a16="http://schemas.microsoft.com/office/drawing/2014/main" id="{561ADBCF-380B-F94F-8BAC-288D4BFBED42}"/>
                      </a:ext>
                    </a:extLst>
                  </p:cNvPr>
                  <p:cNvSpPr/>
                  <p:nvPr/>
                </p:nvSpPr>
                <p:spPr>
                  <a:xfrm>
                    <a:off x="3070299" y="3035248"/>
                    <a:ext cx="724328" cy="422383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189" dirty="0"/>
                  </a:p>
                </p:txBody>
              </p:sp>
              <p:sp>
                <p:nvSpPr>
                  <p:cNvPr id="18" name="Bouée 17">
                    <a:extLst>
                      <a:ext uri="{FF2B5EF4-FFF2-40B4-BE49-F238E27FC236}">
                        <a16:creationId xmlns:a16="http://schemas.microsoft.com/office/drawing/2014/main" id="{20E52544-F5E1-9F49-8765-77E5E703B726}"/>
                      </a:ext>
                    </a:extLst>
                  </p:cNvPr>
                  <p:cNvSpPr/>
                  <p:nvPr/>
                </p:nvSpPr>
                <p:spPr>
                  <a:xfrm>
                    <a:off x="3314309" y="2840654"/>
                    <a:ext cx="236305" cy="236305"/>
                  </a:xfrm>
                  <a:prstGeom prst="donut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189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6" name="ZoneTexte 15">
                  <a:extLst>
                    <a:ext uri="{FF2B5EF4-FFF2-40B4-BE49-F238E27FC236}">
                      <a16:creationId xmlns:a16="http://schemas.microsoft.com/office/drawing/2014/main" id="{DE72AAEB-E8ED-494F-A001-726FDC26A722}"/>
                    </a:ext>
                  </a:extLst>
                </p:cNvPr>
                <p:cNvSpPr txBox="1"/>
                <p:nvPr/>
              </p:nvSpPr>
              <p:spPr>
                <a:xfrm>
                  <a:off x="9686176" y="3962172"/>
                  <a:ext cx="1416137" cy="6942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189" dirty="0">
                      <a:solidFill>
                        <a:schemeClr val="bg1"/>
                      </a:solidFill>
                      <a:latin typeface="Helvetica" pitchFamily="2" charset="0"/>
                    </a:rPr>
                    <a:t>R</a:t>
                  </a:r>
                </a:p>
                <a:p>
                  <a:pPr algn="ctr"/>
                  <a:r>
                    <a:rPr lang="fr-FR" sz="1189" dirty="0">
                      <a:solidFill>
                        <a:schemeClr val="bg1"/>
                      </a:solidFill>
                      <a:latin typeface="Helvetica" pitchFamily="2" charset="0"/>
                    </a:rPr>
                    <a:t>ressources</a:t>
                  </a:r>
                </a:p>
              </p:txBody>
            </p:sp>
          </p:grpSp>
        </p:grpSp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id="{3B826269-3919-6046-8B90-9637517278D6}"/>
              </a:ext>
            </a:extLst>
          </p:cNvPr>
          <p:cNvSpPr txBox="1"/>
          <p:nvPr/>
        </p:nvSpPr>
        <p:spPr>
          <a:xfrm>
            <a:off x="532397" y="3923224"/>
            <a:ext cx="8333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482683"/>
                </a:solidFill>
              </a:rPr>
              <a:t>Déséquilibre entre les contraintes et les ressources perçues par un collectif</a:t>
            </a:r>
          </a:p>
        </p:txBody>
      </p:sp>
    </p:spTree>
    <p:extLst>
      <p:ext uri="{BB962C8B-B14F-4D97-AF65-F5344CB8AC3E}">
        <p14:creationId xmlns:p14="http://schemas.microsoft.com/office/powerpoint/2010/main" val="1644874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0000" y="450000"/>
            <a:ext cx="8216900" cy="403828"/>
          </a:xfrm>
        </p:spPr>
        <p:txBody>
          <a:bodyPr/>
          <a:lstStyle/>
          <a:p>
            <a:r>
              <a:rPr lang="fr-FR" dirty="0" smtClean="0"/>
              <a:t>Situation de travail classique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24" y="1005344"/>
            <a:ext cx="6310189" cy="3549482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F5E9D1-A7A6-4183-9D13-3F3B5B7D4789}" type="slidenum">
              <a:rPr lang="en-US" altLang="fr-FR" smtClean="0"/>
              <a:pPr/>
              <a:t>8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891920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0000" y="450000"/>
            <a:ext cx="8216900" cy="403828"/>
          </a:xfrm>
        </p:spPr>
        <p:txBody>
          <a:bodyPr/>
          <a:lstStyle/>
          <a:p>
            <a:r>
              <a:rPr lang="fr-FR" dirty="0" smtClean="0"/>
              <a:t>Situation de travail à RPS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F5E9D1-A7A6-4183-9D13-3F3B5B7D4789}" type="slidenum">
              <a:rPr lang="en-US" altLang="fr-FR" smtClean="0"/>
              <a:pPr/>
              <a:t>9</a:t>
            </a:fld>
            <a:endParaRPr lang="en-US" alt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152" y="1040443"/>
            <a:ext cx="6292162" cy="3539342"/>
          </a:xfrm>
        </p:spPr>
      </p:pic>
    </p:spTree>
    <p:extLst>
      <p:ext uri="{BB962C8B-B14F-4D97-AF65-F5344CB8AC3E}">
        <p14:creationId xmlns:p14="http://schemas.microsoft.com/office/powerpoint/2010/main" val="283499086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dJ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ubrique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07DC98812EDD44A808AF5AE16036EF" ma:contentTypeVersion="13" ma:contentTypeDescription="Crée un document." ma:contentTypeScope="" ma:versionID="36fa1a6a45d31f7b16882f8363f86f34">
  <xsd:schema xmlns:xsd="http://www.w3.org/2001/XMLSchema" xmlns:xs="http://www.w3.org/2001/XMLSchema" xmlns:p="http://schemas.microsoft.com/office/2006/metadata/properties" xmlns:ns2="b7fc1b99-8ebe-4374-9cc1-f5204f903109" xmlns:ns3="14d88cad-2694-4fc8-ba0f-2537f7b00320" targetNamespace="http://schemas.microsoft.com/office/2006/metadata/properties" ma:root="true" ma:fieldsID="7a9adaffc937d833d99b7660c8242533" ns2:_="" ns3:_="">
    <xsd:import namespace="b7fc1b99-8ebe-4374-9cc1-f5204f903109"/>
    <xsd:import namespace="14d88cad-2694-4fc8-ba0f-2537f7b003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fc1b99-8ebe-4374-9cc1-f5204f9031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d88cad-2694-4fc8-ba0f-2537f7b003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57DE4F-1DFE-4439-9EBE-1182102876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fc1b99-8ebe-4374-9cc1-f5204f903109"/>
    <ds:schemaRef ds:uri="14d88cad-2694-4fc8-ba0f-2537f7b003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b7fc1b99-8ebe-4374-9cc1-f5204f903109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14d88cad-2694-4fc8-ba0f-2537f7b0032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1512</TotalTime>
  <Words>379</Words>
  <Application>Microsoft Office PowerPoint</Application>
  <PresentationFormat>Affichage à l'écran (16:9)</PresentationFormat>
  <Paragraphs>106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14</vt:i4>
      </vt:variant>
    </vt:vector>
  </HeadingPairs>
  <TitlesOfParts>
    <vt:vector size="23" baseType="lpstr">
      <vt:lpstr>MS PGothic</vt:lpstr>
      <vt:lpstr>MS PGothic</vt:lpstr>
      <vt:lpstr>Arial</vt:lpstr>
      <vt:lpstr>Calibri</vt:lpstr>
      <vt:lpstr>Helvetica</vt:lpstr>
      <vt:lpstr>Ubuntu</vt:lpstr>
      <vt:lpstr>Theme</vt:lpstr>
      <vt:lpstr>OdJ</vt:lpstr>
      <vt:lpstr>Rubriques</vt:lpstr>
      <vt:lpstr>¼ d’heure RPS # 1</vt:lpstr>
      <vt:lpstr>C’est quoi les 1/4h RPS ?</vt:lpstr>
      <vt:lpstr>Présentation PowerPoint</vt:lpstr>
      <vt:lpstr>Les conditions de travail</vt:lpstr>
      <vt:lpstr>Les conditions de travail</vt:lpstr>
      <vt:lpstr>Les conditions de travail et RPS</vt:lpstr>
      <vt:lpstr>Situation de travail à RPS</vt:lpstr>
      <vt:lpstr>Situation de travail classique</vt:lpstr>
      <vt:lpstr>Situation de travail à RPS</vt:lpstr>
      <vt:lpstr>3 niveaux de conséquences des RPS</vt:lpstr>
      <vt:lpstr>Conséquences sur l’individu</vt:lpstr>
      <vt:lpstr>Conséquences sur le collectif</vt:lpstr>
      <vt:lpstr>Conséquences sur le travail et l’entreprise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DirCom_VYV</dc:creator>
  <cp:lastModifiedBy>MILLER JONES Lena</cp:lastModifiedBy>
  <cp:revision>479</cp:revision>
  <dcterms:created xsi:type="dcterms:W3CDTF">2010-04-12T23:12:02Z</dcterms:created>
  <dcterms:modified xsi:type="dcterms:W3CDTF">2024-09-19T11:40:58Z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0x0101009107DC98812EDD44A808AF5AE16036EF</vt:lpwstr>
  </property>
  <property fmtid="{D5CDD505-2E9C-101B-9397-08002B2CF9AE}" pid="3" name="Order">
    <vt:r8>11478000</vt:r8>
  </property>
</Properties>
</file>